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72" r:id="rId5"/>
    <p:sldId id="268" r:id="rId6"/>
    <p:sldId id="257" r:id="rId7"/>
    <p:sldId id="285" r:id="rId8"/>
    <p:sldId id="286" r:id="rId9"/>
    <p:sldId id="267" r:id="rId10"/>
    <p:sldId id="273" r:id="rId11"/>
    <p:sldId id="282" r:id="rId12"/>
    <p:sldId id="310" r:id="rId13"/>
    <p:sldId id="284" r:id="rId14"/>
    <p:sldId id="309" r:id="rId15"/>
    <p:sldId id="296" r:id="rId16"/>
    <p:sldId id="276" r:id="rId17"/>
    <p:sldId id="297" r:id="rId18"/>
    <p:sldId id="274" r:id="rId19"/>
    <p:sldId id="275" r:id="rId20"/>
    <p:sldId id="283" r:id="rId21"/>
    <p:sldId id="298" r:id="rId22"/>
    <p:sldId id="313" r:id="rId23"/>
    <p:sldId id="279" r:id="rId24"/>
    <p:sldId id="304" r:id="rId25"/>
    <p:sldId id="305" r:id="rId26"/>
    <p:sldId id="306" r:id="rId27"/>
    <p:sldId id="307" r:id="rId28"/>
    <p:sldId id="308" r:id="rId29"/>
    <p:sldId id="299" r:id="rId30"/>
    <p:sldId id="287" r:id="rId31"/>
    <p:sldId id="288" r:id="rId32"/>
    <p:sldId id="311" r:id="rId33"/>
    <p:sldId id="290" r:id="rId34"/>
    <p:sldId id="303" r:id="rId35"/>
    <p:sldId id="301" r:id="rId36"/>
    <p:sldId id="302" r:id="rId37"/>
    <p:sldId id="300" r:id="rId38"/>
    <p:sldId id="289" r:id="rId39"/>
    <p:sldId id="293" r:id="rId40"/>
    <p:sldId id="292" r:id="rId41"/>
    <p:sldId id="294" r:id="rId42"/>
    <p:sldId id="291" r:id="rId43"/>
    <p:sldId id="312" r:id="rId4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1" d="100"/>
          <a:sy n="91" d="100"/>
        </p:scale>
        <p:origin x="534" y="8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20.xml"/><Relationship Id="rId1" Type="http://schemas.openxmlformats.org/officeDocument/2006/relationships/slide" Target="../slides/slide17.xml"/></Relationships>
</file>

<file path=ppt/diagrams/_rels/data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9.xml"/><Relationship Id="rId1" Type="http://schemas.openxmlformats.org/officeDocument/2006/relationships/slide" Target="../slides/slide17.xml"/></Relationships>
</file>

<file path=ppt/diagrams/_rels/data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20.xml"/><Relationship Id="rId1"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095A5E99-E976-4550-8F80-53CC813F2F5A}">
      <dgm:prSet/>
      <dgm:spPr/>
      <dgm:t>
        <a:bodyPr/>
        <a:lstStyle/>
        <a:p>
          <a:r>
            <a:rPr lang="en-US"/>
            <a:t>Highly committed</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a:lstStyle/>
        <a:p>
          <a:endParaRPr lang="en-US"/>
        </a:p>
      </dgm:t>
    </dgm:pt>
    <dgm:pt modelId="{8877691F-1B60-4485-9174-DDEC7EE68B70}" type="sibTrans" cxnId="{D1A4D8E6-F04E-4AB1-8D0C-63DC7AB1E81F}">
      <dgm:prSet/>
      <dgm:spPr/>
      <dgm:t>
        <a:bodyPr/>
        <a:lstStyle/>
        <a:p>
          <a:endParaRPr lang="en-US"/>
        </a:p>
      </dgm:t>
    </dgm:pt>
    <dgm:pt modelId="{7133ECF5-4190-4604-AA2F-03C9A0A9210F}">
      <dgm:prSet phldrT="[Text]"/>
      <dgm:spPr/>
      <dgm:t>
        <a:bodyPr/>
        <a:lstStyle/>
        <a:p>
          <a:r>
            <a:rPr lang="en-US" dirty="0"/>
            <a:t>Well knowledge with ethnographic studies and documentation </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a:lstStyle/>
        <a:p>
          <a:endParaRPr lang="en-US"/>
        </a:p>
      </dgm:t>
    </dgm:pt>
    <dgm:pt modelId="{46037378-034A-4662-877A-B53E1DA069A3}" type="sibTrans" cxnId="{011A9761-E983-4C7D-AB1D-2038261D8FF8}">
      <dgm:prSet/>
      <dgm:spPr/>
      <dgm:t>
        <a:bodyPr/>
        <a:lstStyle/>
        <a:p>
          <a:endParaRPr lang="en-US"/>
        </a:p>
      </dgm:t>
    </dgm:pt>
    <dgm:pt modelId="{0A4F05AD-89E2-4654-862D-D04E38CF7546}">
      <dgm:prSet/>
      <dgm:spPr/>
      <dgm:t>
        <a:bodyPr/>
        <a:lstStyle/>
        <a:p>
          <a:r>
            <a:rPr lang="en-US"/>
            <a:t>Strong relation with school ( either by action research or practicum)</a:t>
          </a:r>
          <a:endParaRPr lang="en-US" dirty="0"/>
        </a:p>
      </dgm:t>
    </dgm:pt>
    <dgm:pt modelId="{41A40EA8-5B85-4CC2-A746-0939803A7E1A}" type="parTrans" cxnId="{9B131DD9-6F58-4098-9A63-3235BAAE9B27}">
      <dgm:prSet/>
      <dgm:spPr/>
      <dgm:t>
        <a:bodyPr/>
        <a:lstStyle/>
        <a:p>
          <a:endParaRPr lang="en-US"/>
        </a:p>
      </dgm:t>
    </dgm:pt>
    <dgm:pt modelId="{767FD5A2-1678-41AE-ADF0-78C8E8CAC005}" type="sibTrans" cxnId="{9B131DD9-6F58-4098-9A63-3235BAAE9B27}">
      <dgm:prSet/>
      <dgm:spPr/>
      <dgm:t>
        <a:bodyPr/>
        <a:lstStyle/>
        <a:p>
          <a:endParaRPr lang="en-US"/>
        </a:p>
      </dgm:t>
    </dgm:pt>
    <dgm:pt modelId="{9331904E-8C3A-46DC-98BD-B30F371CCDD9}">
      <dgm:prSet/>
      <dgm:spPr/>
      <dgm:t>
        <a:bodyPr/>
        <a:lstStyle/>
        <a:p>
          <a:r>
            <a:rPr lang="en-US"/>
            <a:t>Personal communication</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E30F681D-8D73-4EC8-8117-A28A42010298}" type="parTrans" cxnId="{4392A10B-CB15-4EF6-88D6-F67BCF605DEC}">
      <dgm:prSet/>
      <dgm:spPr/>
      <dgm:t>
        <a:bodyPr/>
        <a:lstStyle/>
        <a:p>
          <a:endParaRPr lang="en-US"/>
        </a:p>
      </dgm:t>
    </dgm:pt>
    <dgm:pt modelId="{71A0A3E5-20F5-4270-8CAD-B1813AE72A43}" type="sibTrans" cxnId="{4392A10B-CB15-4EF6-88D6-F67BCF605DEC}">
      <dgm:prSet/>
      <dgm:spPr/>
      <dgm:t>
        <a:bodyPr/>
        <a:lstStyle/>
        <a:p>
          <a:endParaRPr lang="en-US"/>
        </a:p>
      </dgm:t>
    </dgm:pt>
    <dgm:pt modelId="{E15C9A2F-6FDE-4F33-B17D-D1204470C044}">
      <dgm:prSet phldrT="[Text]"/>
      <dgm:spPr/>
      <dgm:t>
        <a:bodyPr/>
        <a:lstStyle/>
        <a:p>
          <a:r>
            <a:rPr lang="en-US"/>
            <a:t>Team work skills </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CC8F604D-F4EC-4E5B-9F8F-8D485B0531CD}" type="parTrans" cxnId="{FA327C3D-58D8-416F-8B69-D0E7C1B0A400}">
      <dgm:prSet/>
      <dgm:spPr/>
      <dgm:t>
        <a:bodyPr/>
        <a:lstStyle/>
        <a:p>
          <a:endParaRPr lang="en-US"/>
        </a:p>
      </dgm:t>
    </dgm:pt>
    <dgm:pt modelId="{F24ED6C1-57DD-451C-8E03-EC0B4907F55D}" type="sibTrans" cxnId="{FA327C3D-58D8-416F-8B69-D0E7C1B0A400}">
      <dgm:prSet/>
      <dgm:spPr/>
      <dgm:t>
        <a:bodyPr/>
        <a:lstStyle/>
        <a:p>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t>
        <a:bodyPr/>
        <a:lstStyle/>
        <a:p>
          <a:endParaRPr lang="en-US"/>
        </a:p>
      </dgm:t>
    </dgm:pt>
    <dgm:pt modelId="{3E0E8213-E460-4EB7-9A92-C2B1CC553F0D}" type="pres">
      <dgm:prSet presAssocID="{CD7942A0-B7D2-4B14-8FEA-55FC702F5BE7}" presName="dummyMaxCanvas" presStyleCnt="0">
        <dgm:presLayoutVars/>
      </dgm:prSet>
      <dgm:spPr/>
    </dgm:pt>
    <dgm:pt modelId="{FFC45F84-53EB-4DEE-9B75-4073BB9685F5}" type="pres">
      <dgm:prSet presAssocID="{CD7942A0-B7D2-4B14-8FEA-55FC702F5BE7}" presName="FiveNodes_1" presStyleLbl="node1" presStyleIdx="0" presStyleCnt="5">
        <dgm:presLayoutVars>
          <dgm:bulletEnabled val="1"/>
        </dgm:presLayoutVars>
      </dgm:prSet>
      <dgm:spPr/>
      <dgm:t>
        <a:bodyPr/>
        <a:lstStyle/>
        <a:p>
          <a:endParaRPr lang="en-US"/>
        </a:p>
      </dgm:t>
    </dgm:pt>
    <dgm:pt modelId="{7151DD9F-EA28-46C3-8FD4-2BEEFFCD682F}" type="pres">
      <dgm:prSet presAssocID="{CD7942A0-B7D2-4B14-8FEA-55FC702F5BE7}" presName="FiveNodes_2" presStyleLbl="node1" presStyleIdx="1" presStyleCnt="5">
        <dgm:presLayoutVars>
          <dgm:bulletEnabled val="1"/>
        </dgm:presLayoutVars>
      </dgm:prSet>
      <dgm:spPr/>
      <dgm:t>
        <a:bodyPr/>
        <a:lstStyle/>
        <a:p>
          <a:endParaRPr lang="en-US"/>
        </a:p>
      </dgm:t>
    </dgm:pt>
    <dgm:pt modelId="{E51D6ABB-7751-4FAB-A0CD-D33214B9F659}" type="pres">
      <dgm:prSet presAssocID="{CD7942A0-B7D2-4B14-8FEA-55FC702F5BE7}" presName="FiveNodes_3" presStyleLbl="node1" presStyleIdx="2" presStyleCnt="5">
        <dgm:presLayoutVars>
          <dgm:bulletEnabled val="1"/>
        </dgm:presLayoutVars>
      </dgm:prSet>
      <dgm:spPr/>
      <dgm:t>
        <a:bodyPr/>
        <a:lstStyle/>
        <a:p>
          <a:endParaRPr lang="en-US"/>
        </a:p>
      </dgm:t>
    </dgm:pt>
    <dgm:pt modelId="{C16763DB-2B1E-4252-86CD-B771A30AE60E}" type="pres">
      <dgm:prSet presAssocID="{CD7942A0-B7D2-4B14-8FEA-55FC702F5BE7}" presName="FiveNodes_4" presStyleLbl="node1" presStyleIdx="3" presStyleCnt="5">
        <dgm:presLayoutVars>
          <dgm:bulletEnabled val="1"/>
        </dgm:presLayoutVars>
      </dgm:prSet>
      <dgm:spPr/>
      <dgm:t>
        <a:bodyPr/>
        <a:lstStyle/>
        <a:p>
          <a:endParaRPr lang="en-US"/>
        </a:p>
      </dgm:t>
    </dgm:pt>
    <dgm:pt modelId="{EF71F4E7-6DAD-4901-BA0C-6F647FAE7B0E}" type="pres">
      <dgm:prSet presAssocID="{CD7942A0-B7D2-4B14-8FEA-55FC702F5BE7}" presName="FiveNodes_5" presStyleLbl="node1" presStyleIdx="4" presStyleCnt="5">
        <dgm:presLayoutVars>
          <dgm:bulletEnabled val="1"/>
        </dgm:presLayoutVars>
      </dgm:prSet>
      <dgm:spPr/>
      <dgm:t>
        <a:bodyPr/>
        <a:lstStyle/>
        <a:p>
          <a:endParaRPr lang="en-US"/>
        </a:p>
      </dgm:t>
    </dgm:pt>
    <dgm:pt modelId="{837E26F4-DD60-427E-93B6-5FE36F914D67}" type="pres">
      <dgm:prSet presAssocID="{CD7942A0-B7D2-4B14-8FEA-55FC702F5BE7}" presName="FiveConn_1-2" presStyleLbl="fgAccFollowNode1" presStyleIdx="0" presStyleCnt="4">
        <dgm:presLayoutVars>
          <dgm:bulletEnabled val="1"/>
        </dgm:presLayoutVars>
      </dgm:prSet>
      <dgm:spPr/>
      <dgm:t>
        <a:bodyPr/>
        <a:lstStyle/>
        <a:p>
          <a:endParaRPr lang="en-US"/>
        </a:p>
      </dgm:t>
    </dgm:pt>
    <dgm:pt modelId="{843617B6-7613-4AFF-8270-AEF765FFEF88}" type="pres">
      <dgm:prSet presAssocID="{CD7942A0-B7D2-4B14-8FEA-55FC702F5BE7}" presName="FiveConn_2-3" presStyleLbl="fgAccFollowNode1" presStyleIdx="1" presStyleCnt="4">
        <dgm:presLayoutVars>
          <dgm:bulletEnabled val="1"/>
        </dgm:presLayoutVars>
      </dgm:prSet>
      <dgm:spPr/>
      <dgm:t>
        <a:bodyPr/>
        <a:lstStyle/>
        <a:p>
          <a:endParaRPr lang="en-US"/>
        </a:p>
      </dgm:t>
    </dgm:pt>
    <dgm:pt modelId="{0638C6E6-0BA8-48AD-A3BC-8B81F91E3AFE}" type="pres">
      <dgm:prSet presAssocID="{CD7942A0-B7D2-4B14-8FEA-55FC702F5BE7}" presName="FiveConn_3-4" presStyleLbl="fgAccFollowNode1" presStyleIdx="2" presStyleCnt="4">
        <dgm:presLayoutVars>
          <dgm:bulletEnabled val="1"/>
        </dgm:presLayoutVars>
      </dgm:prSet>
      <dgm:spPr/>
      <dgm:t>
        <a:bodyPr/>
        <a:lstStyle/>
        <a:p>
          <a:endParaRPr lang="en-US"/>
        </a:p>
      </dgm:t>
    </dgm:pt>
    <dgm:pt modelId="{BD553F73-20E4-4D1D-A688-70D1938A511C}" type="pres">
      <dgm:prSet presAssocID="{CD7942A0-B7D2-4B14-8FEA-55FC702F5BE7}" presName="FiveConn_4-5" presStyleLbl="fgAccFollowNode1" presStyleIdx="3" presStyleCnt="4">
        <dgm:presLayoutVars>
          <dgm:bulletEnabled val="1"/>
        </dgm:presLayoutVars>
      </dgm:prSet>
      <dgm:spPr/>
      <dgm:t>
        <a:bodyPr/>
        <a:lstStyle/>
        <a:p>
          <a:endParaRPr lang="en-US"/>
        </a:p>
      </dgm:t>
    </dgm:pt>
    <dgm:pt modelId="{9128250F-284A-4615-9158-AE85BB2461BB}" type="pres">
      <dgm:prSet presAssocID="{CD7942A0-B7D2-4B14-8FEA-55FC702F5BE7}" presName="FiveNodes_1_text" presStyleLbl="node1" presStyleIdx="4" presStyleCnt="5">
        <dgm:presLayoutVars>
          <dgm:bulletEnabled val="1"/>
        </dgm:presLayoutVars>
      </dgm:prSet>
      <dgm:spPr/>
      <dgm:t>
        <a:bodyPr/>
        <a:lstStyle/>
        <a:p>
          <a:endParaRPr lang="en-US"/>
        </a:p>
      </dgm:t>
    </dgm:pt>
    <dgm:pt modelId="{F3156685-8400-4CB5-BCE4-DDE615DA711A}" type="pres">
      <dgm:prSet presAssocID="{CD7942A0-B7D2-4B14-8FEA-55FC702F5BE7}" presName="FiveNodes_2_text" presStyleLbl="node1" presStyleIdx="4" presStyleCnt="5">
        <dgm:presLayoutVars>
          <dgm:bulletEnabled val="1"/>
        </dgm:presLayoutVars>
      </dgm:prSet>
      <dgm:spPr/>
      <dgm:t>
        <a:bodyPr/>
        <a:lstStyle/>
        <a:p>
          <a:endParaRPr lang="en-US"/>
        </a:p>
      </dgm:t>
    </dgm:pt>
    <dgm:pt modelId="{64EB20A2-3927-4F0E-A121-0175D9125323}" type="pres">
      <dgm:prSet presAssocID="{CD7942A0-B7D2-4B14-8FEA-55FC702F5BE7}" presName="FiveNodes_3_text" presStyleLbl="node1" presStyleIdx="4" presStyleCnt="5">
        <dgm:presLayoutVars>
          <dgm:bulletEnabled val="1"/>
        </dgm:presLayoutVars>
      </dgm:prSet>
      <dgm:spPr/>
      <dgm:t>
        <a:bodyPr/>
        <a:lstStyle/>
        <a:p>
          <a:endParaRPr lang="en-US"/>
        </a:p>
      </dgm:t>
    </dgm:pt>
    <dgm:pt modelId="{394D91C0-A566-45AB-AECB-C2D57F9EB162}" type="pres">
      <dgm:prSet presAssocID="{CD7942A0-B7D2-4B14-8FEA-55FC702F5BE7}" presName="FiveNodes_4_text" presStyleLbl="node1" presStyleIdx="4" presStyleCnt="5">
        <dgm:presLayoutVars>
          <dgm:bulletEnabled val="1"/>
        </dgm:presLayoutVars>
      </dgm:prSet>
      <dgm:spPr/>
      <dgm:t>
        <a:bodyPr/>
        <a:lstStyle/>
        <a:p>
          <a:endParaRPr lang="en-US"/>
        </a:p>
      </dgm:t>
    </dgm:pt>
    <dgm:pt modelId="{6F0C3928-A345-4CBF-8E2A-10D4BF194F87}" type="pres">
      <dgm:prSet presAssocID="{CD7942A0-B7D2-4B14-8FEA-55FC702F5BE7}" presName="FiveNodes_5_text" presStyleLbl="node1" presStyleIdx="4" presStyleCnt="5">
        <dgm:presLayoutVars>
          <dgm:bulletEnabled val="1"/>
        </dgm:presLayoutVars>
      </dgm:prSet>
      <dgm:spPr/>
      <dgm:t>
        <a:bodyPr/>
        <a:lstStyle/>
        <a:p>
          <a:endParaRPr lang="en-US"/>
        </a:p>
      </dgm:t>
    </dgm:pt>
  </dgm:ptLst>
  <dgm:cxnLst>
    <dgm:cxn modelId="{D1929204-6029-4BC8-ACB5-CAA625A76F8F}" type="presOf" srcId="{7133ECF5-4190-4604-AA2F-03C9A0A9210F}" destId="{C16763DB-2B1E-4252-86CD-B771A30AE60E}" srcOrd="0" destOrd="0" presId="urn:microsoft.com/office/officeart/2005/8/layout/vProcess5"/>
    <dgm:cxn modelId="{45E31EB1-05F5-4CDD-9448-CA476A09E285}" type="presOf" srcId="{0A4F05AD-89E2-4654-862D-D04E38CF7546}" destId="{E51D6ABB-7751-4FAB-A0CD-D33214B9F659}" srcOrd="0" destOrd="0" presId="urn:microsoft.com/office/officeart/2005/8/layout/vProcess5"/>
    <dgm:cxn modelId="{F13AA386-1816-4FC9-B94A-6B7FD5FEF08D}" type="presOf" srcId="{9331904E-8C3A-46DC-98BD-B30F371CCDD9}" destId="{F3156685-8400-4CB5-BCE4-DDE615DA711A}" srcOrd="1" destOrd="0" presId="urn:microsoft.com/office/officeart/2005/8/layout/vProcess5"/>
    <dgm:cxn modelId="{33143F4C-59C0-48CF-A792-B9D9381FB605}" type="presOf" srcId="{095A5E99-E976-4550-8F80-53CC813F2F5A}" destId="{FFC45F84-53EB-4DEE-9B75-4073BB9685F5}" srcOrd="0" destOrd="0" presId="urn:microsoft.com/office/officeart/2005/8/layout/vProcess5"/>
    <dgm:cxn modelId="{33881079-C64C-482E-A680-FE3444749B49}" type="presOf" srcId="{095A5E99-E976-4550-8F80-53CC813F2F5A}" destId="{9128250F-284A-4615-9158-AE85BB2461BB}" srcOrd="1"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65D8C60B-46F6-465D-9D9B-B4CCD062360F}" type="presOf" srcId="{0A4F05AD-89E2-4654-862D-D04E38CF7546}" destId="{64EB20A2-3927-4F0E-A121-0175D9125323}" srcOrd="1" destOrd="0" presId="urn:microsoft.com/office/officeart/2005/8/layout/vProcess5"/>
    <dgm:cxn modelId="{E635D70D-F4B1-4292-BCF0-AD0A0737F37D}" type="presOf" srcId="{7133ECF5-4190-4604-AA2F-03C9A0A9210F}" destId="{394D91C0-A566-45AB-AECB-C2D57F9EB162}" srcOrd="1" destOrd="0" presId="urn:microsoft.com/office/officeart/2005/8/layout/vProcess5"/>
    <dgm:cxn modelId="{011A9761-E983-4C7D-AB1D-2038261D8FF8}" srcId="{CD7942A0-B7D2-4B14-8FEA-55FC702F5BE7}" destId="{7133ECF5-4190-4604-AA2F-03C9A0A9210F}" srcOrd="3" destOrd="0" parTransId="{7D1B29D7-21DD-436A-8F7C-E87DE53C1431}" sibTransId="{46037378-034A-4662-877A-B53E1DA069A3}"/>
    <dgm:cxn modelId="{3C480E47-E63B-44D2-B90F-221B362316E9}" type="presOf" srcId="{767FD5A2-1678-41AE-ADF0-78C8E8CAC005}" destId="{0638C6E6-0BA8-48AD-A3BC-8B81F91E3AFE}" srcOrd="0" destOrd="0" presId="urn:microsoft.com/office/officeart/2005/8/layout/vProcess5"/>
    <dgm:cxn modelId="{3BAA9D02-150C-4DC7-8727-8020C086C403}" type="presOf" srcId="{E15C9A2F-6FDE-4F33-B17D-D1204470C044}" destId="{6F0C3928-A345-4CBF-8E2A-10D4BF194F87}" srcOrd="1" destOrd="0" presId="urn:microsoft.com/office/officeart/2005/8/layout/vProcess5"/>
    <dgm:cxn modelId="{E41C2052-F010-43A3-A48F-19F4FD97AD31}" type="presOf" srcId="{46037378-034A-4662-877A-B53E1DA069A3}" destId="{BD553F73-20E4-4D1D-A688-70D1938A511C}" srcOrd="0" destOrd="0" presId="urn:microsoft.com/office/officeart/2005/8/layout/vProcess5"/>
    <dgm:cxn modelId="{9B131DD9-6F58-4098-9A63-3235BAAE9B27}" srcId="{CD7942A0-B7D2-4B14-8FEA-55FC702F5BE7}" destId="{0A4F05AD-89E2-4654-862D-D04E38CF7546}" srcOrd="2" destOrd="0" parTransId="{41A40EA8-5B85-4CC2-A746-0939803A7E1A}" sibTransId="{767FD5A2-1678-41AE-ADF0-78C8E8CAC005}"/>
    <dgm:cxn modelId="{74990D9B-BF24-48D1-9C3C-F89E37CB6D24}" type="presOf" srcId="{9331904E-8C3A-46DC-98BD-B30F371CCDD9}" destId="{7151DD9F-EA28-46C3-8FD4-2BEEFFCD682F}"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B256F73A-B70D-4E99-B222-A70F989B914C}" type="presOf" srcId="{8877691F-1B60-4485-9174-DDEC7EE68B70}" destId="{837E26F4-DD60-427E-93B6-5FE36F914D67}" srcOrd="0" destOrd="0" presId="urn:microsoft.com/office/officeart/2005/8/layout/vProcess5"/>
    <dgm:cxn modelId="{FA327C3D-58D8-416F-8B69-D0E7C1B0A400}" srcId="{CD7942A0-B7D2-4B14-8FEA-55FC702F5BE7}" destId="{E15C9A2F-6FDE-4F33-B17D-D1204470C044}" srcOrd="4" destOrd="0" parTransId="{CC8F604D-F4EC-4E5B-9F8F-8D485B0531CD}" sibTransId="{F24ED6C1-57DD-451C-8E03-EC0B4907F55D}"/>
    <dgm:cxn modelId="{30A41D25-D35A-403D-8610-C5D58BF0ED6C}" type="presOf" srcId="{E15C9A2F-6FDE-4F33-B17D-D1204470C044}" destId="{EF71F4E7-6DAD-4901-BA0C-6F647FAE7B0E}" srcOrd="0" destOrd="0" presId="urn:microsoft.com/office/officeart/2005/8/layout/vProcess5"/>
    <dgm:cxn modelId="{4392A10B-CB15-4EF6-88D6-F67BCF605DEC}" srcId="{CD7942A0-B7D2-4B14-8FEA-55FC702F5BE7}" destId="{9331904E-8C3A-46DC-98BD-B30F371CCDD9}" srcOrd="1" destOrd="0" parTransId="{E30F681D-8D73-4EC8-8117-A28A42010298}" sibTransId="{71A0A3E5-20F5-4270-8CAD-B1813AE72A43}"/>
    <dgm:cxn modelId="{BEE591F8-57FE-43D7-9F74-40B7A4834C31}" type="presOf" srcId="{71A0A3E5-20F5-4270-8CAD-B1813AE72A43}" destId="{843617B6-7613-4AFF-8270-AEF765FFEF88}"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ED65DFCE-A52E-42E8-BB3D-8E34C310C511}" type="presParOf" srcId="{1D84D8B6-AB32-4491-B5D2-EFE3D7668B88}" destId="{FFC45F84-53EB-4DEE-9B75-4073BB9685F5}" srcOrd="1" destOrd="0" presId="urn:microsoft.com/office/officeart/2005/8/layout/vProcess5"/>
    <dgm:cxn modelId="{4AEF3465-5C2B-4D62-9002-EA0EFA014909}" type="presParOf" srcId="{1D84D8B6-AB32-4491-B5D2-EFE3D7668B88}" destId="{7151DD9F-EA28-46C3-8FD4-2BEEFFCD682F}" srcOrd="2" destOrd="0" presId="urn:microsoft.com/office/officeart/2005/8/layout/vProcess5"/>
    <dgm:cxn modelId="{EDAE1AE7-47A1-4816-97DD-544F5FCFFA12}" type="presParOf" srcId="{1D84D8B6-AB32-4491-B5D2-EFE3D7668B88}" destId="{E51D6ABB-7751-4FAB-A0CD-D33214B9F659}" srcOrd="3" destOrd="0" presId="urn:microsoft.com/office/officeart/2005/8/layout/vProcess5"/>
    <dgm:cxn modelId="{78E58A28-5A53-4B84-B05F-4469FC03E29A}" type="presParOf" srcId="{1D84D8B6-AB32-4491-B5D2-EFE3D7668B88}" destId="{C16763DB-2B1E-4252-86CD-B771A30AE60E}" srcOrd="4" destOrd="0" presId="urn:microsoft.com/office/officeart/2005/8/layout/vProcess5"/>
    <dgm:cxn modelId="{3003EB9B-462E-4C86-B12A-D0EBC5A365E3}" type="presParOf" srcId="{1D84D8B6-AB32-4491-B5D2-EFE3D7668B88}" destId="{EF71F4E7-6DAD-4901-BA0C-6F647FAE7B0E}" srcOrd="5" destOrd="0" presId="urn:microsoft.com/office/officeart/2005/8/layout/vProcess5"/>
    <dgm:cxn modelId="{72F839FF-9ED8-466B-8002-AD8E0DC91E57}" type="presParOf" srcId="{1D84D8B6-AB32-4491-B5D2-EFE3D7668B88}" destId="{837E26F4-DD60-427E-93B6-5FE36F914D67}" srcOrd="6" destOrd="0" presId="urn:microsoft.com/office/officeart/2005/8/layout/vProcess5"/>
    <dgm:cxn modelId="{47DCD5BF-DA6B-4683-9C49-023282B37417}" type="presParOf" srcId="{1D84D8B6-AB32-4491-B5D2-EFE3D7668B88}" destId="{843617B6-7613-4AFF-8270-AEF765FFEF88}" srcOrd="7" destOrd="0" presId="urn:microsoft.com/office/officeart/2005/8/layout/vProcess5"/>
    <dgm:cxn modelId="{3AC276D3-3963-474E-B5F2-1BDB796B015C}" type="presParOf" srcId="{1D84D8B6-AB32-4491-B5D2-EFE3D7668B88}" destId="{0638C6E6-0BA8-48AD-A3BC-8B81F91E3AFE}" srcOrd="8" destOrd="0" presId="urn:microsoft.com/office/officeart/2005/8/layout/vProcess5"/>
    <dgm:cxn modelId="{91F5FB67-CCF4-44C7-8403-A347CD0A9EF8}" type="presParOf" srcId="{1D84D8B6-AB32-4491-B5D2-EFE3D7668B88}" destId="{BD553F73-20E4-4D1D-A688-70D1938A511C}" srcOrd="9" destOrd="0" presId="urn:microsoft.com/office/officeart/2005/8/layout/vProcess5"/>
    <dgm:cxn modelId="{03DD6F33-12F1-43EC-B3E6-A215193C6F71}" type="presParOf" srcId="{1D84D8B6-AB32-4491-B5D2-EFE3D7668B88}" destId="{9128250F-284A-4615-9158-AE85BB2461BB}" srcOrd="10" destOrd="0" presId="urn:microsoft.com/office/officeart/2005/8/layout/vProcess5"/>
    <dgm:cxn modelId="{C973B67F-8A68-42EB-8BB1-39AAFA770FB6}" type="presParOf" srcId="{1D84D8B6-AB32-4491-B5D2-EFE3D7668B88}" destId="{F3156685-8400-4CB5-BCE4-DDE615DA711A}" srcOrd="11" destOrd="0" presId="urn:microsoft.com/office/officeart/2005/8/layout/vProcess5"/>
    <dgm:cxn modelId="{A066A70D-520C-4A34-990A-675F254D9F49}" type="presParOf" srcId="{1D84D8B6-AB32-4491-B5D2-EFE3D7668B88}" destId="{64EB20A2-3927-4F0E-A121-0175D9125323}" srcOrd="12" destOrd="0" presId="urn:microsoft.com/office/officeart/2005/8/layout/vProcess5"/>
    <dgm:cxn modelId="{4E6FA8DC-F22C-4DA6-A0A9-0BCEF8A49047}" type="presParOf" srcId="{1D84D8B6-AB32-4491-B5D2-EFE3D7668B88}" destId="{394D91C0-A566-45AB-AECB-C2D57F9EB162}" srcOrd="13" destOrd="0" presId="urn:microsoft.com/office/officeart/2005/8/layout/vProcess5"/>
    <dgm:cxn modelId="{B898DF38-1F08-4F35-ACAF-BEEE5F449106}" type="presParOf" srcId="{1D84D8B6-AB32-4491-B5D2-EFE3D7668B88}" destId="{6F0C3928-A345-4CBF-8E2A-10D4BF194F8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06371-E83B-47A2-9944-C9350D8008CF}" type="doc">
      <dgm:prSet loTypeId="urn:microsoft.com/office/officeart/2005/8/layout/arrow2" loCatId="process" qsTypeId="urn:microsoft.com/office/officeart/2005/8/quickstyle/3d1" qsCatId="3D" csTypeId="urn:microsoft.com/office/officeart/2005/8/colors/colorful4" csCatId="colorful" phldr="1"/>
      <dgm:spPr/>
    </dgm:pt>
    <dgm:pt modelId="{B4468768-C7BA-411F-9AC3-1C1ED08A9FC1}">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1" action="ppaction://hlinksldjump"/>
            </a:rPr>
            <a:t>Manual introduced</a:t>
          </a:r>
          <a:endParaRPr lang="en-US" dirty="0">
            <a:ln>
              <a:solidFill>
                <a:srgbClr val="C00000"/>
              </a:solidFill>
            </a:ln>
            <a:solidFill>
              <a:schemeClr val="accent2">
                <a:lumMod val="50000"/>
              </a:schemeClr>
            </a:solidFill>
          </a:endParaRPr>
        </a:p>
      </dgm:t>
    </dgm:pt>
    <dgm:pt modelId="{7B407A1B-EABD-4975-89F0-0AB4FE34C5DF}" type="parTrans" cxnId="{CD7B2B50-75E4-4F9C-AF9F-511E1D4BB796}">
      <dgm:prSet/>
      <dgm:spPr/>
      <dgm:t>
        <a:bodyPr/>
        <a:lstStyle/>
        <a:p>
          <a:endParaRPr lang="en-US"/>
        </a:p>
      </dgm:t>
    </dgm:pt>
    <dgm:pt modelId="{7557CC46-88DA-47C5-9E99-D6B47BE87F9D}" type="sibTrans" cxnId="{CD7B2B50-75E4-4F9C-AF9F-511E1D4BB796}">
      <dgm:prSet/>
      <dgm:spPr/>
      <dgm:t>
        <a:bodyPr/>
        <a:lstStyle/>
        <a:p>
          <a:endParaRPr lang="en-US"/>
        </a:p>
      </dgm:t>
    </dgm:pt>
    <dgm:pt modelId="{28688BC8-AB93-4F0F-90BD-A36CBCEA70A4}">
      <dgm:prSet phldrT="[Text]" custT="1"/>
      <dgm:spPr/>
      <dgm:t>
        <a:bodyPr/>
        <a:lstStyle/>
        <a:p>
          <a:r>
            <a:rPr lang="en-US" sz="2800" dirty="0">
              <a:ln>
                <a:solidFill>
                  <a:srgbClr val="C00000"/>
                </a:solidFill>
              </a:ln>
              <a:solidFill>
                <a:schemeClr val="accent2">
                  <a:lumMod val="50000"/>
                </a:schemeClr>
              </a:solidFill>
              <a:hlinkClick xmlns:r="http://schemas.openxmlformats.org/officeDocument/2006/relationships" r:id="rId2" action="ppaction://hlinksldjump"/>
            </a:rPr>
            <a:t>Event was organized</a:t>
          </a:r>
          <a:endParaRPr lang="en-US" sz="2800" dirty="0">
            <a:ln>
              <a:solidFill>
                <a:srgbClr val="C00000"/>
              </a:solidFill>
            </a:ln>
            <a:solidFill>
              <a:schemeClr val="accent2">
                <a:lumMod val="50000"/>
              </a:schemeClr>
            </a:solidFill>
          </a:endParaRPr>
        </a:p>
      </dgm:t>
    </dgm:pt>
    <dgm:pt modelId="{1E4AF8C9-782B-4926-9494-61D96B63FA0E}" type="parTrans" cxnId="{A54F0E4F-96F4-4B0F-94E2-688CFD45C634}">
      <dgm:prSet/>
      <dgm:spPr/>
      <dgm:t>
        <a:bodyPr/>
        <a:lstStyle/>
        <a:p>
          <a:endParaRPr lang="en-US"/>
        </a:p>
      </dgm:t>
    </dgm:pt>
    <dgm:pt modelId="{E9C0A6A6-01B1-4498-B8BC-603570F3E6FB}" type="sibTrans" cxnId="{A54F0E4F-96F4-4B0F-94E2-688CFD45C634}">
      <dgm:prSet/>
      <dgm:spPr/>
      <dgm:t>
        <a:bodyPr/>
        <a:lstStyle/>
        <a:p>
          <a:endParaRPr lang="en-US"/>
        </a:p>
      </dgm:t>
    </dgm:pt>
    <dgm:pt modelId="{7FC5AA7A-AE50-4147-8F09-58C9927EEC0F}">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3" action="ppaction://hlinksldjump"/>
            </a:rPr>
            <a:t>Plans were put by the school leaders</a:t>
          </a:r>
          <a:endParaRPr lang="en-US" dirty="0">
            <a:ln>
              <a:solidFill>
                <a:srgbClr val="C00000"/>
              </a:solidFill>
            </a:ln>
            <a:solidFill>
              <a:schemeClr val="accent2">
                <a:lumMod val="50000"/>
              </a:schemeClr>
            </a:solidFill>
          </a:endParaRPr>
        </a:p>
      </dgm:t>
    </dgm:pt>
    <dgm:pt modelId="{3C7FB541-53BA-4713-8C39-871D7554EBD8}" type="parTrans" cxnId="{AB9173C1-9EF9-4416-86E2-1F5E3F5ADE87}">
      <dgm:prSet/>
      <dgm:spPr/>
      <dgm:t>
        <a:bodyPr/>
        <a:lstStyle/>
        <a:p>
          <a:endParaRPr lang="en-US"/>
        </a:p>
      </dgm:t>
    </dgm:pt>
    <dgm:pt modelId="{CC50BCA5-09E1-4DA5-B5B6-A2A4A31BAB7B}" type="sibTrans" cxnId="{AB9173C1-9EF9-4416-86E2-1F5E3F5ADE87}">
      <dgm:prSet/>
      <dgm:spPr/>
      <dgm:t>
        <a:bodyPr/>
        <a:lstStyle/>
        <a:p>
          <a:endParaRPr lang="en-US"/>
        </a:p>
      </dgm:t>
    </dgm:pt>
    <dgm:pt modelId="{2A569807-40DA-4802-83D4-1D54C6C7716D}">
      <dgm:prSet phldrT="[Text]"/>
      <dgm:spPr/>
      <dgm:t>
        <a:bodyPr/>
        <a:lstStyle/>
        <a:p>
          <a:r>
            <a:rPr lang="en-US" dirty="0">
              <a:ln>
                <a:solidFill>
                  <a:sysClr val="windowText" lastClr="000000"/>
                </a:solidFill>
              </a:ln>
              <a:solidFill>
                <a:sysClr val="windowText" lastClr="000000"/>
              </a:solidFill>
            </a:rPr>
            <a:t>Final step : Application of tools  </a:t>
          </a:r>
        </a:p>
      </dgm:t>
    </dgm:pt>
    <dgm:pt modelId="{CB218279-7847-47EC-8F35-C37FD1C36AF2}" type="parTrans" cxnId="{37E0F321-2379-41F4-ADD0-4BB665B11331}">
      <dgm:prSet/>
      <dgm:spPr/>
      <dgm:t>
        <a:bodyPr/>
        <a:lstStyle/>
        <a:p>
          <a:endParaRPr lang="en-US"/>
        </a:p>
      </dgm:t>
    </dgm:pt>
    <dgm:pt modelId="{BDDDB4C0-C59B-4F7B-ABF1-DE7DB2FAC715}" type="sibTrans" cxnId="{37E0F321-2379-41F4-ADD0-4BB665B11331}">
      <dgm:prSet/>
      <dgm:spPr/>
      <dgm:t>
        <a:bodyPr/>
        <a:lstStyle/>
        <a:p>
          <a:endParaRPr lang="en-US"/>
        </a:p>
      </dgm:t>
    </dgm:pt>
    <dgm:pt modelId="{4E7FAFCA-35F1-4449-BA6A-07095AC09459}" type="pres">
      <dgm:prSet presAssocID="{F6806371-E83B-47A2-9944-C9350D8008CF}" presName="arrowDiagram" presStyleCnt="0">
        <dgm:presLayoutVars>
          <dgm:chMax val="5"/>
          <dgm:dir/>
          <dgm:resizeHandles val="exact"/>
        </dgm:presLayoutVars>
      </dgm:prSet>
      <dgm:spPr/>
    </dgm:pt>
    <dgm:pt modelId="{09248755-D11C-4725-B936-3A70F4679B93}" type="pres">
      <dgm:prSet presAssocID="{F6806371-E83B-47A2-9944-C9350D8008CF}" presName="arrow" presStyleLbl="bgShp" presStyleIdx="0" presStyleCnt="1"/>
      <dgm:spPr/>
    </dgm:pt>
    <dgm:pt modelId="{07F3493D-0C95-4D88-A572-09F9E86266D9}" type="pres">
      <dgm:prSet presAssocID="{F6806371-E83B-47A2-9944-C9350D8008CF}" presName="arrowDiagram4" presStyleCnt="0"/>
      <dgm:spPr/>
    </dgm:pt>
    <dgm:pt modelId="{9F3D03F5-5A08-483D-825B-11B5EFB876EC}" type="pres">
      <dgm:prSet presAssocID="{B4468768-C7BA-411F-9AC3-1C1ED08A9FC1}" presName="bullet4a" presStyleLbl="node1" presStyleIdx="0" presStyleCnt="4"/>
      <dgm:spPr/>
    </dgm:pt>
    <dgm:pt modelId="{52BF41CF-4E34-4EC2-AF81-6D8F982E856E}" type="pres">
      <dgm:prSet presAssocID="{B4468768-C7BA-411F-9AC3-1C1ED08A9FC1}" presName="textBox4a" presStyleLbl="revTx" presStyleIdx="0" presStyleCnt="4">
        <dgm:presLayoutVars>
          <dgm:bulletEnabled val="1"/>
        </dgm:presLayoutVars>
      </dgm:prSet>
      <dgm:spPr/>
      <dgm:t>
        <a:bodyPr/>
        <a:lstStyle/>
        <a:p>
          <a:endParaRPr lang="en-US"/>
        </a:p>
      </dgm:t>
    </dgm:pt>
    <dgm:pt modelId="{B50BF9A2-E249-4776-A8E4-F03559BE2875}" type="pres">
      <dgm:prSet presAssocID="{28688BC8-AB93-4F0F-90BD-A36CBCEA70A4}" presName="bullet4b" presStyleLbl="node1" presStyleIdx="1" presStyleCnt="4"/>
      <dgm:spPr/>
    </dgm:pt>
    <dgm:pt modelId="{0EE171C5-FF17-40F9-8101-B8A44551BE45}" type="pres">
      <dgm:prSet presAssocID="{28688BC8-AB93-4F0F-90BD-A36CBCEA70A4}" presName="textBox4b" presStyleLbl="revTx" presStyleIdx="1" presStyleCnt="4">
        <dgm:presLayoutVars>
          <dgm:bulletEnabled val="1"/>
        </dgm:presLayoutVars>
      </dgm:prSet>
      <dgm:spPr/>
      <dgm:t>
        <a:bodyPr/>
        <a:lstStyle/>
        <a:p>
          <a:endParaRPr lang="en-US"/>
        </a:p>
      </dgm:t>
    </dgm:pt>
    <dgm:pt modelId="{1422E7D0-00D5-41DD-8699-733D46AE538D}" type="pres">
      <dgm:prSet presAssocID="{7FC5AA7A-AE50-4147-8F09-58C9927EEC0F}" presName="bullet4c" presStyleLbl="node1" presStyleIdx="2" presStyleCnt="4"/>
      <dgm:spPr/>
    </dgm:pt>
    <dgm:pt modelId="{18CD73A4-D2D9-4F76-9C22-E63A1A7315CC}" type="pres">
      <dgm:prSet presAssocID="{7FC5AA7A-AE50-4147-8F09-58C9927EEC0F}" presName="textBox4c" presStyleLbl="revTx" presStyleIdx="2" presStyleCnt="4">
        <dgm:presLayoutVars>
          <dgm:bulletEnabled val="1"/>
        </dgm:presLayoutVars>
      </dgm:prSet>
      <dgm:spPr/>
      <dgm:t>
        <a:bodyPr/>
        <a:lstStyle/>
        <a:p>
          <a:endParaRPr lang="en-US"/>
        </a:p>
      </dgm:t>
    </dgm:pt>
    <dgm:pt modelId="{ECFAEDD1-B89D-4B9D-8A12-9752F5AC03FF}" type="pres">
      <dgm:prSet presAssocID="{2A569807-40DA-4802-83D4-1D54C6C7716D}" presName="bullet4d" presStyleLbl="node1" presStyleIdx="3" presStyleCnt="4"/>
      <dgm:spPr/>
    </dgm:pt>
    <dgm:pt modelId="{9930ECFD-ED38-4B0B-B362-62D78C08CAA7}" type="pres">
      <dgm:prSet presAssocID="{2A569807-40DA-4802-83D4-1D54C6C7716D}" presName="textBox4d" presStyleLbl="revTx" presStyleIdx="3" presStyleCnt="4" custLinFactNeighborX="9617" custLinFactNeighborY="833">
        <dgm:presLayoutVars>
          <dgm:bulletEnabled val="1"/>
        </dgm:presLayoutVars>
      </dgm:prSet>
      <dgm:spPr/>
      <dgm:t>
        <a:bodyPr/>
        <a:lstStyle/>
        <a:p>
          <a:endParaRPr lang="en-US"/>
        </a:p>
      </dgm:t>
    </dgm:pt>
  </dgm:ptLst>
  <dgm:cxnLst>
    <dgm:cxn modelId="{8916E6B7-60DB-4E4D-BDFF-2D52EEA01CC7}" type="presOf" srcId="{B4468768-C7BA-411F-9AC3-1C1ED08A9FC1}" destId="{52BF41CF-4E34-4EC2-AF81-6D8F982E856E}" srcOrd="0" destOrd="0" presId="urn:microsoft.com/office/officeart/2005/8/layout/arrow2"/>
    <dgm:cxn modelId="{5180032A-052A-4B7F-AAA4-401B24B2D612}" type="presOf" srcId="{7FC5AA7A-AE50-4147-8F09-58C9927EEC0F}" destId="{18CD73A4-D2D9-4F76-9C22-E63A1A7315CC}" srcOrd="0" destOrd="0" presId="urn:microsoft.com/office/officeart/2005/8/layout/arrow2"/>
    <dgm:cxn modelId="{2ED3EC5F-2597-4BEB-976A-2A37FFF9C846}" type="presOf" srcId="{28688BC8-AB93-4F0F-90BD-A36CBCEA70A4}" destId="{0EE171C5-FF17-40F9-8101-B8A44551BE45}" srcOrd="0" destOrd="0" presId="urn:microsoft.com/office/officeart/2005/8/layout/arrow2"/>
    <dgm:cxn modelId="{A54F0E4F-96F4-4B0F-94E2-688CFD45C634}" srcId="{F6806371-E83B-47A2-9944-C9350D8008CF}" destId="{28688BC8-AB93-4F0F-90BD-A36CBCEA70A4}" srcOrd="1" destOrd="0" parTransId="{1E4AF8C9-782B-4926-9494-61D96B63FA0E}" sibTransId="{E9C0A6A6-01B1-4498-B8BC-603570F3E6FB}"/>
    <dgm:cxn modelId="{37E0F321-2379-41F4-ADD0-4BB665B11331}" srcId="{F6806371-E83B-47A2-9944-C9350D8008CF}" destId="{2A569807-40DA-4802-83D4-1D54C6C7716D}" srcOrd="3" destOrd="0" parTransId="{CB218279-7847-47EC-8F35-C37FD1C36AF2}" sibTransId="{BDDDB4C0-C59B-4F7B-ABF1-DE7DB2FAC715}"/>
    <dgm:cxn modelId="{88284BF1-8EDB-4ECF-A97E-D7AFAC61BC88}" type="presOf" srcId="{2A569807-40DA-4802-83D4-1D54C6C7716D}" destId="{9930ECFD-ED38-4B0B-B362-62D78C08CAA7}" srcOrd="0" destOrd="0" presId="urn:microsoft.com/office/officeart/2005/8/layout/arrow2"/>
    <dgm:cxn modelId="{AB9173C1-9EF9-4416-86E2-1F5E3F5ADE87}" srcId="{F6806371-E83B-47A2-9944-C9350D8008CF}" destId="{7FC5AA7A-AE50-4147-8F09-58C9927EEC0F}" srcOrd="2" destOrd="0" parTransId="{3C7FB541-53BA-4713-8C39-871D7554EBD8}" sibTransId="{CC50BCA5-09E1-4DA5-B5B6-A2A4A31BAB7B}"/>
    <dgm:cxn modelId="{CD7B2B50-75E4-4F9C-AF9F-511E1D4BB796}" srcId="{F6806371-E83B-47A2-9944-C9350D8008CF}" destId="{B4468768-C7BA-411F-9AC3-1C1ED08A9FC1}" srcOrd="0" destOrd="0" parTransId="{7B407A1B-EABD-4975-89F0-0AB4FE34C5DF}" sibTransId="{7557CC46-88DA-47C5-9E99-D6B47BE87F9D}"/>
    <dgm:cxn modelId="{79A38984-23D1-47E4-B433-3F3B04D6606D}" type="presOf" srcId="{F6806371-E83B-47A2-9944-C9350D8008CF}" destId="{4E7FAFCA-35F1-4449-BA6A-07095AC09459}" srcOrd="0" destOrd="0" presId="urn:microsoft.com/office/officeart/2005/8/layout/arrow2"/>
    <dgm:cxn modelId="{998E6C6E-F33B-4FE6-BC3B-E09CF9C1AE85}" type="presParOf" srcId="{4E7FAFCA-35F1-4449-BA6A-07095AC09459}" destId="{09248755-D11C-4725-B936-3A70F4679B93}" srcOrd="0" destOrd="0" presId="urn:microsoft.com/office/officeart/2005/8/layout/arrow2"/>
    <dgm:cxn modelId="{B38BE318-228E-443B-B4C9-5914FB33DAE3}" type="presParOf" srcId="{4E7FAFCA-35F1-4449-BA6A-07095AC09459}" destId="{07F3493D-0C95-4D88-A572-09F9E86266D9}" srcOrd="1" destOrd="0" presId="urn:microsoft.com/office/officeart/2005/8/layout/arrow2"/>
    <dgm:cxn modelId="{AB377AF6-73BD-4B50-8582-91A0DFDF56C8}" type="presParOf" srcId="{07F3493D-0C95-4D88-A572-09F9E86266D9}" destId="{9F3D03F5-5A08-483D-825B-11B5EFB876EC}" srcOrd="0" destOrd="0" presId="urn:microsoft.com/office/officeart/2005/8/layout/arrow2"/>
    <dgm:cxn modelId="{197B9BC8-85D0-45CC-B02C-6DD9E438E67D}" type="presParOf" srcId="{07F3493D-0C95-4D88-A572-09F9E86266D9}" destId="{52BF41CF-4E34-4EC2-AF81-6D8F982E856E}" srcOrd="1" destOrd="0" presId="urn:microsoft.com/office/officeart/2005/8/layout/arrow2"/>
    <dgm:cxn modelId="{2E2B8737-828E-49A8-8572-C91BC358F1A4}" type="presParOf" srcId="{07F3493D-0C95-4D88-A572-09F9E86266D9}" destId="{B50BF9A2-E249-4776-A8E4-F03559BE2875}" srcOrd="2" destOrd="0" presId="urn:microsoft.com/office/officeart/2005/8/layout/arrow2"/>
    <dgm:cxn modelId="{5468CEC0-5D4A-4A47-A703-209E7BE7CDF3}" type="presParOf" srcId="{07F3493D-0C95-4D88-A572-09F9E86266D9}" destId="{0EE171C5-FF17-40F9-8101-B8A44551BE45}" srcOrd="3" destOrd="0" presId="urn:microsoft.com/office/officeart/2005/8/layout/arrow2"/>
    <dgm:cxn modelId="{F9DA8886-EDD0-4FF2-917B-43AC71ED44E7}" type="presParOf" srcId="{07F3493D-0C95-4D88-A572-09F9E86266D9}" destId="{1422E7D0-00D5-41DD-8699-733D46AE538D}" srcOrd="4" destOrd="0" presId="urn:microsoft.com/office/officeart/2005/8/layout/arrow2"/>
    <dgm:cxn modelId="{4D9BF682-5A7A-4D10-85FD-52DAEBD89DA9}" type="presParOf" srcId="{07F3493D-0C95-4D88-A572-09F9E86266D9}" destId="{18CD73A4-D2D9-4F76-9C22-E63A1A7315CC}" srcOrd="5" destOrd="0" presId="urn:microsoft.com/office/officeart/2005/8/layout/arrow2"/>
    <dgm:cxn modelId="{C28B6789-F265-49D3-850B-8D04285C86FD}" type="presParOf" srcId="{07F3493D-0C95-4D88-A572-09F9E86266D9}" destId="{ECFAEDD1-B89D-4B9D-8A12-9752F5AC03FF}" srcOrd="6" destOrd="0" presId="urn:microsoft.com/office/officeart/2005/8/layout/arrow2"/>
    <dgm:cxn modelId="{3E0F17A3-E8F9-4913-AB35-6380516A4000}" type="presParOf" srcId="{07F3493D-0C95-4D88-A572-09F9E86266D9}" destId="{9930ECFD-ED38-4B0B-B362-62D78C08CA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06371-E83B-47A2-9944-C9350D8008CF}" type="doc">
      <dgm:prSet loTypeId="urn:microsoft.com/office/officeart/2005/8/layout/arrow2" loCatId="process" qsTypeId="urn:microsoft.com/office/officeart/2005/8/quickstyle/3d1" qsCatId="3D" csTypeId="urn:microsoft.com/office/officeart/2005/8/colors/colorful4" csCatId="colorful" phldr="1"/>
      <dgm:spPr/>
    </dgm:pt>
    <dgm:pt modelId="{B4468768-C7BA-411F-9AC3-1C1ED08A9FC1}">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1" action="ppaction://hlinksldjump"/>
            </a:rPr>
            <a:t>Manual introduced</a:t>
          </a:r>
          <a:endParaRPr lang="en-US" dirty="0">
            <a:ln>
              <a:solidFill>
                <a:srgbClr val="C00000"/>
              </a:solidFill>
            </a:ln>
            <a:solidFill>
              <a:schemeClr val="accent2">
                <a:lumMod val="50000"/>
              </a:schemeClr>
            </a:solidFill>
          </a:endParaRPr>
        </a:p>
      </dgm:t>
    </dgm:pt>
    <dgm:pt modelId="{7B407A1B-EABD-4975-89F0-0AB4FE34C5DF}" type="parTrans" cxnId="{CD7B2B50-75E4-4F9C-AF9F-511E1D4BB796}">
      <dgm:prSet/>
      <dgm:spPr/>
      <dgm:t>
        <a:bodyPr/>
        <a:lstStyle/>
        <a:p>
          <a:endParaRPr lang="en-US"/>
        </a:p>
      </dgm:t>
    </dgm:pt>
    <dgm:pt modelId="{7557CC46-88DA-47C5-9E99-D6B47BE87F9D}" type="sibTrans" cxnId="{CD7B2B50-75E4-4F9C-AF9F-511E1D4BB796}">
      <dgm:prSet/>
      <dgm:spPr/>
      <dgm:t>
        <a:bodyPr/>
        <a:lstStyle/>
        <a:p>
          <a:endParaRPr lang="en-US"/>
        </a:p>
      </dgm:t>
    </dgm:pt>
    <dgm:pt modelId="{28688BC8-AB93-4F0F-90BD-A36CBCEA70A4}">
      <dgm:prSet phldrT="[Text]" custT="1"/>
      <dgm:spPr/>
      <dgm:t>
        <a:bodyPr/>
        <a:lstStyle/>
        <a:p>
          <a:r>
            <a:rPr lang="en-US" sz="2800" dirty="0">
              <a:ln>
                <a:solidFill>
                  <a:srgbClr val="C00000"/>
                </a:solidFill>
              </a:ln>
              <a:solidFill>
                <a:schemeClr val="accent2">
                  <a:lumMod val="50000"/>
                </a:schemeClr>
              </a:solidFill>
              <a:hlinkClick xmlns:r="http://schemas.openxmlformats.org/officeDocument/2006/relationships" r:id="rId2" action="ppaction://hlinksldjump"/>
            </a:rPr>
            <a:t>Event was organized</a:t>
          </a:r>
          <a:endParaRPr lang="en-US" sz="2800" dirty="0">
            <a:ln>
              <a:solidFill>
                <a:srgbClr val="C00000"/>
              </a:solidFill>
            </a:ln>
            <a:solidFill>
              <a:schemeClr val="accent2">
                <a:lumMod val="50000"/>
              </a:schemeClr>
            </a:solidFill>
          </a:endParaRPr>
        </a:p>
      </dgm:t>
    </dgm:pt>
    <dgm:pt modelId="{1E4AF8C9-782B-4926-9494-61D96B63FA0E}" type="parTrans" cxnId="{A54F0E4F-96F4-4B0F-94E2-688CFD45C634}">
      <dgm:prSet/>
      <dgm:spPr/>
      <dgm:t>
        <a:bodyPr/>
        <a:lstStyle/>
        <a:p>
          <a:endParaRPr lang="en-US"/>
        </a:p>
      </dgm:t>
    </dgm:pt>
    <dgm:pt modelId="{E9C0A6A6-01B1-4498-B8BC-603570F3E6FB}" type="sibTrans" cxnId="{A54F0E4F-96F4-4B0F-94E2-688CFD45C634}">
      <dgm:prSet/>
      <dgm:spPr/>
      <dgm:t>
        <a:bodyPr/>
        <a:lstStyle/>
        <a:p>
          <a:endParaRPr lang="en-US"/>
        </a:p>
      </dgm:t>
    </dgm:pt>
    <dgm:pt modelId="{7FC5AA7A-AE50-4147-8F09-58C9927EEC0F}">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3" action="ppaction://hlinksldjump"/>
            </a:rPr>
            <a:t>Plans were put by the school leaders</a:t>
          </a:r>
          <a:endParaRPr lang="en-US" dirty="0">
            <a:ln>
              <a:solidFill>
                <a:srgbClr val="C00000"/>
              </a:solidFill>
            </a:ln>
            <a:solidFill>
              <a:schemeClr val="accent2">
                <a:lumMod val="50000"/>
              </a:schemeClr>
            </a:solidFill>
          </a:endParaRPr>
        </a:p>
      </dgm:t>
    </dgm:pt>
    <dgm:pt modelId="{3C7FB541-53BA-4713-8C39-871D7554EBD8}" type="parTrans" cxnId="{AB9173C1-9EF9-4416-86E2-1F5E3F5ADE87}">
      <dgm:prSet/>
      <dgm:spPr/>
      <dgm:t>
        <a:bodyPr/>
        <a:lstStyle/>
        <a:p>
          <a:endParaRPr lang="en-US"/>
        </a:p>
      </dgm:t>
    </dgm:pt>
    <dgm:pt modelId="{CC50BCA5-09E1-4DA5-B5B6-A2A4A31BAB7B}" type="sibTrans" cxnId="{AB9173C1-9EF9-4416-86E2-1F5E3F5ADE87}">
      <dgm:prSet/>
      <dgm:spPr/>
      <dgm:t>
        <a:bodyPr/>
        <a:lstStyle/>
        <a:p>
          <a:endParaRPr lang="en-US"/>
        </a:p>
      </dgm:t>
    </dgm:pt>
    <dgm:pt modelId="{2A569807-40DA-4802-83D4-1D54C6C7716D}">
      <dgm:prSet phldrT="[Text]"/>
      <dgm:spPr/>
      <dgm:t>
        <a:bodyPr/>
        <a:lstStyle/>
        <a:p>
          <a:r>
            <a:rPr lang="en-US" dirty="0">
              <a:ln>
                <a:solidFill>
                  <a:sysClr val="windowText" lastClr="000000"/>
                </a:solidFill>
              </a:ln>
              <a:solidFill>
                <a:sysClr val="windowText" lastClr="000000"/>
              </a:solidFill>
            </a:rPr>
            <a:t>Final step : Application of tools  </a:t>
          </a:r>
        </a:p>
      </dgm:t>
    </dgm:pt>
    <dgm:pt modelId="{CB218279-7847-47EC-8F35-C37FD1C36AF2}" type="parTrans" cxnId="{37E0F321-2379-41F4-ADD0-4BB665B11331}">
      <dgm:prSet/>
      <dgm:spPr/>
      <dgm:t>
        <a:bodyPr/>
        <a:lstStyle/>
        <a:p>
          <a:endParaRPr lang="en-US"/>
        </a:p>
      </dgm:t>
    </dgm:pt>
    <dgm:pt modelId="{BDDDB4C0-C59B-4F7B-ABF1-DE7DB2FAC715}" type="sibTrans" cxnId="{37E0F321-2379-41F4-ADD0-4BB665B11331}">
      <dgm:prSet/>
      <dgm:spPr/>
      <dgm:t>
        <a:bodyPr/>
        <a:lstStyle/>
        <a:p>
          <a:endParaRPr lang="en-US"/>
        </a:p>
      </dgm:t>
    </dgm:pt>
    <dgm:pt modelId="{4E7FAFCA-35F1-4449-BA6A-07095AC09459}" type="pres">
      <dgm:prSet presAssocID="{F6806371-E83B-47A2-9944-C9350D8008CF}" presName="arrowDiagram" presStyleCnt="0">
        <dgm:presLayoutVars>
          <dgm:chMax val="5"/>
          <dgm:dir/>
          <dgm:resizeHandles val="exact"/>
        </dgm:presLayoutVars>
      </dgm:prSet>
      <dgm:spPr/>
    </dgm:pt>
    <dgm:pt modelId="{09248755-D11C-4725-B936-3A70F4679B93}" type="pres">
      <dgm:prSet presAssocID="{F6806371-E83B-47A2-9944-C9350D8008CF}" presName="arrow" presStyleLbl="bgShp" presStyleIdx="0" presStyleCnt="1"/>
      <dgm:spPr/>
    </dgm:pt>
    <dgm:pt modelId="{07F3493D-0C95-4D88-A572-09F9E86266D9}" type="pres">
      <dgm:prSet presAssocID="{F6806371-E83B-47A2-9944-C9350D8008CF}" presName="arrowDiagram4" presStyleCnt="0"/>
      <dgm:spPr/>
    </dgm:pt>
    <dgm:pt modelId="{9F3D03F5-5A08-483D-825B-11B5EFB876EC}" type="pres">
      <dgm:prSet presAssocID="{B4468768-C7BA-411F-9AC3-1C1ED08A9FC1}" presName="bullet4a" presStyleLbl="node1" presStyleIdx="0" presStyleCnt="4"/>
      <dgm:spPr/>
    </dgm:pt>
    <dgm:pt modelId="{52BF41CF-4E34-4EC2-AF81-6D8F982E856E}" type="pres">
      <dgm:prSet presAssocID="{B4468768-C7BA-411F-9AC3-1C1ED08A9FC1}" presName="textBox4a" presStyleLbl="revTx" presStyleIdx="0" presStyleCnt="4">
        <dgm:presLayoutVars>
          <dgm:bulletEnabled val="1"/>
        </dgm:presLayoutVars>
      </dgm:prSet>
      <dgm:spPr/>
      <dgm:t>
        <a:bodyPr/>
        <a:lstStyle/>
        <a:p>
          <a:endParaRPr lang="en-US"/>
        </a:p>
      </dgm:t>
    </dgm:pt>
    <dgm:pt modelId="{B50BF9A2-E249-4776-A8E4-F03559BE2875}" type="pres">
      <dgm:prSet presAssocID="{28688BC8-AB93-4F0F-90BD-A36CBCEA70A4}" presName="bullet4b" presStyleLbl="node1" presStyleIdx="1" presStyleCnt="4"/>
      <dgm:spPr/>
    </dgm:pt>
    <dgm:pt modelId="{0EE171C5-FF17-40F9-8101-B8A44551BE45}" type="pres">
      <dgm:prSet presAssocID="{28688BC8-AB93-4F0F-90BD-A36CBCEA70A4}" presName="textBox4b" presStyleLbl="revTx" presStyleIdx="1" presStyleCnt="4">
        <dgm:presLayoutVars>
          <dgm:bulletEnabled val="1"/>
        </dgm:presLayoutVars>
      </dgm:prSet>
      <dgm:spPr/>
      <dgm:t>
        <a:bodyPr/>
        <a:lstStyle/>
        <a:p>
          <a:endParaRPr lang="en-US"/>
        </a:p>
      </dgm:t>
    </dgm:pt>
    <dgm:pt modelId="{1422E7D0-00D5-41DD-8699-733D46AE538D}" type="pres">
      <dgm:prSet presAssocID="{7FC5AA7A-AE50-4147-8F09-58C9927EEC0F}" presName="bullet4c" presStyleLbl="node1" presStyleIdx="2" presStyleCnt="4"/>
      <dgm:spPr/>
    </dgm:pt>
    <dgm:pt modelId="{18CD73A4-D2D9-4F76-9C22-E63A1A7315CC}" type="pres">
      <dgm:prSet presAssocID="{7FC5AA7A-AE50-4147-8F09-58C9927EEC0F}" presName="textBox4c" presStyleLbl="revTx" presStyleIdx="2" presStyleCnt="4">
        <dgm:presLayoutVars>
          <dgm:bulletEnabled val="1"/>
        </dgm:presLayoutVars>
      </dgm:prSet>
      <dgm:spPr/>
      <dgm:t>
        <a:bodyPr/>
        <a:lstStyle/>
        <a:p>
          <a:endParaRPr lang="en-US"/>
        </a:p>
      </dgm:t>
    </dgm:pt>
    <dgm:pt modelId="{ECFAEDD1-B89D-4B9D-8A12-9752F5AC03FF}" type="pres">
      <dgm:prSet presAssocID="{2A569807-40DA-4802-83D4-1D54C6C7716D}" presName="bullet4d" presStyleLbl="node1" presStyleIdx="3" presStyleCnt="4"/>
      <dgm:spPr/>
    </dgm:pt>
    <dgm:pt modelId="{9930ECFD-ED38-4B0B-B362-62D78C08CAA7}" type="pres">
      <dgm:prSet presAssocID="{2A569807-40DA-4802-83D4-1D54C6C7716D}" presName="textBox4d" presStyleLbl="revTx" presStyleIdx="3" presStyleCnt="4" custLinFactNeighborX="9617" custLinFactNeighborY="833">
        <dgm:presLayoutVars>
          <dgm:bulletEnabled val="1"/>
        </dgm:presLayoutVars>
      </dgm:prSet>
      <dgm:spPr/>
      <dgm:t>
        <a:bodyPr/>
        <a:lstStyle/>
        <a:p>
          <a:endParaRPr lang="en-US"/>
        </a:p>
      </dgm:t>
    </dgm:pt>
  </dgm:ptLst>
  <dgm:cxnLst>
    <dgm:cxn modelId="{8916E6B7-60DB-4E4D-BDFF-2D52EEA01CC7}" type="presOf" srcId="{B4468768-C7BA-411F-9AC3-1C1ED08A9FC1}" destId="{52BF41CF-4E34-4EC2-AF81-6D8F982E856E}" srcOrd="0" destOrd="0" presId="urn:microsoft.com/office/officeart/2005/8/layout/arrow2"/>
    <dgm:cxn modelId="{5180032A-052A-4B7F-AAA4-401B24B2D612}" type="presOf" srcId="{7FC5AA7A-AE50-4147-8F09-58C9927EEC0F}" destId="{18CD73A4-D2D9-4F76-9C22-E63A1A7315CC}" srcOrd="0" destOrd="0" presId="urn:microsoft.com/office/officeart/2005/8/layout/arrow2"/>
    <dgm:cxn modelId="{2ED3EC5F-2597-4BEB-976A-2A37FFF9C846}" type="presOf" srcId="{28688BC8-AB93-4F0F-90BD-A36CBCEA70A4}" destId="{0EE171C5-FF17-40F9-8101-B8A44551BE45}" srcOrd="0" destOrd="0" presId="urn:microsoft.com/office/officeart/2005/8/layout/arrow2"/>
    <dgm:cxn modelId="{A54F0E4F-96F4-4B0F-94E2-688CFD45C634}" srcId="{F6806371-E83B-47A2-9944-C9350D8008CF}" destId="{28688BC8-AB93-4F0F-90BD-A36CBCEA70A4}" srcOrd="1" destOrd="0" parTransId="{1E4AF8C9-782B-4926-9494-61D96B63FA0E}" sibTransId="{E9C0A6A6-01B1-4498-B8BC-603570F3E6FB}"/>
    <dgm:cxn modelId="{37E0F321-2379-41F4-ADD0-4BB665B11331}" srcId="{F6806371-E83B-47A2-9944-C9350D8008CF}" destId="{2A569807-40DA-4802-83D4-1D54C6C7716D}" srcOrd="3" destOrd="0" parTransId="{CB218279-7847-47EC-8F35-C37FD1C36AF2}" sibTransId="{BDDDB4C0-C59B-4F7B-ABF1-DE7DB2FAC715}"/>
    <dgm:cxn modelId="{88284BF1-8EDB-4ECF-A97E-D7AFAC61BC88}" type="presOf" srcId="{2A569807-40DA-4802-83D4-1D54C6C7716D}" destId="{9930ECFD-ED38-4B0B-B362-62D78C08CAA7}" srcOrd="0" destOrd="0" presId="urn:microsoft.com/office/officeart/2005/8/layout/arrow2"/>
    <dgm:cxn modelId="{AB9173C1-9EF9-4416-86E2-1F5E3F5ADE87}" srcId="{F6806371-E83B-47A2-9944-C9350D8008CF}" destId="{7FC5AA7A-AE50-4147-8F09-58C9927EEC0F}" srcOrd="2" destOrd="0" parTransId="{3C7FB541-53BA-4713-8C39-871D7554EBD8}" sibTransId="{CC50BCA5-09E1-4DA5-B5B6-A2A4A31BAB7B}"/>
    <dgm:cxn modelId="{CD7B2B50-75E4-4F9C-AF9F-511E1D4BB796}" srcId="{F6806371-E83B-47A2-9944-C9350D8008CF}" destId="{B4468768-C7BA-411F-9AC3-1C1ED08A9FC1}" srcOrd="0" destOrd="0" parTransId="{7B407A1B-EABD-4975-89F0-0AB4FE34C5DF}" sibTransId="{7557CC46-88DA-47C5-9E99-D6B47BE87F9D}"/>
    <dgm:cxn modelId="{79A38984-23D1-47E4-B433-3F3B04D6606D}" type="presOf" srcId="{F6806371-E83B-47A2-9944-C9350D8008CF}" destId="{4E7FAFCA-35F1-4449-BA6A-07095AC09459}" srcOrd="0" destOrd="0" presId="urn:microsoft.com/office/officeart/2005/8/layout/arrow2"/>
    <dgm:cxn modelId="{998E6C6E-F33B-4FE6-BC3B-E09CF9C1AE85}" type="presParOf" srcId="{4E7FAFCA-35F1-4449-BA6A-07095AC09459}" destId="{09248755-D11C-4725-B936-3A70F4679B93}" srcOrd="0" destOrd="0" presId="urn:microsoft.com/office/officeart/2005/8/layout/arrow2"/>
    <dgm:cxn modelId="{B38BE318-228E-443B-B4C9-5914FB33DAE3}" type="presParOf" srcId="{4E7FAFCA-35F1-4449-BA6A-07095AC09459}" destId="{07F3493D-0C95-4D88-A572-09F9E86266D9}" srcOrd="1" destOrd="0" presId="urn:microsoft.com/office/officeart/2005/8/layout/arrow2"/>
    <dgm:cxn modelId="{AB377AF6-73BD-4B50-8582-91A0DFDF56C8}" type="presParOf" srcId="{07F3493D-0C95-4D88-A572-09F9E86266D9}" destId="{9F3D03F5-5A08-483D-825B-11B5EFB876EC}" srcOrd="0" destOrd="0" presId="urn:microsoft.com/office/officeart/2005/8/layout/arrow2"/>
    <dgm:cxn modelId="{197B9BC8-85D0-45CC-B02C-6DD9E438E67D}" type="presParOf" srcId="{07F3493D-0C95-4D88-A572-09F9E86266D9}" destId="{52BF41CF-4E34-4EC2-AF81-6D8F982E856E}" srcOrd="1" destOrd="0" presId="urn:microsoft.com/office/officeart/2005/8/layout/arrow2"/>
    <dgm:cxn modelId="{2E2B8737-828E-49A8-8572-C91BC358F1A4}" type="presParOf" srcId="{07F3493D-0C95-4D88-A572-09F9E86266D9}" destId="{B50BF9A2-E249-4776-A8E4-F03559BE2875}" srcOrd="2" destOrd="0" presId="urn:microsoft.com/office/officeart/2005/8/layout/arrow2"/>
    <dgm:cxn modelId="{5468CEC0-5D4A-4A47-A703-209E7BE7CDF3}" type="presParOf" srcId="{07F3493D-0C95-4D88-A572-09F9E86266D9}" destId="{0EE171C5-FF17-40F9-8101-B8A44551BE45}" srcOrd="3" destOrd="0" presId="urn:microsoft.com/office/officeart/2005/8/layout/arrow2"/>
    <dgm:cxn modelId="{F9DA8886-EDD0-4FF2-917B-43AC71ED44E7}" type="presParOf" srcId="{07F3493D-0C95-4D88-A572-09F9E86266D9}" destId="{1422E7D0-00D5-41DD-8699-733D46AE538D}" srcOrd="4" destOrd="0" presId="urn:microsoft.com/office/officeart/2005/8/layout/arrow2"/>
    <dgm:cxn modelId="{4D9BF682-5A7A-4D10-85FD-52DAEBD89DA9}" type="presParOf" srcId="{07F3493D-0C95-4D88-A572-09F9E86266D9}" destId="{18CD73A4-D2D9-4F76-9C22-E63A1A7315CC}" srcOrd="5" destOrd="0" presId="urn:microsoft.com/office/officeart/2005/8/layout/arrow2"/>
    <dgm:cxn modelId="{C28B6789-F265-49D3-850B-8D04285C86FD}" type="presParOf" srcId="{07F3493D-0C95-4D88-A572-09F9E86266D9}" destId="{ECFAEDD1-B89D-4B9D-8A12-9752F5AC03FF}" srcOrd="6" destOrd="0" presId="urn:microsoft.com/office/officeart/2005/8/layout/arrow2"/>
    <dgm:cxn modelId="{3E0F17A3-E8F9-4913-AB35-6380516A4000}" type="presParOf" srcId="{07F3493D-0C95-4D88-A572-09F9E86266D9}" destId="{9930ECFD-ED38-4B0B-B362-62D78C08CA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06371-E83B-47A2-9944-C9350D8008CF}" type="doc">
      <dgm:prSet loTypeId="urn:microsoft.com/office/officeart/2005/8/layout/arrow2" loCatId="process" qsTypeId="urn:microsoft.com/office/officeart/2005/8/quickstyle/3d1" qsCatId="3D" csTypeId="urn:microsoft.com/office/officeart/2005/8/colors/colorful4" csCatId="colorful" phldr="1"/>
      <dgm:spPr/>
    </dgm:pt>
    <dgm:pt modelId="{B4468768-C7BA-411F-9AC3-1C1ED08A9FC1}">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1" action="ppaction://hlinksldjump"/>
            </a:rPr>
            <a:t>Manual introduced</a:t>
          </a:r>
          <a:endParaRPr lang="en-US" dirty="0">
            <a:ln>
              <a:solidFill>
                <a:srgbClr val="C00000"/>
              </a:solidFill>
            </a:ln>
            <a:solidFill>
              <a:schemeClr val="accent2">
                <a:lumMod val="50000"/>
              </a:schemeClr>
            </a:solidFill>
          </a:endParaRPr>
        </a:p>
      </dgm:t>
    </dgm:pt>
    <dgm:pt modelId="{7B407A1B-EABD-4975-89F0-0AB4FE34C5DF}" type="parTrans" cxnId="{CD7B2B50-75E4-4F9C-AF9F-511E1D4BB796}">
      <dgm:prSet/>
      <dgm:spPr/>
      <dgm:t>
        <a:bodyPr/>
        <a:lstStyle/>
        <a:p>
          <a:endParaRPr lang="en-US"/>
        </a:p>
      </dgm:t>
    </dgm:pt>
    <dgm:pt modelId="{7557CC46-88DA-47C5-9E99-D6B47BE87F9D}" type="sibTrans" cxnId="{CD7B2B50-75E4-4F9C-AF9F-511E1D4BB796}">
      <dgm:prSet/>
      <dgm:spPr/>
      <dgm:t>
        <a:bodyPr/>
        <a:lstStyle/>
        <a:p>
          <a:endParaRPr lang="en-US"/>
        </a:p>
      </dgm:t>
    </dgm:pt>
    <dgm:pt modelId="{28688BC8-AB93-4F0F-90BD-A36CBCEA70A4}">
      <dgm:prSet phldrT="[Text]" custT="1"/>
      <dgm:spPr/>
      <dgm:t>
        <a:bodyPr/>
        <a:lstStyle/>
        <a:p>
          <a:r>
            <a:rPr lang="en-US" sz="2800" dirty="0">
              <a:ln>
                <a:solidFill>
                  <a:srgbClr val="C00000"/>
                </a:solidFill>
              </a:ln>
              <a:solidFill>
                <a:schemeClr val="accent2">
                  <a:lumMod val="50000"/>
                </a:schemeClr>
              </a:solidFill>
              <a:hlinkClick xmlns:r="http://schemas.openxmlformats.org/officeDocument/2006/relationships" r:id="rId2" action="ppaction://hlinksldjump"/>
            </a:rPr>
            <a:t>Event was organized</a:t>
          </a:r>
          <a:endParaRPr lang="en-US" sz="2800" dirty="0">
            <a:ln>
              <a:solidFill>
                <a:srgbClr val="C00000"/>
              </a:solidFill>
            </a:ln>
            <a:solidFill>
              <a:schemeClr val="accent2">
                <a:lumMod val="50000"/>
              </a:schemeClr>
            </a:solidFill>
          </a:endParaRPr>
        </a:p>
      </dgm:t>
    </dgm:pt>
    <dgm:pt modelId="{1E4AF8C9-782B-4926-9494-61D96B63FA0E}" type="parTrans" cxnId="{A54F0E4F-96F4-4B0F-94E2-688CFD45C634}">
      <dgm:prSet/>
      <dgm:spPr/>
      <dgm:t>
        <a:bodyPr/>
        <a:lstStyle/>
        <a:p>
          <a:endParaRPr lang="en-US"/>
        </a:p>
      </dgm:t>
    </dgm:pt>
    <dgm:pt modelId="{E9C0A6A6-01B1-4498-B8BC-603570F3E6FB}" type="sibTrans" cxnId="{A54F0E4F-96F4-4B0F-94E2-688CFD45C634}">
      <dgm:prSet/>
      <dgm:spPr/>
      <dgm:t>
        <a:bodyPr/>
        <a:lstStyle/>
        <a:p>
          <a:endParaRPr lang="en-US"/>
        </a:p>
      </dgm:t>
    </dgm:pt>
    <dgm:pt modelId="{7FC5AA7A-AE50-4147-8F09-58C9927EEC0F}">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3" action="ppaction://hlinksldjump"/>
            </a:rPr>
            <a:t>Plans were put by the school leaders</a:t>
          </a:r>
          <a:endParaRPr lang="en-US" dirty="0">
            <a:ln>
              <a:solidFill>
                <a:srgbClr val="C00000"/>
              </a:solidFill>
            </a:ln>
            <a:solidFill>
              <a:schemeClr val="accent2">
                <a:lumMod val="50000"/>
              </a:schemeClr>
            </a:solidFill>
          </a:endParaRPr>
        </a:p>
      </dgm:t>
    </dgm:pt>
    <dgm:pt modelId="{3C7FB541-53BA-4713-8C39-871D7554EBD8}" type="parTrans" cxnId="{AB9173C1-9EF9-4416-86E2-1F5E3F5ADE87}">
      <dgm:prSet/>
      <dgm:spPr/>
      <dgm:t>
        <a:bodyPr/>
        <a:lstStyle/>
        <a:p>
          <a:endParaRPr lang="en-US"/>
        </a:p>
      </dgm:t>
    </dgm:pt>
    <dgm:pt modelId="{CC50BCA5-09E1-4DA5-B5B6-A2A4A31BAB7B}" type="sibTrans" cxnId="{AB9173C1-9EF9-4416-86E2-1F5E3F5ADE87}">
      <dgm:prSet/>
      <dgm:spPr/>
      <dgm:t>
        <a:bodyPr/>
        <a:lstStyle/>
        <a:p>
          <a:endParaRPr lang="en-US"/>
        </a:p>
      </dgm:t>
    </dgm:pt>
    <dgm:pt modelId="{2A569807-40DA-4802-83D4-1D54C6C7716D}">
      <dgm:prSet phldrT="[Text]"/>
      <dgm:spPr/>
      <dgm:t>
        <a:bodyPr/>
        <a:lstStyle/>
        <a:p>
          <a:r>
            <a:rPr lang="en-US" dirty="0">
              <a:ln>
                <a:solidFill>
                  <a:sysClr val="windowText" lastClr="000000"/>
                </a:solidFill>
              </a:ln>
              <a:solidFill>
                <a:sysClr val="windowText" lastClr="000000"/>
              </a:solidFill>
            </a:rPr>
            <a:t>Final step : Application of tools  </a:t>
          </a:r>
        </a:p>
      </dgm:t>
    </dgm:pt>
    <dgm:pt modelId="{CB218279-7847-47EC-8F35-C37FD1C36AF2}" type="parTrans" cxnId="{37E0F321-2379-41F4-ADD0-4BB665B11331}">
      <dgm:prSet/>
      <dgm:spPr/>
      <dgm:t>
        <a:bodyPr/>
        <a:lstStyle/>
        <a:p>
          <a:endParaRPr lang="en-US"/>
        </a:p>
      </dgm:t>
    </dgm:pt>
    <dgm:pt modelId="{BDDDB4C0-C59B-4F7B-ABF1-DE7DB2FAC715}" type="sibTrans" cxnId="{37E0F321-2379-41F4-ADD0-4BB665B11331}">
      <dgm:prSet/>
      <dgm:spPr/>
      <dgm:t>
        <a:bodyPr/>
        <a:lstStyle/>
        <a:p>
          <a:endParaRPr lang="en-US"/>
        </a:p>
      </dgm:t>
    </dgm:pt>
    <dgm:pt modelId="{4E7FAFCA-35F1-4449-BA6A-07095AC09459}" type="pres">
      <dgm:prSet presAssocID="{F6806371-E83B-47A2-9944-C9350D8008CF}" presName="arrowDiagram" presStyleCnt="0">
        <dgm:presLayoutVars>
          <dgm:chMax val="5"/>
          <dgm:dir/>
          <dgm:resizeHandles val="exact"/>
        </dgm:presLayoutVars>
      </dgm:prSet>
      <dgm:spPr/>
    </dgm:pt>
    <dgm:pt modelId="{09248755-D11C-4725-B936-3A70F4679B93}" type="pres">
      <dgm:prSet presAssocID="{F6806371-E83B-47A2-9944-C9350D8008CF}" presName="arrow" presStyleLbl="bgShp" presStyleIdx="0" presStyleCnt="1"/>
      <dgm:spPr/>
    </dgm:pt>
    <dgm:pt modelId="{07F3493D-0C95-4D88-A572-09F9E86266D9}" type="pres">
      <dgm:prSet presAssocID="{F6806371-E83B-47A2-9944-C9350D8008CF}" presName="arrowDiagram4" presStyleCnt="0"/>
      <dgm:spPr/>
    </dgm:pt>
    <dgm:pt modelId="{9F3D03F5-5A08-483D-825B-11B5EFB876EC}" type="pres">
      <dgm:prSet presAssocID="{B4468768-C7BA-411F-9AC3-1C1ED08A9FC1}" presName="bullet4a" presStyleLbl="node1" presStyleIdx="0" presStyleCnt="4"/>
      <dgm:spPr/>
    </dgm:pt>
    <dgm:pt modelId="{52BF41CF-4E34-4EC2-AF81-6D8F982E856E}" type="pres">
      <dgm:prSet presAssocID="{B4468768-C7BA-411F-9AC3-1C1ED08A9FC1}" presName="textBox4a" presStyleLbl="revTx" presStyleIdx="0" presStyleCnt="4">
        <dgm:presLayoutVars>
          <dgm:bulletEnabled val="1"/>
        </dgm:presLayoutVars>
      </dgm:prSet>
      <dgm:spPr/>
      <dgm:t>
        <a:bodyPr/>
        <a:lstStyle/>
        <a:p>
          <a:endParaRPr lang="en-US"/>
        </a:p>
      </dgm:t>
    </dgm:pt>
    <dgm:pt modelId="{B50BF9A2-E249-4776-A8E4-F03559BE2875}" type="pres">
      <dgm:prSet presAssocID="{28688BC8-AB93-4F0F-90BD-A36CBCEA70A4}" presName="bullet4b" presStyleLbl="node1" presStyleIdx="1" presStyleCnt="4"/>
      <dgm:spPr/>
    </dgm:pt>
    <dgm:pt modelId="{0EE171C5-FF17-40F9-8101-B8A44551BE45}" type="pres">
      <dgm:prSet presAssocID="{28688BC8-AB93-4F0F-90BD-A36CBCEA70A4}" presName="textBox4b" presStyleLbl="revTx" presStyleIdx="1" presStyleCnt="4">
        <dgm:presLayoutVars>
          <dgm:bulletEnabled val="1"/>
        </dgm:presLayoutVars>
      </dgm:prSet>
      <dgm:spPr/>
      <dgm:t>
        <a:bodyPr/>
        <a:lstStyle/>
        <a:p>
          <a:endParaRPr lang="en-US"/>
        </a:p>
      </dgm:t>
    </dgm:pt>
    <dgm:pt modelId="{1422E7D0-00D5-41DD-8699-733D46AE538D}" type="pres">
      <dgm:prSet presAssocID="{7FC5AA7A-AE50-4147-8F09-58C9927EEC0F}" presName="bullet4c" presStyleLbl="node1" presStyleIdx="2" presStyleCnt="4"/>
      <dgm:spPr/>
    </dgm:pt>
    <dgm:pt modelId="{18CD73A4-D2D9-4F76-9C22-E63A1A7315CC}" type="pres">
      <dgm:prSet presAssocID="{7FC5AA7A-AE50-4147-8F09-58C9927EEC0F}" presName="textBox4c" presStyleLbl="revTx" presStyleIdx="2" presStyleCnt="4">
        <dgm:presLayoutVars>
          <dgm:bulletEnabled val="1"/>
        </dgm:presLayoutVars>
      </dgm:prSet>
      <dgm:spPr/>
      <dgm:t>
        <a:bodyPr/>
        <a:lstStyle/>
        <a:p>
          <a:endParaRPr lang="en-US"/>
        </a:p>
      </dgm:t>
    </dgm:pt>
    <dgm:pt modelId="{ECFAEDD1-B89D-4B9D-8A12-9752F5AC03FF}" type="pres">
      <dgm:prSet presAssocID="{2A569807-40DA-4802-83D4-1D54C6C7716D}" presName="bullet4d" presStyleLbl="node1" presStyleIdx="3" presStyleCnt="4"/>
      <dgm:spPr/>
    </dgm:pt>
    <dgm:pt modelId="{9930ECFD-ED38-4B0B-B362-62D78C08CAA7}" type="pres">
      <dgm:prSet presAssocID="{2A569807-40DA-4802-83D4-1D54C6C7716D}" presName="textBox4d" presStyleLbl="revTx" presStyleIdx="3" presStyleCnt="4" custLinFactNeighborX="9617" custLinFactNeighborY="833">
        <dgm:presLayoutVars>
          <dgm:bulletEnabled val="1"/>
        </dgm:presLayoutVars>
      </dgm:prSet>
      <dgm:spPr/>
      <dgm:t>
        <a:bodyPr/>
        <a:lstStyle/>
        <a:p>
          <a:endParaRPr lang="en-US"/>
        </a:p>
      </dgm:t>
    </dgm:pt>
  </dgm:ptLst>
  <dgm:cxnLst>
    <dgm:cxn modelId="{8916E6B7-60DB-4E4D-BDFF-2D52EEA01CC7}" type="presOf" srcId="{B4468768-C7BA-411F-9AC3-1C1ED08A9FC1}" destId="{52BF41CF-4E34-4EC2-AF81-6D8F982E856E}" srcOrd="0" destOrd="0" presId="urn:microsoft.com/office/officeart/2005/8/layout/arrow2"/>
    <dgm:cxn modelId="{5180032A-052A-4B7F-AAA4-401B24B2D612}" type="presOf" srcId="{7FC5AA7A-AE50-4147-8F09-58C9927EEC0F}" destId="{18CD73A4-D2D9-4F76-9C22-E63A1A7315CC}" srcOrd="0" destOrd="0" presId="urn:microsoft.com/office/officeart/2005/8/layout/arrow2"/>
    <dgm:cxn modelId="{2ED3EC5F-2597-4BEB-976A-2A37FFF9C846}" type="presOf" srcId="{28688BC8-AB93-4F0F-90BD-A36CBCEA70A4}" destId="{0EE171C5-FF17-40F9-8101-B8A44551BE45}" srcOrd="0" destOrd="0" presId="urn:microsoft.com/office/officeart/2005/8/layout/arrow2"/>
    <dgm:cxn modelId="{A54F0E4F-96F4-4B0F-94E2-688CFD45C634}" srcId="{F6806371-E83B-47A2-9944-C9350D8008CF}" destId="{28688BC8-AB93-4F0F-90BD-A36CBCEA70A4}" srcOrd="1" destOrd="0" parTransId="{1E4AF8C9-782B-4926-9494-61D96B63FA0E}" sibTransId="{E9C0A6A6-01B1-4498-B8BC-603570F3E6FB}"/>
    <dgm:cxn modelId="{37E0F321-2379-41F4-ADD0-4BB665B11331}" srcId="{F6806371-E83B-47A2-9944-C9350D8008CF}" destId="{2A569807-40DA-4802-83D4-1D54C6C7716D}" srcOrd="3" destOrd="0" parTransId="{CB218279-7847-47EC-8F35-C37FD1C36AF2}" sibTransId="{BDDDB4C0-C59B-4F7B-ABF1-DE7DB2FAC715}"/>
    <dgm:cxn modelId="{88284BF1-8EDB-4ECF-A97E-D7AFAC61BC88}" type="presOf" srcId="{2A569807-40DA-4802-83D4-1D54C6C7716D}" destId="{9930ECFD-ED38-4B0B-B362-62D78C08CAA7}" srcOrd="0" destOrd="0" presId="urn:microsoft.com/office/officeart/2005/8/layout/arrow2"/>
    <dgm:cxn modelId="{AB9173C1-9EF9-4416-86E2-1F5E3F5ADE87}" srcId="{F6806371-E83B-47A2-9944-C9350D8008CF}" destId="{7FC5AA7A-AE50-4147-8F09-58C9927EEC0F}" srcOrd="2" destOrd="0" parTransId="{3C7FB541-53BA-4713-8C39-871D7554EBD8}" sibTransId="{CC50BCA5-09E1-4DA5-B5B6-A2A4A31BAB7B}"/>
    <dgm:cxn modelId="{CD7B2B50-75E4-4F9C-AF9F-511E1D4BB796}" srcId="{F6806371-E83B-47A2-9944-C9350D8008CF}" destId="{B4468768-C7BA-411F-9AC3-1C1ED08A9FC1}" srcOrd="0" destOrd="0" parTransId="{7B407A1B-EABD-4975-89F0-0AB4FE34C5DF}" sibTransId="{7557CC46-88DA-47C5-9E99-D6B47BE87F9D}"/>
    <dgm:cxn modelId="{79A38984-23D1-47E4-B433-3F3B04D6606D}" type="presOf" srcId="{F6806371-E83B-47A2-9944-C9350D8008CF}" destId="{4E7FAFCA-35F1-4449-BA6A-07095AC09459}" srcOrd="0" destOrd="0" presId="urn:microsoft.com/office/officeart/2005/8/layout/arrow2"/>
    <dgm:cxn modelId="{998E6C6E-F33B-4FE6-BC3B-E09CF9C1AE85}" type="presParOf" srcId="{4E7FAFCA-35F1-4449-BA6A-07095AC09459}" destId="{09248755-D11C-4725-B936-3A70F4679B93}" srcOrd="0" destOrd="0" presId="urn:microsoft.com/office/officeart/2005/8/layout/arrow2"/>
    <dgm:cxn modelId="{B38BE318-228E-443B-B4C9-5914FB33DAE3}" type="presParOf" srcId="{4E7FAFCA-35F1-4449-BA6A-07095AC09459}" destId="{07F3493D-0C95-4D88-A572-09F9E86266D9}" srcOrd="1" destOrd="0" presId="urn:microsoft.com/office/officeart/2005/8/layout/arrow2"/>
    <dgm:cxn modelId="{AB377AF6-73BD-4B50-8582-91A0DFDF56C8}" type="presParOf" srcId="{07F3493D-0C95-4D88-A572-09F9E86266D9}" destId="{9F3D03F5-5A08-483D-825B-11B5EFB876EC}" srcOrd="0" destOrd="0" presId="urn:microsoft.com/office/officeart/2005/8/layout/arrow2"/>
    <dgm:cxn modelId="{197B9BC8-85D0-45CC-B02C-6DD9E438E67D}" type="presParOf" srcId="{07F3493D-0C95-4D88-A572-09F9E86266D9}" destId="{52BF41CF-4E34-4EC2-AF81-6D8F982E856E}" srcOrd="1" destOrd="0" presId="urn:microsoft.com/office/officeart/2005/8/layout/arrow2"/>
    <dgm:cxn modelId="{2E2B8737-828E-49A8-8572-C91BC358F1A4}" type="presParOf" srcId="{07F3493D-0C95-4D88-A572-09F9E86266D9}" destId="{B50BF9A2-E249-4776-A8E4-F03559BE2875}" srcOrd="2" destOrd="0" presId="urn:microsoft.com/office/officeart/2005/8/layout/arrow2"/>
    <dgm:cxn modelId="{5468CEC0-5D4A-4A47-A703-209E7BE7CDF3}" type="presParOf" srcId="{07F3493D-0C95-4D88-A572-09F9E86266D9}" destId="{0EE171C5-FF17-40F9-8101-B8A44551BE45}" srcOrd="3" destOrd="0" presId="urn:microsoft.com/office/officeart/2005/8/layout/arrow2"/>
    <dgm:cxn modelId="{F9DA8886-EDD0-4FF2-917B-43AC71ED44E7}" type="presParOf" srcId="{07F3493D-0C95-4D88-A572-09F9E86266D9}" destId="{1422E7D0-00D5-41DD-8699-733D46AE538D}" srcOrd="4" destOrd="0" presId="urn:microsoft.com/office/officeart/2005/8/layout/arrow2"/>
    <dgm:cxn modelId="{4D9BF682-5A7A-4D10-85FD-52DAEBD89DA9}" type="presParOf" srcId="{07F3493D-0C95-4D88-A572-09F9E86266D9}" destId="{18CD73A4-D2D9-4F76-9C22-E63A1A7315CC}" srcOrd="5" destOrd="0" presId="urn:microsoft.com/office/officeart/2005/8/layout/arrow2"/>
    <dgm:cxn modelId="{C28B6789-F265-49D3-850B-8D04285C86FD}" type="presParOf" srcId="{07F3493D-0C95-4D88-A572-09F9E86266D9}" destId="{ECFAEDD1-B89D-4B9D-8A12-9752F5AC03FF}" srcOrd="6" destOrd="0" presId="urn:microsoft.com/office/officeart/2005/8/layout/arrow2"/>
    <dgm:cxn modelId="{3E0F17A3-E8F9-4913-AB35-6380516A4000}" type="presParOf" srcId="{07F3493D-0C95-4D88-A572-09F9E86266D9}" destId="{9930ECFD-ED38-4B0B-B362-62D78C08CA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74BF9-460C-4CC8-BC45-C31CEBC1B13B}" type="doc">
      <dgm:prSet loTypeId="urn:microsoft.com/office/officeart/2005/8/layout/rings+Icon" loCatId="relationship" qsTypeId="urn:microsoft.com/office/officeart/2005/8/quickstyle/simple5" qsCatId="simple" csTypeId="urn:microsoft.com/office/officeart/2005/8/colors/colorful2" csCatId="colorful" phldr="1"/>
      <dgm:spPr/>
    </dgm:pt>
    <dgm:pt modelId="{1B240262-9534-4680-9933-C454C5B5BC91}">
      <dgm:prSet phldrT="[Text]"/>
      <dgm:spPr/>
      <dgm:t>
        <a:bodyPr/>
        <a:lstStyle/>
        <a:p>
          <a:r>
            <a:rPr lang="en-US" dirty="0"/>
            <a:t>Time line must be changed or adjusted</a:t>
          </a:r>
        </a:p>
      </dgm:t>
    </dgm:pt>
    <dgm:pt modelId="{3A86BCDB-AB84-4C5D-BCBB-552E6F06825C}" type="parTrans" cxnId="{87D354B5-BFA2-4880-A4A6-E8D3CD77F8E9}">
      <dgm:prSet/>
      <dgm:spPr/>
      <dgm:t>
        <a:bodyPr/>
        <a:lstStyle/>
        <a:p>
          <a:endParaRPr lang="en-US"/>
        </a:p>
      </dgm:t>
    </dgm:pt>
    <dgm:pt modelId="{B82F847C-8E89-47B3-9FDB-D13DAA973F05}" type="sibTrans" cxnId="{87D354B5-BFA2-4880-A4A6-E8D3CD77F8E9}">
      <dgm:prSet/>
      <dgm:spPr/>
      <dgm:t>
        <a:bodyPr/>
        <a:lstStyle/>
        <a:p>
          <a:endParaRPr lang="en-US"/>
        </a:p>
      </dgm:t>
    </dgm:pt>
    <dgm:pt modelId="{9E403664-112A-4A77-AFA7-7CD61F3578F5}">
      <dgm:prSet phldrT="[Text]"/>
      <dgm:spPr/>
      <dgm:t>
        <a:bodyPr/>
        <a:lstStyle/>
        <a:p>
          <a:pPr>
            <a:buNone/>
          </a:pPr>
          <a:r>
            <a:rPr lang="en-US"/>
            <a:t>Language barrier.</a:t>
          </a:r>
          <a:endParaRPr lang="en-US" dirty="0"/>
        </a:p>
      </dgm:t>
    </dgm:pt>
    <dgm:pt modelId="{5A8CFE34-7D44-4DF1-BEC3-ADBC5686ABDC}" type="parTrans" cxnId="{43AA60E3-FF4F-4B59-A3FD-9CFDEFCF98A8}">
      <dgm:prSet/>
      <dgm:spPr/>
      <dgm:t>
        <a:bodyPr/>
        <a:lstStyle/>
        <a:p>
          <a:endParaRPr lang="en-US"/>
        </a:p>
      </dgm:t>
    </dgm:pt>
    <dgm:pt modelId="{07B2E59D-3DB6-4C05-AE38-BB85E20BA6F9}" type="sibTrans" cxnId="{43AA60E3-FF4F-4B59-A3FD-9CFDEFCF98A8}">
      <dgm:prSet/>
      <dgm:spPr/>
      <dgm:t>
        <a:bodyPr/>
        <a:lstStyle/>
        <a:p>
          <a:endParaRPr lang="en-US"/>
        </a:p>
      </dgm:t>
    </dgm:pt>
    <dgm:pt modelId="{19677F84-EDEC-43AA-8062-BD8ACCFB6CF0}">
      <dgm:prSet phldrT="[Text]"/>
      <dgm:spPr/>
      <dgm:t>
        <a:bodyPr/>
        <a:lstStyle/>
        <a:p>
          <a:pPr>
            <a:buNone/>
          </a:pPr>
          <a:r>
            <a:rPr lang="en-US" dirty="0"/>
            <a:t>Exams at universities and schools.</a:t>
          </a:r>
        </a:p>
      </dgm:t>
    </dgm:pt>
    <dgm:pt modelId="{50F6D63D-E649-483A-96F0-3BF3EA6CC15C}" type="parTrans" cxnId="{4A95CC38-0EB6-4F6B-881D-F17BDD66784F}">
      <dgm:prSet/>
      <dgm:spPr/>
      <dgm:t>
        <a:bodyPr/>
        <a:lstStyle/>
        <a:p>
          <a:endParaRPr lang="en-US"/>
        </a:p>
      </dgm:t>
    </dgm:pt>
    <dgm:pt modelId="{9501935D-12A0-4F1F-A2BF-562B5835D387}" type="sibTrans" cxnId="{4A95CC38-0EB6-4F6B-881D-F17BDD66784F}">
      <dgm:prSet/>
      <dgm:spPr/>
      <dgm:t>
        <a:bodyPr/>
        <a:lstStyle/>
        <a:p>
          <a:endParaRPr lang="en-US"/>
        </a:p>
      </dgm:t>
    </dgm:pt>
    <dgm:pt modelId="{2FC6862B-9039-46F3-BD4C-99C561337436}" type="pres">
      <dgm:prSet presAssocID="{F9C74BF9-460C-4CC8-BC45-C31CEBC1B13B}" presName="Name0" presStyleCnt="0">
        <dgm:presLayoutVars>
          <dgm:chMax val="7"/>
          <dgm:dir/>
          <dgm:resizeHandles val="exact"/>
        </dgm:presLayoutVars>
      </dgm:prSet>
      <dgm:spPr/>
    </dgm:pt>
    <dgm:pt modelId="{EDC97F39-5C87-4A6F-844E-CCD359EC21F7}" type="pres">
      <dgm:prSet presAssocID="{F9C74BF9-460C-4CC8-BC45-C31CEBC1B13B}" presName="ellipse1" presStyleLbl="vennNode1" presStyleIdx="0" presStyleCnt="3">
        <dgm:presLayoutVars>
          <dgm:bulletEnabled val="1"/>
        </dgm:presLayoutVars>
      </dgm:prSet>
      <dgm:spPr/>
      <dgm:t>
        <a:bodyPr/>
        <a:lstStyle/>
        <a:p>
          <a:endParaRPr lang="en-US"/>
        </a:p>
      </dgm:t>
    </dgm:pt>
    <dgm:pt modelId="{9FF1039F-D038-49C3-843E-808EFA351DCE}" type="pres">
      <dgm:prSet presAssocID="{F9C74BF9-460C-4CC8-BC45-C31CEBC1B13B}" presName="ellipse2" presStyleLbl="vennNode1" presStyleIdx="1" presStyleCnt="3">
        <dgm:presLayoutVars>
          <dgm:bulletEnabled val="1"/>
        </dgm:presLayoutVars>
      </dgm:prSet>
      <dgm:spPr/>
      <dgm:t>
        <a:bodyPr/>
        <a:lstStyle/>
        <a:p>
          <a:endParaRPr lang="en-US"/>
        </a:p>
      </dgm:t>
    </dgm:pt>
    <dgm:pt modelId="{12C622C1-6987-43AB-AA63-AFDAB8EFB3C8}" type="pres">
      <dgm:prSet presAssocID="{F9C74BF9-460C-4CC8-BC45-C31CEBC1B13B}" presName="ellipse3" presStyleLbl="vennNode1" presStyleIdx="2" presStyleCnt="3">
        <dgm:presLayoutVars>
          <dgm:bulletEnabled val="1"/>
        </dgm:presLayoutVars>
      </dgm:prSet>
      <dgm:spPr/>
      <dgm:t>
        <a:bodyPr/>
        <a:lstStyle/>
        <a:p>
          <a:endParaRPr lang="en-US"/>
        </a:p>
      </dgm:t>
    </dgm:pt>
  </dgm:ptLst>
  <dgm:cxnLst>
    <dgm:cxn modelId="{B2C58C4A-859E-4A63-ADC1-0BA5FC4CB5D0}" type="presOf" srcId="{9E403664-112A-4A77-AFA7-7CD61F3578F5}" destId="{9FF1039F-D038-49C3-843E-808EFA351DCE}" srcOrd="0" destOrd="0" presId="urn:microsoft.com/office/officeart/2005/8/layout/rings+Icon"/>
    <dgm:cxn modelId="{43AA60E3-FF4F-4B59-A3FD-9CFDEFCF98A8}" srcId="{F9C74BF9-460C-4CC8-BC45-C31CEBC1B13B}" destId="{9E403664-112A-4A77-AFA7-7CD61F3578F5}" srcOrd="1" destOrd="0" parTransId="{5A8CFE34-7D44-4DF1-BEC3-ADBC5686ABDC}" sibTransId="{07B2E59D-3DB6-4C05-AE38-BB85E20BA6F9}"/>
    <dgm:cxn modelId="{88866027-F9FF-4838-9287-A6E449F67508}" type="presOf" srcId="{1B240262-9534-4680-9933-C454C5B5BC91}" destId="{EDC97F39-5C87-4A6F-844E-CCD359EC21F7}" srcOrd="0" destOrd="0" presId="urn:microsoft.com/office/officeart/2005/8/layout/rings+Icon"/>
    <dgm:cxn modelId="{4A95CC38-0EB6-4F6B-881D-F17BDD66784F}" srcId="{F9C74BF9-460C-4CC8-BC45-C31CEBC1B13B}" destId="{19677F84-EDEC-43AA-8062-BD8ACCFB6CF0}" srcOrd="2" destOrd="0" parTransId="{50F6D63D-E649-483A-96F0-3BF3EA6CC15C}" sibTransId="{9501935D-12A0-4F1F-A2BF-562B5835D387}"/>
    <dgm:cxn modelId="{7036A994-E0D2-4323-85D6-61B4FC6A4A9B}" type="presOf" srcId="{F9C74BF9-460C-4CC8-BC45-C31CEBC1B13B}" destId="{2FC6862B-9039-46F3-BD4C-99C561337436}" srcOrd="0" destOrd="0" presId="urn:microsoft.com/office/officeart/2005/8/layout/rings+Icon"/>
    <dgm:cxn modelId="{87D354B5-BFA2-4880-A4A6-E8D3CD77F8E9}" srcId="{F9C74BF9-460C-4CC8-BC45-C31CEBC1B13B}" destId="{1B240262-9534-4680-9933-C454C5B5BC91}" srcOrd="0" destOrd="0" parTransId="{3A86BCDB-AB84-4C5D-BCBB-552E6F06825C}" sibTransId="{B82F847C-8E89-47B3-9FDB-D13DAA973F05}"/>
    <dgm:cxn modelId="{A778B082-14BC-4F81-8021-83C633DDF5FF}" type="presOf" srcId="{19677F84-EDEC-43AA-8062-BD8ACCFB6CF0}" destId="{12C622C1-6987-43AB-AA63-AFDAB8EFB3C8}" srcOrd="0" destOrd="0" presId="urn:microsoft.com/office/officeart/2005/8/layout/rings+Icon"/>
    <dgm:cxn modelId="{203985B5-03C9-415C-9463-1398499BB9CD}" type="presParOf" srcId="{2FC6862B-9039-46F3-BD4C-99C561337436}" destId="{EDC97F39-5C87-4A6F-844E-CCD359EC21F7}" srcOrd="0" destOrd="0" presId="urn:microsoft.com/office/officeart/2005/8/layout/rings+Icon"/>
    <dgm:cxn modelId="{87637200-0D77-4455-A74C-FB4845630BD0}" type="presParOf" srcId="{2FC6862B-9039-46F3-BD4C-99C561337436}" destId="{9FF1039F-D038-49C3-843E-808EFA351DCE}" srcOrd="1" destOrd="0" presId="urn:microsoft.com/office/officeart/2005/8/layout/rings+Icon"/>
    <dgm:cxn modelId="{44CECEE3-E385-4853-BAB6-61CEEAD582F3}" type="presParOf" srcId="{2FC6862B-9039-46F3-BD4C-99C561337436}" destId="{12C622C1-6987-43AB-AA63-AFDAB8EFB3C8}"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45F84-53EB-4DEE-9B75-4073BB9685F5}">
      <dsp:nvSpPr>
        <dsp:cNvPr id="0" name=""/>
        <dsp:cNvSpPr/>
      </dsp:nvSpPr>
      <dsp:spPr>
        <a:xfrm>
          <a:off x="0" y="0"/>
          <a:ext cx="5514256" cy="935573"/>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Highly committed</a:t>
          </a:r>
          <a:endParaRPr lang="en-US" sz="2300" kern="1200" dirty="0"/>
        </a:p>
      </dsp:txBody>
      <dsp:txXfrm>
        <a:off x="27402" y="27402"/>
        <a:ext cx="4395237" cy="880769"/>
      </dsp:txXfrm>
    </dsp:sp>
    <dsp:sp modelId="{7151DD9F-EA28-46C3-8FD4-2BEEFFCD682F}">
      <dsp:nvSpPr>
        <dsp:cNvPr id="0" name=""/>
        <dsp:cNvSpPr/>
      </dsp:nvSpPr>
      <dsp:spPr>
        <a:xfrm>
          <a:off x="411778" y="1065514"/>
          <a:ext cx="5514256" cy="935573"/>
        </a:xfrm>
        <a:prstGeom prst="roundRect">
          <a:avLst>
            <a:gd name="adj" fmla="val 10000"/>
          </a:avLst>
        </a:prstGeom>
        <a:gradFill rotWithShape="0">
          <a:gsLst>
            <a:gs pos="0">
              <a:schemeClr val="accent4">
                <a:hueOff val="5105758"/>
                <a:satOff val="-5996"/>
                <a:lumOff val="2304"/>
                <a:alphaOff val="0"/>
                <a:shade val="15000"/>
                <a:satMod val="180000"/>
              </a:schemeClr>
            </a:gs>
            <a:gs pos="50000">
              <a:schemeClr val="accent4">
                <a:hueOff val="5105758"/>
                <a:satOff val="-5996"/>
                <a:lumOff val="2304"/>
                <a:alphaOff val="0"/>
                <a:shade val="45000"/>
                <a:satMod val="170000"/>
              </a:schemeClr>
            </a:gs>
            <a:gs pos="70000">
              <a:schemeClr val="accent4">
                <a:hueOff val="5105758"/>
                <a:satOff val="-5996"/>
                <a:lumOff val="2304"/>
                <a:alphaOff val="0"/>
                <a:tint val="99000"/>
                <a:shade val="65000"/>
                <a:satMod val="155000"/>
              </a:schemeClr>
            </a:gs>
            <a:gs pos="100000">
              <a:schemeClr val="accent4">
                <a:hueOff val="5105758"/>
                <a:satOff val="-5996"/>
                <a:lumOff val="2304"/>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Personal communication</a:t>
          </a:r>
          <a:endParaRPr lang="en-US" sz="2300" kern="1200" dirty="0"/>
        </a:p>
      </dsp:txBody>
      <dsp:txXfrm>
        <a:off x="439180" y="1092916"/>
        <a:ext cx="4439550" cy="880769"/>
      </dsp:txXfrm>
    </dsp:sp>
    <dsp:sp modelId="{E51D6ABB-7751-4FAB-A0CD-D33214B9F659}">
      <dsp:nvSpPr>
        <dsp:cNvPr id="0" name=""/>
        <dsp:cNvSpPr/>
      </dsp:nvSpPr>
      <dsp:spPr>
        <a:xfrm>
          <a:off x="823557" y="2131028"/>
          <a:ext cx="5514256" cy="935573"/>
        </a:xfrm>
        <a:prstGeom prst="roundRect">
          <a:avLst>
            <a:gd name="adj" fmla="val 10000"/>
          </a:avLst>
        </a:prstGeom>
        <a:gradFill rotWithShape="0">
          <a:gsLst>
            <a:gs pos="0">
              <a:schemeClr val="accent4">
                <a:hueOff val="10211516"/>
                <a:satOff val="-11993"/>
                <a:lumOff val="4608"/>
                <a:alphaOff val="0"/>
                <a:shade val="15000"/>
                <a:satMod val="180000"/>
              </a:schemeClr>
            </a:gs>
            <a:gs pos="50000">
              <a:schemeClr val="accent4">
                <a:hueOff val="10211516"/>
                <a:satOff val="-11993"/>
                <a:lumOff val="4608"/>
                <a:alphaOff val="0"/>
                <a:shade val="45000"/>
                <a:satMod val="170000"/>
              </a:schemeClr>
            </a:gs>
            <a:gs pos="70000">
              <a:schemeClr val="accent4">
                <a:hueOff val="10211516"/>
                <a:satOff val="-11993"/>
                <a:lumOff val="4608"/>
                <a:alphaOff val="0"/>
                <a:tint val="99000"/>
                <a:shade val="65000"/>
                <a:satMod val="155000"/>
              </a:schemeClr>
            </a:gs>
            <a:gs pos="100000">
              <a:schemeClr val="accent4">
                <a:hueOff val="10211516"/>
                <a:satOff val="-11993"/>
                <a:lumOff val="4608"/>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Strong relation with school ( either by action research or practicum)</a:t>
          </a:r>
          <a:endParaRPr lang="en-US" sz="2300" kern="1200" dirty="0"/>
        </a:p>
      </dsp:txBody>
      <dsp:txXfrm>
        <a:off x="850959" y="2158430"/>
        <a:ext cx="4439550" cy="880769"/>
      </dsp:txXfrm>
    </dsp:sp>
    <dsp:sp modelId="{C16763DB-2B1E-4252-86CD-B771A30AE60E}">
      <dsp:nvSpPr>
        <dsp:cNvPr id="0" name=""/>
        <dsp:cNvSpPr/>
      </dsp:nvSpPr>
      <dsp:spPr>
        <a:xfrm>
          <a:off x="1235336" y="3196543"/>
          <a:ext cx="5514256" cy="935573"/>
        </a:xfrm>
        <a:prstGeom prst="roundRect">
          <a:avLst>
            <a:gd name="adj" fmla="val 10000"/>
          </a:avLst>
        </a:prstGeom>
        <a:gradFill rotWithShape="0">
          <a:gsLst>
            <a:gs pos="0">
              <a:schemeClr val="accent4">
                <a:hueOff val="15317274"/>
                <a:satOff val="-17989"/>
                <a:lumOff val="6912"/>
                <a:alphaOff val="0"/>
                <a:shade val="15000"/>
                <a:satMod val="180000"/>
              </a:schemeClr>
            </a:gs>
            <a:gs pos="50000">
              <a:schemeClr val="accent4">
                <a:hueOff val="15317274"/>
                <a:satOff val="-17989"/>
                <a:lumOff val="6912"/>
                <a:alphaOff val="0"/>
                <a:shade val="45000"/>
                <a:satMod val="170000"/>
              </a:schemeClr>
            </a:gs>
            <a:gs pos="70000">
              <a:schemeClr val="accent4">
                <a:hueOff val="15317274"/>
                <a:satOff val="-17989"/>
                <a:lumOff val="6912"/>
                <a:alphaOff val="0"/>
                <a:tint val="99000"/>
                <a:shade val="65000"/>
                <a:satMod val="155000"/>
              </a:schemeClr>
            </a:gs>
            <a:gs pos="100000">
              <a:schemeClr val="accent4">
                <a:hueOff val="15317274"/>
                <a:satOff val="-17989"/>
                <a:lumOff val="6912"/>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Well knowledge with ethnographic studies and documentation </a:t>
          </a:r>
        </a:p>
      </dsp:txBody>
      <dsp:txXfrm>
        <a:off x="1262738" y="3223945"/>
        <a:ext cx="4439550" cy="880769"/>
      </dsp:txXfrm>
    </dsp:sp>
    <dsp:sp modelId="{EF71F4E7-6DAD-4901-BA0C-6F647FAE7B0E}">
      <dsp:nvSpPr>
        <dsp:cNvPr id="0" name=""/>
        <dsp:cNvSpPr/>
      </dsp:nvSpPr>
      <dsp:spPr>
        <a:xfrm>
          <a:off x="1647115" y="4262057"/>
          <a:ext cx="5514256" cy="935573"/>
        </a:xfrm>
        <a:prstGeom prst="roundRect">
          <a:avLst>
            <a:gd name="adj" fmla="val 10000"/>
          </a:avLst>
        </a:prstGeom>
        <a:gradFill rotWithShape="0">
          <a:gsLst>
            <a:gs pos="0">
              <a:schemeClr val="accent4">
                <a:hueOff val="20423033"/>
                <a:satOff val="-23986"/>
                <a:lumOff val="9216"/>
                <a:alphaOff val="0"/>
                <a:shade val="15000"/>
                <a:satMod val="180000"/>
              </a:schemeClr>
            </a:gs>
            <a:gs pos="50000">
              <a:schemeClr val="accent4">
                <a:hueOff val="20423033"/>
                <a:satOff val="-23986"/>
                <a:lumOff val="9216"/>
                <a:alphaOff val="0"/>
                <a:shade val="45000"/>
                <a:satMod val="170000"/>
              </a:schemeClr>
            </a:gs>
            <a:gs pos="70000">
              <a:schemeClr val="accent4">
                <a:hueOff val="20423033"/>
                <a:satOff val="-23986"/>
                <a:lumOff val="9216"/>
                <a:alphaOff val="0"/>
                <a:tint val="99000"/>
                <a:shade val="65000"/>
                <a:satMod val="155000"/>
              </a:schemeClr>
            </a:gs>
            <a:gs pos="100000">
              <a:schemeClr val="accent4">
                <a:hueOff val="20423033"/>
                <a:satOff val="-23986"/>
                <a:lumOff val="9216"/>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Team work skills </a:t>
          </a:r>
          <a:endParaRPr lang="en-US" sz="2300" kern="1200" dirty="0"/>
        </a:p>
      </dsp:txBody>
      <dsp:txXfrm>
        <a:off x="1674517" y="4289459"/>
        <a:ext cx="4439550" cy="880769"/>
      </dsp:txXfrm>
    </dsp:sp>
    <dsp:sp modelId="{837E26F4-DD60-427E-93B6-5FE36F914D67}">
      <dsp:nvSpPr>
        <dsp:cNvPr id="0" name=""/>
        <dsp:cNvSpPr/>
      </dsp:nvSpPr>
      <dsp:spPr>
        <a:xfrm>
          <a:off x="4906133" y="683488"/>
          <a:ext cx="608122" cy="60812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042960" y="683488"/>
        <a:ext cx="334468" cy="457612"/>
      </dsp:txXfrm>
    </dsp:sp>
    <dsp:sp modelId="{843617B6-7613-4AFF-8270-AEF765FFEF88}">
      <dsp:nvSpPr>
        <dsp:cNvPr id="0" name=""/>
        <dsp:cNvSpPr/>
      </dsp:nvSpPr>
      <dsp:spPr>
        <a:xfrm>
          <a:off x="5317912" y="1749002"/>
          <a:ext cx="608122" cy="608122"/>
        </a:xfrm>
        <a:prstGeom prst="downArrow">
          <a:avLst>
            <a:gd name="adj1" fmla="val 55000"/>
            <a:gd name="adj2" fmla="val 45000"/>
          </a:avLst>
        </a:prstGeom>
        <a:solidFill>
          <a:schemeClr val="accent4">
            <a:tint val="40000"/>
            <a:alpha val="90000"/>
            <a:hueOff val="6886154"/>
            <a:satOff val="-3749"/>
            <a:lumOff val="491"/>
            <a:alphaOff val="0"/>
          </a:schemeClr>
        </a:solidFill>
        <a:ln w="9525" cap="flat" cmpd="sng" algn="ctr">
          <a:solidFill>
            <a:schemeClr val="accent4">
              <a:tint val="40000"/>
              <a:alpha val="90000"/>
              <a:hueOff val="6886154"/>
              <a:satOff val="-3749"/>
              <a:lumOff val="491"/>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454739" y="1749002"/>
        <a:ext cx="334468" cy="457612"/>
      </dsp:txXfrm>
    </dsp:sp>
    <dsp:sp modelId="{0638C6E6-0BA8-48AD-A3BC-8B81F91E3AFE}">
      <dsp:nvSpPr>
        <dsp:cNvPr id="0" name=""/>
        <dsp:cNvSpPr/>
      </dsp:nvSpPr>
      <dsp:spPr>
        <a:xfrm>
          <a:off x="5729691" y="2798924"/>
          <a:ext cx="608122" cy="608122"/>
        </a:xfrm>
        <a:prstGeom prst="downArrow">
          <a:avLst>
            <a:gd name="adj1" fmla="val 55000"/>
            <a:gd name="adj2" fmla="val 45000"/>
          </a:avLst>
        </a:prstGeom>
        <a:solidFill>
          <a:schemeClr val="accent4">
            <a:tint val="40000"/>
            <a:alpha val="90000"/>
            <a:hueOff val="13772307"/>
            <a:satOff val="-7499"/>
            <a:lumOff val="983"/>
            <a:alphaOff val="0"/>
          </a:schemeClr>
        </a:solidFill>
        <a:ln w="9525" cap="flat" cmpd="sng" algn="ctr">
          <a:solidFill>
            <a:schemeClr val="accent4">
              <a:tint val="40000"/>
              <a:alpha val="90000"/>
              <a:hueOff val="13772307"/>
              <a:satOff val="-7499"/>
              <a:lumOff val="983"/>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866518" y="2798924"/>
        <a:ext cx="334468" cy="457612"/>
      </dsp:txXfrm>
    </dsp:sp>
    <dsp:sp modelId="{BD553F73-20E4-4D1D-A688-70D1938A511C}">
      <dsp:nvSpPr>
        <dsp:cNvPr id="0" name=""/>
        <dsp:cNvSpPr/>
      </dsp:nvSpPr>
      <dsp:spPr>
        <a:xfrm>
          <a:off x="6141470" y="3874833"/>
          <a:ext cx="608122" cy="608122"/>
        </a:xfrm>
        <a:prstGeom prst="downArrow">
          <a:avLst>
            <a:gd name="adj1" fmla="val 55000"/>
            <a:gd name="adj2" fmla="val 45000"/>
          </a:avLst>
        </a:prstGeom>
        <a:solidFill>
          <a:schemeClr val="accent4">
            <a:tint val="40000"/>
            <a:alpha val="90000"/>
            <a:hueOff val="20658461"/>
            <a:satOff val="-11248"/>
            <a:lumOff val="1474"/>
            <a:alphaOff val="0"/>
          </a:schemeClr>
        </a:solidFill>
        <a:ln w="9525" cap="flat" cmpd="sng" algn="ctr">
          <a:solidFill>
            <a:schemeClr val="accent4">
              <a:tint val="40000"/>
              <a:alpha val="90000"/>
              <a:hueOff val="20658461"/>
              <a:satOff val="-11248"/>
              <a:lumOff val="1474"/>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278297" y="3874833"/>
        <a:ext cx="334468" cy="457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48755-D11C-4725-B936-3A70F4679B93}">
      <dsp:nvSpPr>
        <dsp:cNvPr id="0" name=""/>
        <dsp:cNvSpPr/>
      </dsp:nvSpPr>
      <dsp:spPr>
        <a:xfrm>
          <a:off x="1434284" y="0"/>
          <a:ext cx="8235998" cy="5147499"/>
        </a:xfrm>
        <a:prstGeom prst="swooshArrow">
          <a:avLst>
            <a:gd name="adj1" fmla="val 25000"/>
            <a:gd name="adj2" fmla="val 25000"/>
          </a:avLst>
        </a:prstGeom>
        <a:gradFill rotWithShape="0">
          <a:gsLst>
            <a:gs pos="0">
              <a:schemeClr val="accent4">
                <a:tint val="40000"/>
                <a:hueOff val="0"/>
                <a:satOff val="0"/>
                <a:lumOff val="0"/>
                <a:alphaOff val="0"/>
                <a:shade val="15000"/>
                <a:satMod val="180000"/>
              </a:schemeClr>
            </a:gs>
            <a:gs pos="50000">
              <a:schemeClr val="accent4">
                <a:tint val="40000"/>
                <a:hueOff val="0"/>
                <a:satOff val="0"/>
                <a:lumOff val="0"/>
                <a:alphaOff val="0"/>
                <a:shade val="45000"/>
                <a:satMod val="170000"/>
              </a:schemeClr>
            </a:gs>
            <a:gs pos="70000">
              <a:schemeClr val="accent4">
                <a:tint val="40000"/>
                <a:hueOff val="0"/>
                <a:satOff val="0"/>
                <a:lumOff val="0"/>
                <a:alphaOff val="0"/>
                <a:tint val="99000"/>
                <a:shade val="65000"/>
                <a:satMod val="155000"/>
              </a:schemeClr>
            </a:gs>
            <a:gs pos="100000">
              <a:schemeClr val="accent4">
                <a:tint val="40000"/>
                <a:hueOff val="0"/>
                <a:satOff val="0"/>
                <a:lumOff val="0"/>
                <a:alphaOff val="0"/>
                <a:tint val="1000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F3D03F5-5A08-483D-825B-11B5EFB876EC}">
      <dsp:nvSpPr>
        <dsp:cNvPr id="0" name=""/>
        <dsp:cNvSpPr/>
      </dsp:nvSpPr>
      <dsp:spPr>
        <a:xfrm>
          <a:off x="2245530" y="3827680"/>
          <a:ext cx="189427" cy="189427"/>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BF41CF-4E34-4EC2-AF81-6D8F982E856E}">
      <dsp:nvSpPr>
        <dsp:cNvPr id="0" name=""/>
        <dsp:cNvSpPr/>
      </dsp:nvSpPr>
      <dsp:spPr>
        <a:xfrm>
          <a:off x="2340244" y="3922394"/>
          <a:ext cx="1408355" cy="122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74"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Manual introduced</a:t>
          </a:r>
          <a:endParaRPr lang="en-US" sz="2300" kern="1200" dirty="0">
            <a:ln>
              <a:solidFill>
                <a:srgbClr val="C00000"/>
              </a:solidFill>
            </a:ln>
            <a:solidFill>
              <a:schemeClr val="accent2">
                <a:lumMod val="50000"/>
              </a:schemeClr>
            </a:solidFill>
          </a:endParaRPr>
        </a:p>
      </dsp:txBody>
      <dsp:txXfrm>
        <a:off x="2340244" y="3922394"/>
        <a:ext cx="1408355" cy="1225104"/>
      </dsp:txXfrm>
    </dsp:sp>
    <dsp:sp modelId="{B50BF9A2-E249-4776-A8E4-F03559BE2875}">
      <dsp:nvSpPr>
        <dsp:cNvPr id="0" name=""/>
        <dsp:cNvSpPr/>
      </dsp:nvSpPr>
      <dsp:spPr>
        <a:xfrm>
          <a:off x="3583880" y="2630371"/>
          <a:ext cx="329439" cy="329439"/>
        </a:xfrm>
        <a:prstGeom prst="ellipse">
          <a:avLst/>
        </a:prstGeom>
        <a:gradFill rotWithShape="0">
          <a:gsLst>
            <a:gs pos="0">
              <a:schemeClr val="accent4">
                <a:hueOff val="6807678"/>
                <a:satOff val="-7995"/>
                <a:lumOff val="3072"/>
                <a:alphaOff val="0"/>
                <a:shade val="15000"/>
                <a:satMod val="180000"/>
              </a:schemeClr>
            </a:gs>
            <a:gs pos="50000">
              <a:schemeClr val="accent4">
                <a:hueOff val="6807678"/>
                <a:satOff val="-7995"/>
                <a:lumOff val="3072"/>
                <a:alphaOff val="0"/>
                <a:shade val="45000"/>
                <a:satMod val="170000"/>
              </a:schemeClr>
            </a:gs>
            <a:gs pos="70000">
              <a:schemeClr val="accent4">
                <a:hueOff val="6807678"/>
                <a:satOff val="-7995"/>
                <a:lumOff val="3072"/>
                <a:alphaOff val="0"/>
                <a:tint val="99000"/>
                <a:shade val="65000"/>
                <a:satMod val="155000"/>
              </a:schemeClr>
            </a:gs>
            <a:gs pos="100000">
              <a:schemeClr val="accent4">
                <a:hueOff val="6807678"/>
                <a:satOff val="-7995"/>
                <a:lumOff val="3072"/>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E171C5-FF17-40F9-8101-B8A44551BE45}">
      <dsp:nvSpPr>
        <dsp:cNvPr id="0" name=""/>
        <dsp:cNvSpPr/>
      </dsp:nvSpPr>
      <dsp:spPr>
        <a:xfrm>
          <a:off x="3748600" y="2795091"/>
          <a:ext cx="1729559" cy="235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63" tIns="0" rIns="0" bIns="0" numCol="1" spcCol="1270" anchor="t" anchorCtr="0">
          <a:noAutofit/>
        </a:bodyPr>
        <a:lstStyle/>
        <a:p>
          <a:pPr lvl="0" algn="l" defTabSz="1244600">
            <a:lnSpc>
              <a:spcPct val="90000"/>
            </a:lnSpc>
            <a:spcBef>
              <a:spcPct val="0"/>
            </a:spcBef>
            <a:spcAft>
              <a:spcPct val="35000"/>
            </a:spcAft>
          </a:pPr>
          <a:r>
            <a:rPr lang="en-US" sz="2800" kern="1200" dirty="0">
              <a:ln>
                <a:solidFill>
                  <a:srgbClr val="C00000"/>
                </a:solidFill>
              </a:ln>
              <a:solidFill>
                <a:schemeClr val="accent2">
                  <a:lumMod val="50000"/>
                </a:schemeClr>
              </a:solidFill>
              <a:hlinkClick xmlns:r="http://schemas.openxmlformats.org/officeDocument/2006/relationships" r:id="" action="ppaction://hlinksldjump"/>
            </a:rPr>
            <a:t>Event was organized</a:t>
          </a:r>
          <a:endParaRPr lang="en-US" sz="2800" kern="1200" dirty="0">
            <a:ln>
              <a:solidFill>
                <a:srgbClr val="C00000"/>
              </a:solidFill>
            </a:ln>
            <a:solidFill>
              <a:schemeClr val="accent2">
                <a:lumMod val="50000"/>
              </a:schemeClr>
            </a:solidFill>
          </a:endParaRPr>
        </a:p>
      </dsp:txBody>
      <dsp:txXfrm>
        <a:off x="3748600" y="2795091"/>
        <a:ext cx="1729559" cy="2352407"/>
      </dsp:txXfrm>
    </dsp:sp>
    <dsp:sp modelId="{1422E7D0-00D5-41DD-8699-733D46AE538D}">
      <dsp:nvSpPr>
        <dsp:cNvPr id="0" name=""/>
        <dsp:cNvSpPr/>
      </dsp:nvSpPr>
      <dsp:spPr>
        <a:xfrm>
          <a:off x="5292850" y="1748090"/>
          <a:ext cx="436507" cy="436507"/>
        </a:xfrm>
        <a:prstGeom prst="ellipse">
          <a:avLst/>
        </a:prstGeom>
        <a:gradFill rotWithShape="0">
          <a:gsLst>
            <a:gs pos="0">
              <a:schemeClr val="accent4">
                <a:hueOff val="13615356"/>
                <a:satOff val="-15991"/>
                <a:lumOff val="6144"/>
                <a:alphaOff val="0"/>
                <a:shade val="15000"/>
                <a:satMod val="180000"/>
              </a:schemeClr>
            </a:gs>
            <a:gs pos="50000">
              <a:schemeClr val="accent4">
                <a:hueOff val="13615356"/>
                <a:satOff val="-15991"/>
                <a:lumOff val="6144"/>
                <a:alphaOff val="0"/>
                <a:shade val="45000"/>
                <a:satMod val="170000"/>
              </a:schemeClr>
            </a:gs>
            <a:gs pos="70000">
              <a:schemeClr val="accent4">
                <a:hueOff val="13615356"/>
                <a:satOff val="-15991"/>
                <a:lumOff val="6144"/>
                <a:alphaOff val="0"/>
                <a:tint val="99000"/>
                <a:shade val="65000"/>
                <a:satMod val="155000"/>
              </a:schemeClr>
            </a:gs>
            <a:gs pos="100000">
              <a:schemeClr val="accent4">
                <a:hueOff val="13615356"/>
                <a:satOff val="-15991"/>
                <a:lumOff val="6144"/>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CD73A4-D2D9-4F76-9C22-E63A1A7315CC}">
      <dsp:nvSpPr>
        <dsp:cNvPr id="0" name=""/>
        <dsp:cNvSpPr/>
      </dsp:nvSpPr>
      <dsp:spPr>
        <a:xfrm>
          <a:off x="5511104" y="1966344"/>
          <a:ext cx="1729559" cy="31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96"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Plans were put by the school leaders</a:t>
          </a:r>
          <a:endParaRPr lang="en-US" sz="2300" kern="1200" dirty="0">
            <a:ln>
              <a:solidFill>
                <a:srgbClr val="C00000"/>
              </a:solidFill>
            </a:ln>
            <a:solidFill>
              <a:schemeClr val="accent2">
                <a:lumMod val="50000"/>
              </a:schemeClr>
            </a:solidFill>
          </a:endParaRPr>
        </a:p>
      </dsp:txBody>
      <dsp:txXfrm>
        <a:off x="5511104" y="1966344"/>
        <a:ext cx="1729559" cy="3181154"/>
      </dsp:txXfrm>
    </dsp:sp>
    <dsp:sp modelId="{ECFAEDD1-B89D-4B9D-8A12-9752F5AC03FF}">
      <dsp:nvSpPr>
        <dsp:cNvPr id="0" name=""/>
        <dsp:cNvSpPr/>
      </dsp:nvSpPr>
      <dsp:spPr>
        <a:xfrm>
          <a:off x="7154185" y="1164364"/>
          <a:ext cx="584755" cy="584755"/>
        </a:xfrm>
        <a:prstGeom prst="ellipse">
          <a:avLst/>
        </a:prstGeom>
        <a:gradFill rotWithShape="0">
          <a:gsLst>
            <a:gs pos="0">
              <a:schemeClr val="accent4">
                <a:hueOff val="20423033"/>
                <a:satOff val="-23986"/>
                <a:lumOff val="9216"/>
                <a:alphaOff val="0"/>
                <a:shade val="15000"/>
                <a:satMod val="180000"/>
              </a:schemeClr>
            </a:gs>
            <a:gs pos="50000">
              <a:schemeClr val="accent4">
                <a:hueOff val="20423033"/>
                <a:satOff val="-23986"/>
                <a:lumOff val="9216"/>
                <a:alphaOff val="0"/>
                <a:shade val="45000"/>
                <a:satMod val="170000"/>
              </a:schemeClr>
            </a:gs>
            <a:gs pos="70000">
              <a:schemeClr val="accent4">
                <a:hueOff val="20423033"/>
                <a:satOff val="-23986"/>
                <a:lumOff val="9216"/>
                <a:alphaOff val="0"/>
                <a:tint val="99000"/>
                <a:shade val="65000"/>
                <a:satMod val="155000"/>
              </a:schemeClr>
            </a:gs>
            <a:gs pos="100000">
              <a:schemeClr val="accent4">
                <a:hueOff val="20423033"/>
                <a:satOff val="-23986"/>
                <a:lumOff val="9216"/>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30ECFD-ED38-4B0B-B362-62D78C08CAA7}">
      <dsp:nvSpPr>
        <dsp:cNvPr id="0" name=""/>
        <dsp:cNvSpPr/>
      </dsp:nvSpPr>
      <dsp:spPr>
        <a:xfrm>
          <a:off x="7612895" y="1456742"/>
          <a:ext cx="1729559" cy="3690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850" tIns="0" rIns="0" bIns="0" numCol="1" spcCol="1270" anchor="t" anchorCtr="0">
          <a:noAutofit/>
        </a:bodyPr>
        <a:lstStyle/>
        <a:p>
          <a:pPr lvl="0" algn="l" defTabSz="1022350">
            <a:lnSpc>
              <a:spcPct val="90000"/>
            </a:lnSpc>
            <a:spcBef>
              <a:spcPct val="0"/>
            </a:spcBef>
            <a:spcAft>
              <a:spcPct val="35000"/>
            </a:spcAft>
          </a:pPr>
          <a:r>
            <a:rPr lang="en-US" sz="2300" kern="1200" dirty="0">
              <a:ln>
                <a:solidFill>
                  <a:sysClr val="windowText" lastClr="000000"/>
                </a:solidFill>
              </a:ln>
              <a:solidFill>
                <a:sysClr val="windowText" lastClr="000000"/>
              </a:solidFill>
            </a:rPr>
            <a:t>Final step : Application of tools  </a:t>
          </a:r>
        </a:p>
      </dsp:txBody>
      <dsp:txXfrm>
        <a:off x="7612895" y="1456742"/>
        <a:ext cx="1729559" cy="3690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48755-D11C-4725-B936-3A70F4679B93}">
      <dsp:nvSpPr>
        <dsp:cNvPr id="0" name=""/>
        <dsp:cNvSpPr/>
      </dsp:nvSpPr>
      <dsp:spPr>
        <a:xfrm>
          <a:off x="1434284" y="0"/>
          <a:ext cx="8235998" cy="5147499"/>
        </a:xfrm>
        <a:prstGeom prst="swooshArrow">
          <a:avLst>
            <a:gd name="adj1" fmla="val 25000"/>
            <a:gd name="adj2" fmla="val 25000"/>
          </a:avLst>
        </a:prstGeom>
        <a:gradFill rotWithShape="0">
          <a:gsLst>
            <a:gs pos="0">
              <a:schemeClr val="accent4">
                <a:tint val="40000"/>
                <a:hueOff val="0"/>
                <a:satOff val="0"/>
                <a:lumOff val="0"/>
                <a:alphaOff val="0"/>
                <a:shade val="15000"/>
                <a:satMod val="180000"/>
              </a:schemeClr>
            </a:gs>
            <a:gs pos="50000">
              <a:schemeClr val="accent4">
                <a:tint val="40000"/>
                <a:hueOff val="0"/>
                <a:satOff val="0"/>
                <a:lumOff val="0"/>
                <a:alphaOff val="0"/>
                <a:shade val="45000"/>
                <a:satMod val="170000"/>
              </a:schemeClr>
            </a:gs>
            <a:gs pos="70000">
              <a:schemeClr val="accent4">
                <a:tint val="40000"/>
                <a:hueOff val="0"/>
                <a:satOff val="0"/>
                <a:lumOff val="0"/>
                <a:alphaOff val="0"/>
                <a:tint val="99000"/>
                <a:shade val="65000"/>
                <a:satMod val="155000"/>
              </a:schemeClr>
            </a:gs>
            <a:gs pos="100000">
              <a:schemeClr val="accent4">
                <a:tint val="40000"/>
                <a:hueOff val="0"/>
                <a:satOff val="0"/>
                <a:lumOff val="0"/>
                <a:alphaOff val="0"/>
                <a:tint val="1000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F3D03F5-5A08-483D-825B-11B5EFB876EC}">
      <dsp:nvSpPr>
        <dsp:cNvPr id="0" name=""/>
        <dsp:cNvSpPr/>
      </dsp:nvSpPr>
      <dsp:spPr>
        <a:xfrm>
          <a:off x="2245530" y="3827680"/>
          <a:ext cx="189427" cy="189427"/>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BF41CF-4E34-4EC2-AF81-6D8F982E856E}">
      <dsp:nvSpPr>
        <dsp:cNvPr id="0" name=""/>
        <dsp:cNvSpPr/>
      </dsp:nvSpPr>
      <dsp:spPr>
        <a:xfrm>
          <a:off x="2340244" y="3922394"/>
          <a:ext cx="1408355" cy="122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74"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Manual introduced</a:t>
          </a:r>
          <a:endParaRPr lang="en-US" sz="2300" kern="1200" dirty="0">
            <a:ln>
              <a:solidFill>
                <a:srgbClr val="C00000"/>
              </a:solidFill>
            </a:ln>
            <a:solidFill>
              <a:schemeClr val="accent2">
                <a:lumMod val="50000"/>
              </a:schemeClr>
            </a:solidFill>
          </a:endParaRPr>
        </a:p>
      </dsp:txBody>
      <dsp:txXfrm>
        <a:off x="2340244" y="3922394"/>
        <a:ext cx="1408355" cy="1225104"/>
      </dsp:txXfrm>
    </dsp:sp>
    <dsp:sp modelId="{B50BF9A2-E249-4776-A8E4-F03559BE2875}">
      <dsp:nvSpPr>
        <dsp:cNvPr id="0" name=""/>
        <dsp:cNvSpPr/>
      </dsp:nvSpPr>
      <dsp:spPr>
        <a:xfrm>
          <a:off x="3583880" y="2630371"/>
          <a:ext cx="329439" cy="329439"/>
        </a:xfrm>
        <a:prstGeom prst="ellipse">
          <a:avLst/>
        </a:prstGeom>
        <a:gradFill rotWithShape="0">
          <a:gsLst>
            <a:gs pos="0">
              <a:schemeClr val="accent4">
                <a:hueOff val="6807678"/>
                <a:satOff val="-7995"/>
                <a:lumOff val="3072"/>
                <a:alphaOff val="0"/>
                <a:shade val="15000"/>
                <a:satMod val="180000"/>
              </a:schemeClr>
            </a:gs>
            <a:gs pos="50000">
              <a:schemeClr val="accent4">
                <a:hueOff val="6807678"/>
                <a:satOff val="-7995"/>
                <a:lumOff val="3072"/>
                <a:alphaOff val="0"/>
                <a:shade val="45000"/>
                <a:satMod val="170000"/>
              </a:schemeClr>
            </a:gs>
            <a:gs pos="70000">
              <a:schemeClr val="accent4">
                <a:hueOff val="6807678"/>
                <a:satOff val="-7995"/>
                <a:lumOff val="3072"/>
                <a:alphaOff val="0"/>
                <a:tint val="99000"/>
                <a:shade val="65000"/>
                <a:satMod val="155000"/>
              </a:schemeClr>
            </a:gs>
            <a:gs pos="100000">
              <a:schemeClr val="accent4">
                <a:hueOff val="6807678"/>
                <a:satOff val="-7995"/>
                <a:lumOff val="3072"/>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E171C5-FF17-40F9-8101-B8A44551BE45}">
      <dsp:nvSpPr>
        <dsp:cNvPr id="0" name=""/>
        <dsp:cNvSpPr/>
      </dsp:nvSpPr>
      <dsp:spPr>
        <a:xfrm>
          <a:off x="3748600" y="2795091"/>
          <a:ext cx="1729559" cy="235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63" tIns="0" rIns="0" bIns="0" numCol="1" spcCol="1270" anchor="t" anchorCtr="0">
          <a:noAutofit/>
        </a:bodyPr>
        <a:lstStyle/>
        <a:p>
          <a:pPr lvl="0" algn="l" defTabSz="1244600">
            <a:lnSpc>
              <a:spcPct val="90000"/>
            </a:lnSpc>
            <a:spcBef>
              <a:spcPct val="0"/>
            </a:spcBef>
            <a:spcAft>
              <a:spcPct val="35000"/>
            </a:spcAft>
          </a:pPr>
          <a:r>
            <a:rPr lang="en-US" sz="2800" kern="1200" dirty="0">
              <a:ln>
                <a:solidFill>
                  <a:srgbClr val="C00000"/>
                </a:solidFill>
              </a:ln>
              <a:solidFill>
                <a:schemeClr val="accent2">
                  <a:lumMod val="50000"/>
                </a:schemeClr>
              </a:solidFill>
              <a:hlinkClick xmlns:r="http://schemas.openxmlformats.org/officeDocument/2006/relationships" r:id="" action="ppaction://hlinksldjump"/>
            </a:rPr>
            <a:t>Event was organized</a:t>
          </a:r>
          <a:endParaRPr lang="en-US" sz="2800" kern="1200" dirty="0">
            <a:ln>
              <a:solidFill>
                <a:srgbClr val="C00000"/>
              </a:solidFill>
            </a:ln>
            <a:solidFill>
              <a:schemeClr val="accent2">
                <a:lumMod val="50000"/>
              </a:schemeClr>
            </a:solidFill>
          </a:endParaRPr>
        </a:p>
      </dsp:txBody>
      <dsp:txXfrm>
        <a:off x="3748600" y="2795091"/>
        <a:ext cx="1729559" cy="2352407"/>
      </dsp:txXfrm>
    </dsp:sp>
    <dsp:sp modelId="{1422E7D0-00D5-41DD-8699-733D46AE538D}">
      <dsp:nvSpPr>
        <dsp:cNvPr id="0" name=""/>
        <dsp:cNvSpPr/>
      </dsp:nvSpPr>
      <dsp:spPr>
        <a:xfrm>
          <a:off x="5292850" y="1748090"/>
          <a:ext cx="436507" cy="436507"/>
        </a:xfrm>
        <a:prstGeom prst="ellipse">
          <a:avLst/>
        </a:prstGeom>
        <a:gradFill rotWithShape="0">
          <a:gsLst>
            <a:gs pos="0">
              <a:schemeClr val="accent4">
                <a:hueOff val="13615356"/>
                <a:satOff val="-15991"/>
                <a:lumOff val="6144"/>
                <a:alphaOff val="0"/>
                <a:shade val="15000"/>
                <a:satMod val="180000"/>
              </a:schemeClr>
            </a:gs>
            <a:gs pos="50000">
              <a:schemeClr val="accent4">
                <a:hueOff val="13615356"/>
                <a:satOff val="-15991"/>
                <a:lumOff val="6144"/>
                <a:alphaOff val="0"/>
                <a:shade val="45000"/>
                <a:satMod val="170000"/>
              </a:schemeClr>
            </a:gs>
            <a:gs pos="70000">
              <a:schemeClr val="accent4">
                <a:hueOff val="13615356"/>
                <a:satOff val="-15991"/>
                <a:lumOff val="6144"/>
                <a:alphaOff val="0"/>
                <a:tint val="99000"/>
                <a:shade val="65000"/>
                <a:satMod val="155000"/>
              </a:schemeClr>
            </a:gs>
            <a:gs pos="100000">
              <a:schemeClr val="accent4">
                <a:hueOff val="13615356"/>
                <a:satOff val="-15991"/>
                <a:lumOff val="6144"/>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CD73A4-D2D9-4F76-9C22-E63A1A7315CC}">
      <dsp:nvSpPr>
        <dsp:cNvPr id="0" name=""/>
        <dsp:cNvSpPr/>
      </dsp:nvSpPr>
      <dsp:spPr>
        <a:xfrm>
          <a:off x="5511104" y="1966344"/>
          <a:ext cx="1729559" cy="31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96"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Plans were put by the school leaders</a:t>
          </a:r>
          <a:endParaRPr lang="en-US" sz="2300" kern="1200" dirty="0">
            <a:ln>
              <a:solidFill>
                <a:srgbClr val="C00000"/>
              </a:solidFill>
            </a:ln>
            <a:solidFill>
              <a:schemeClr val="accent2">
                <a:lumMod val="50000"/>
              </a:schemeClr>
            </a:solidFill>
          </a:endParaRPr>
        </a:p>
      </dsp:txBody>
      <dsp:txXfrm>
        <a:off x="5511104" y="1966344"/>
        <a:ext cx="1729559" cy="3181154"/>
      </dsp:txXfrm>
    </dsp:sp>
    <dsp:sp modelId="{ECFAEDD1-B89D-4B9D-8A12-9752F5AC03FF}">
      <dsp:nvSpPr>
        <dsp:cNvPr id="0" name=""/>
        <dsp:cNvSpPr/>
      </dsp:nvSpPr>
      <dsp:spPr>
        <a:xfrm>
          <a:off x="7154185" y="1164364"/>
          <a:ext cx="584755" cy="584755"/>
        </a:xfrm>
        <a:prstGeom prst="ellipse">
          <a:avLst/>
        </a:prstGeom>
        <a:gradFill rotWithShape="0">
          <a:gsLst>
            <a:gs pos="0">
              <a:schemeClr val="accent4">
                <a:hueOff val="20423033"/>
                <a:satOff val="-23986"/>
                <a:lumOff val="9216"/>
                <a:alphaOff val="0"/>
                <a:shade val="15000"/>
                <a:satMod val="180000"/>
              </a:schemeClr>
            </a:gs>
            <a:gs pos="50000">
              <a:schemeClr val="accent4">
                <a:hueOff val="20423033"/>
                <a:satOff val="-23986"/>
                <a:lumOff val="9216"/>
                <a:alphaOff val="0"/>
                <a:shade val="45000"/>
                <a:satMod val="170000"/>
              </a:schemeClr>
            </a:gs>
            <a:gs pos="70000">
              <a:schemeClr val="accent4">
                <a:hueOff val="20423033"/>
                <a:satOff val="-23986"/>
                <a:lumOff val="9216"/>
                <a:alphaOff val="0"/>
                <a:tint val="99000"/>
                <a:shade val="65000"/>
                <a:satMod val="155000"/>
              </a:schemeClr>
            </a:gs>
            <a:gs pos="100000">
              <a:schemeClr val="accent4">
                <a:hueOff val="20423033"/>
                <a:satOff val="-23986"/>
                <a:lumOff val="9216"/>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30ECFD-ED38-4B0B-B362-62D78C08CAA7}">
      <dsp:nvSpPr>
        <dsp:cNvPr id="0" name=""/>
        <dsp:cNvSpPr/>
      </dsp:nvSpPr>
      <dsp:spPr>
        <a:xfrm>
          <a:off x="7612895" y="1456742"/>
          <a:ext cx="1729559" cy="3690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850" tIns="0" rIns="0" bIns="0" numCol="1" spcCol="1270" anchor="t" anchorCtr="0">
          <a:noAutofit/>
        </a:bodyPr>
        <a:lstStyle/>
        <a:p>
          <a:pPr lvl="0" algn="l" defTabSz="1022350">
            <a:lnSpc>
              <a:spcPct val="90000"/>
            </a:lnSpc>
            <a:spcBef>
              <a:spcPct val="0"/>
            </a:spcBef>
            <a:spcAft>
              <a:spcPct val="35000"/>
            </a:spcAft>
          </a:pPr>
          <a:r>
            <a:rPr lang="en-US" sz="2300" kern="1200" dirty="0">
              <a:ln>
                <a:solidFill>
                  <a:sysClr val="windowText" lastClr="000000"/>
                </a:solidFill>
              </a:ln>
              <a:solidFill>
                <a:sysClr val="windowText" lastClr="000000"/>
              </a:solidFill>
            </a:rPr>
            <a:t>Final step : Application of tools  </a:t>
          </a:r>
        </a:p>
      </dsp:txBody>
      <dsp:txXfrm>
        <a:off x="7612895" y="1456742"/>
        <a:ext cx="1729559" cy="3690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48755-D11C-4725-B936-3A70F4679B93}">
      <dsp:nvSpPr>
        <dsp:cNvPr id="0" name=""/>
        <dsp:cNvSpPr/>
      </dsp:nvSpPr>
      <dsp:spPr>
        <a:xfrm>
          <a:off x="1434284" y="0"/>
          <a:ext cx="8235998" cy="5147499"/>
        </a:xfrm>
        <a:prstGeom prst="swooshArrow">
          <a:avLst>
            <a:gd name="adj1" fmla="val 25000"/>
            <a:gd name="adj2" fmla="val 25000"/>
          </a:avLst>
        </a:prstGeom>
        <a:gradFill rotWithShape="0">
          <a:gsLst>
            <a:gs pos="0">
              <a:schemeClr val="accent4">
                <a:tint val="40000"/>
                <a:hueOff val="0"/>
                <a:satOff val="0"/>
                <a:lumOff val="0"/>
                <a:alphaOff val="0"/>
                <a:shade val="15000"/>
                <a:satMod val="180000"/>
              </a:schemeClr>
            </a:gs>
            <a:gs pos="50000">
              <a:schemeClr val="accent4">
                <a:tint val="40000"/>
                <a:hueOff val="0"/>
                <a:satOff val="0"/>
                <a:lumOff val="0"/>
                <a:alphaOff val="0"/>
                <a:shade val="45000"/>
                <a:satMod val="170000"/>
              </a:schemeClr>
            </a:gs>
            <a:gs pos="70000">
              <a:schemeClr val="accent4">
                <a:tint val="40000"/>
                <a:hueOff val="0"/>
                <a:satOff val="0"/>
                <a:lumOff val="0"/>
                <a:alphaOff val="0"/>
                <a:tint val="99000"/>
                <a:shade val="65000"/>
                <a:satMod val="155000"/>
              </a:schemeClr>
            </a:gs>
            <a:gs pos="100000">
              <a:schemeClr val="accent4">
                <a:tint val="40000"/>
                <a:hueOff val="0"/>
                <a:satOff val="0"/>
                <a:lumOff val="0"/>
                <a:alphaOff val="0"/>
                <a:tint val="1000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F3D03F5-5A08-483D-825B-11B5EFB876EC}">
      <dsp:nvSpPr>
        <dsp:cNvPr id="0" name=""/>
        <dsp:cNvSpPr/>
      </dsp:nvSpPr>
      <dsp:spPr>
        <a:xfrm>
          <a:off x="2245530" y="3827680"/>
          <a:ext cx="189427" cy="189427"/>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BF41CF-4E34-4EC2-AF81-6D8F982E856E}">
      <dsp:nvSpPr>
        <dsp:cNvPr id="0" name=""/>
        <dsp:cNvSpPr/>
      </dsp:nvSpPr>
      <dsp:spPr>
        <a:xfrm>
          <a:off x="2340244" y="3922394"/>
          <a:ext cx="1408355" cy="122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74"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Manual introduced</a:t>
          </a:r>
          <a:endParaRPr lang="en-US" sz="2300" kern="1200" dirty="0">
            <a:ln>
              <a:solidFill>
                <a:srgbClr val="C00000"/>
              </a:solidFill>
            </a:ln>
            <a:solidFill>
              <a:schemeClr val="accent2">
                <a:lumMod val="50000"/>
              </a:schemeClr>
            </a:solidFill>
          </a:endParaRPr>
        </a:p>
      </dsp:txBody>
      <dsp:txXfrm>
        <a:off x="2340244" y="3922394"/>
        <a:ext cx="1408355" cy="1225104"/>
      </dsp:txXfrm>
    </dsp:sp>
    <dsp:sp modelId="{B50BF9A2-E249-4776-A8E4-F03559BE2875}">
      <dsp:nvSpPr>
        <dsp:cNvPr id="0" name=""/>
        <dsp:cNvSpPr/>
      </dsp:nvSpPr>
      <dsp:spPr>
        <a:xfrm>
          <a:off x="3583880" y="2630371"/>
          <a:ext cx="329439" cy="329439"/>
        </a:xfrm>
        <a:prstGeom prst="ellipse">
          <a:avLst/>
        </a:prstGeom>
        <a:gradFill rotWithShape="0">
          <a:gsLst>
            <a:gs pos="0">
              <a:schemeClr val="accent4">
                <a:hueOff val="6807678"/>
                <a:satOff val="-7995"/>
                <a:lumOff val="3072"/>
                <a:alphaOff val="0"/>
                <a:shade val="15000"/>
                <a:satMod val="180000"/>
              </a:schemeClr>
            </a:gs>
            <a:gs pos="50000">
              <a:schemeClr val="accent4">
                <a:hueOff val="6807678"/>
                <a:satOff val="-7995"/>
                <a:lumOff val="3072"/>
                <a:alphaOff val="0"/>
                <a:shade val="45000"/>
                <a:satMod val="170000"/>
              </a:schemeClr>
            </a:gs>
            <a:gs pos="70000">
              <a:schemeClr val="accent4">
                <a:hueOff val="6807678"/>
                <a:satOff val="-7995"/>
                <a:lumOff val="3072"/>
                <a:alphaOff val="0"/>
                <a:tint val="99000"/>
                <a:shade val="65000"/>
                <a:satMod val="155000"/>
              </a:schemeClr>
            </a:gs>
            <a:gs pos="100000">
              <a:schemeClr val="accent4">
                <a:hueOff val="6807678"/>
                <a:satOff val="-7995"/>
                <a:lumOff val="3072"/>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E171C5-FF17-40F9-8101-B8A44551BE45}">
      <dsp:nvSpPr>
        <dsp:cNvPr id="0" name=""/>
        <dsp:cNvSpPr/>
      </dsp:nvSpPr>
      <dsp:spPr>
        <a:xfrm>
          <a:off x="3748600" y="2795091"/>
          <a:ext cx="1729559" cy="235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63" tIns="0" rIns="0" bIns="0" numCol="1" spcCol="1270" anchor="t" anchorCtr="0">
          <a:noAutofit/>
        </a:bodyPr>
        <a:lstStyle/>
        <a:p>
          <a:pPr lvl="0" algn="l" defTabSz="1244600">
            <a:lnSpc>
              <a:spcPct val="90000"/>
            </a:lnSpc>
            <a:spcBef>
              <a:spcPct val="0"/>
            </a:spcBef>
            <a:spcAft>
              <a:spcPct val="35000"/>
            </a:spcAft>
          </a:pPr>
          <a:r>
            <a:rPr lang="en-US" sz="2800" kern="1200" dirty="0">
              <a:ln>
                <a:solidFill>
                  <a:srgbClr val="C00000"/>
                </a:solidFill>
              </a:ln>
              <a:solidFill>
                <a:schemeClr val="accent2">
                  <a:lumMod val="50000"/>
                </a:schemeClr>
              </a:solidFill>
              <a:hlinkClick xmlns:r="http://schemas.openxmlformats.org/officeDocument/2006/relationships" r:id="" action="ppaction://hlinksldjump"/>
            </a:rPr>
            <a:t>Event was organized</a:t>
          </a:r>
          <a:endParaRPr lang="en-US" sz="2800" kern="1200" dirty="0">
            <a:ln>
              <a:solidFill>
                <a:srgbClr val="C00000"/>
              </a:solidFill>
            </a:ln>
            <a:solidFill>
              <a:schemeClr val="accent2">
                <a:lumMod val="50000"/>
              </a:schemeClr>
            </a:solidFill>
          </a:endParaRPr>
        </a:p>
      </dsp:txBody>
      <dsp:txXfrm>
        <a:off x="3748600" y="2795091"/>
        <a:ext cx="1729559" cy="2352407"/>
      </dsp:txXfrm>
    </dsp:sp>
    <dsp:sp modelId="{1422E7D0-00D5-41DD-8699-733D46AE538D}">
      <dsp:nvSpPr>
        <dsp:cNvPr id="0" name=""/>
        <dsp:cNvSpPr/>
      </dsp:nvSpPr>
      <dsp:spPr>
        <a:xfrm>
          <a:off x="5292850" y="1748090"/>
          <a:ext cx="436507" cy="436507"/>
        </a:xfrm>
        <a:prstGeom prst="ellipse">
          <a:avLst/>
        </a:prstGeom>
        <a:gradFill rotWithShape="0">
          <a:gsLst>
            <a:gs pos="0">
              <a:schemeClr val="accent4">
                <a:hueOff val="13615356"/>
                <a:satOff val="-15991"/>
                <a:lumOff val="6144"/>
                <a:alphaOff val="0"/>
                <a:shade val="15000"/>
                <a:satMod val="180000"/>
              </a:schemeClr>
            </a:gs>
            <a:gs pos="50000">
              <a:schemeClr val="accent4">
                <a:hueOff val="13615356"/>
                <a:satOff val="-15991"/>
                <a:lumOff val="6144"/>
                <a:alphaOff val="0"/>
                <a:shade val="45000"/>
                <a:satMod val="170000"/>
              </a:schemeClr>
            </a:gs>
            <a:gs pos="70000">
              <a:schemeClr val="accent4">
                <a:hueOff val="13615356"/>
                <a:satOff val="-15991"/>
                <a:lumOff val="6144"/>
                <a:alphaOff val="0"/>
                <a:tint val="99000"/>
                <a:shade val="65000"/>
                <a:satMod val="155000"/>
              </a:schemeClr>
            </a:gs>
            <a:gs pos="100000">
              <a:schemeClr val="accent4">
                <a:hueOff val="13615356"/>
                <a:satOff val="-15991"/>
                <a:lumOff val="6144"/>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CD73A4-D2D9-4F76-9C22-E63A1A7315CC}">
      <dsp:nvSpPr>
        <dsp:cNvPr id="0" name=""/>
        <dsp:cNvSpPr/>
      </dsp:nvSpPr>
      <dsp:spPr>
        <a:xfrm>
          <a:off x="5511104" y="1966344"/>
          <a:ext cx="1729559" cy="31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96" tIns="0" rIns="0" bIns="0" numCol="1" spcCol="1270" anchor="t" anchorCtr="0">
          <a:noAutofit/>
        </a:bodyPr>
        <a:lstStyle/>
        <a:p>
          <a:pPr lvl="0" algn="l" defTabSz="1022350">
            <a:lnSpc>
              <a:spcPct val="90000"/>
            </a:lnSpc>
            <a:spcBef>
              <a:spcPct val="0"/>
            </a:spcBef>
            <a:spcAft>
              <a:spcPct val="35000"/>
            </a:spcAft>
          </a:pPr>
          <a:r>
            <a:rPr lang="en-US" sz="2300" kern="1200" dirty="0">
              <a:ln>
                <a:solidFill>
                  <a:srgbClr val="C00000"/>
                </a:solidFill>
              </a:ln>
              <a:solidFill>
                <a:schemeClr val="accent2">
                  <a:lumMod val="50000"/>
                </a:schemeClr>
              </a:solidFill>
              <a:hlinkClick xmlns:r="http://schemas.openxmlformats.org/officeDocument/2006/relationships" r:id="" action="ppaction://hlinksldjump"/>
            </a:rPr>
            <a:t>Plans were put by the school leaders</a:t>
          </a:r>
          <a:endParaRPr lang="en-US" sz="2300" kern="1200" dirty="0">
            <a:ln>
              <a:solidFill>
                <a:srgbClr val="C00000"/>
              </a:solidFill>
            </a:ln>
            <a:solidFill>
              <a:schemeClr val="accent2">
                <a:lumMod val="50000"/>
              </a:schemeClr>
            </a:solidFill>
          </a:endParaRPr>
        </a:p>
      </dsp:txBody>
      <dsp:txXfrm>
        <a:off x="5511104" y="1966344"/>
        <a:ext cx="1729559" cy="3181154"/>
      </dsp:txXfrm>
    </dsp:sp>
    <dsp:sp modelId="{ECFAEDD1-B89D-4B9D-8A12-9752F5AC03FF}">
      <dsp:nvSpPr>
        <dsp:cNvPr id="0" name=""/>
        <dsp:cNvSpPr/>
      </dsp:nvSpPr>
      <dsp:spPr>
        <a:xfrm>
          <a:off x="7154185" y="1164364"/>
          <a:ext cx="584755" cy="584755"/>
        </a:xfrm>
        <a:prstGeom prst="ellipse">
          <a:avLst/>
        </a:prstGeom>
        <a:gradFill rotWithShape="0">
          <a:gsLst>
            <a:gs pos="0">
              <a:schemeClr val="accent4">
                <a:hueOff val="20423033"/>
                <a:satOff val="-23986"/>
                <a:lumOff val="9216"/>
                <a:alphaOff val="0"/>
                <a:shade val="15000"/>
                <a:satMod val="180000"/>
              </a:schemeClr>
            </a:gs>
            <a:gs pos="50000">
              <a:schemeClr val="accent4">
                <a:hueOff val="20423033"/>
                <a:satOff val="-23986"/>
                <a:lumOff val="9216"/>
                <a:alphaOff val="0"/>
                <a:shade val="45000"/>
                <a:satMod val="170000"/>
              </a:schemeClr>
            </a:gs>
            <a:gs pos="70000">
              <a:schemeClr val="accent4">
                <a:hueOff val="20423033"/>
                <a:satOff val="-23986"/>
                <a:lumOff val="9216"/>
                <a:alphaOff val="0"/>
                <a:tint val="99000"/>
                <a:shade val="65000"/>
                <a:satMod val="155000"/>
              </a:schemeClr>
            </a:gs>
            <a:gs pos="100000">
              <a:schemeClr val="accent4">
                <a:hueOff val="20423033"/>
                <a:satOff val="-23986"/>
                <a:lumOff val="9216"/>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30ECFD-ED38-4B0B-B362-62D78C08CAA7}">
      <dsp:nvSpPr>
        <dsp:cNvPr id="0" name=""/>
        <dsp:cNvSpPr/>
      </dsp:nvSpPr>
      <dsp:spPr>
        <a:xfrm>
          <a:off x="7612895" y="1456742"/>
          <a:ext cx="1729559" cy="3690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850" tIns="0" rIns="0" bIns="0" numCol="1" spcCol="1270" anchor="t" anchorCtr="0">
          <a:noAutofit/>
        </a:bodyPr>
        <a:lstStyle/>
        <a:p>
          <a:pPr lvl="0" algn="l" defTabSz="1022350">
            <a:lnSpc>
              <a:spcPct val="90000"/>
            </a:lnSpc>
            <a:spcBef>
              <a:spcPct val="0"/>
            </a:spcBef>
            <a:spcAft>
              <a:spcPct val="35000"/>
            </a:spcAft>
          </a:pPr>
          <a:r>
            <a:rPr lang="en-US" sz="2300" kern="1200" dirty="0">
              <a:ln>
                <a:solidFill>
                  <a:sysClr val="windowText" lastClr="000000"/>
                </a:solidFill>
              </a:ln>
              <a:solidFill>
                <a:sysClr val="windowText" lastClr="000000"/>
              </a:solidFill>
            </a:rPr>
            <a:t>Final step : Application of tools  </a:t>
          </a:r>
        </a:p>
      </dsp:txBody>
      <dsp:txXfrm>
        <a:off x="7612895" y="1456742"/>
        <a:ext cx="1729559" cy="3690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97F39-5C87-4A6F-844E-CCD359EC21F7}">
      <dsp:nvSpPr>
        <dsp:cNvPr id="0" name=""/>
        <dsp:cNvSpPr/>
      </dsp:nvSpPr>
      <dsp:spPr>
        <a:xfrm>
          <a:off x="1136721" y="0"/>
          <a:ext cx="2673889" cy="2673851"/>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Time line must be changed or adjusted</a:t>
          </a:r>
        </a:p>
      </dsp:txBody>
      <dsp:txXfrm>
        <a:off x="1528303" y="391576"/>
        <a:ext cx="1890725" cy="1890699"/>
      </dsp:txXfrm>
    </dsp:sp>
    <dsp:sp modelId="{9FF1039F-D038-49C3-843E-808EFA351DCE}">
      <dsp:nvSpPr>
        <dsp:cNvPr id="0" name=""/>
        <dsp:cNvSpPr/>
      </dsp:nvSpPr>
      <dsp:spPr>
        <a:xfrm>
          <a:off x="2512995" y="1783310"/>
          <a:ext cx="2673889" cy="2673851"/>
        </a:xfrm>
        <a:prstGeom prst="ellipse">
          <a:avLst/>
        </a:prstGeom>
        <a:gradFill rotWithShape="0">
          <a:gsLst>
            <a:gs pos="0">
              <a:schemeClr val="accent2">
                <a:alpha val="50000"/>
                <a:hueOff val="953895"/>
                <a:satOff val="-21764"/>
                <a:lumOff val="8039"/>
                <a:alphaOff val="0"/>
                <a:shade val="15000"/>
                <a:satMod val="180000"/>
              </a:schemeClr>
            </a:gs>
            <a:gs pos="50000">
              <a:schemeClr val="accent2">
                <a:alpha val="50000"/>
                <a:hueOff val="953895"/>
                <a:satOff val="-21764"/>
                <a:lumOff val="8039"/>
                <a:alphaOff val="0"/>
                <a:shade val="45000"/>
                <a:satMod val="170000"/>
              </a:schemeClr>
            </a:gs>
            <a:gs pos="70000">
              <a:schemeClr val="accent2">
                <a:alpha val="50000"/>
                <a:hueOff val="953895"/>
                <a:satOff val="-21764"/>
                <a:lumOff val="8039"/>
                <a:alphaOff val="0"/>
                <a:tint val="99000"/>
                <a:shade val="65000"/>
                <a:satMod val="155000"/>
              </a:schemeClr>
            </a:gs>
            <a:gs pos="100000">
              <a:schemeClr val="accent2">
                <a:alpha val="50000"/>
                <a:hueOff val="953895"/>
                <a:satOff val="-21764"/>
                <a:lumOff val="8039"/>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alpha val="50000"/>
              <a:hueOff val="953895"/>
              <a:satOff val="-21764"/>
              <a:lumOff val="8039"/>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a:t>Language barrier.</a:t>
          </a:r>
          <a:endParaRPr lang="en-US" sz="2800" kern="1200" dirty="0"/>
        </a:p>
      </dsp:txBody>
      <dsp:txXfrm>
        <a:off x="2904577" y="2174886"/>
        <a:ext cx="1890725" cy="1890699"/>
      </dsp:txXfrm>
    </dsp:sp>
    <dsp:sp modelId="{12C622C1-6987-43AB-AA63-AFDAB8EFB3C8}">
      <dsp:nvSpPr>
        <dsp:cNvPr id="0" name=""/>
        <dsp:cNvSpPr/>
      </dsp:nvSpPr>
      <dsp:spPr>
        <a:xfrm>
          <a:off x="3887643" y="0"/>
          <a:ext cx="2673889" cy="2673851"/>
        </a:xfrm>
        <a:prstGeom prst="ellipse">
          <a:avLst/>
        </a:prstGeom>
        <a:gradFill rotWithShape="0">
          <a:gsLst>
            <a:gs pos="0">
              <a:schemeClr val="accent2">
                <a:alpha val="50000"/>
                <a:hueOff val="1907789"/>
                <a:satOff val="-43528"/>
                <a:lumOff val="16079"/>
                <a:alphaOff val="0"/>
                <a:shade val="15000"/>
                <a:satMod val="180000"/>
              </a:schemeClr>
            </a:gs>
            <a:gs pos="50000">
              <a:schemeClr val="accent2">
                <a:alpha val="50000"/>
                <a:hueOff val="1907789"/>
                <a:satOff val="-43528"/>
                <a:lumOff val="16079"/>
                <a:alphaOff val="0"/>
                <a:shade val="45000"/>
                <a:satMod val="170000"/>
              </a:schemeClr>
            </a:gs>
            <a:gs pos="70000">
              <a:schemeClr val="accent2">
                <a:alpha val="50000"/>
                <a:hueOff val="1907789"/>
                <a:satOff val="-43528"/>
                <a:lumOff val="16079"/>
                <a:alphaOff val="0"/>
                <a:tint val="99000"/>
                <a:shade val="65000"/>
                <a:satMod val="155000"/>
              </a:schemeClr>
            </a:gs>
            <a:gs pos="100000">
              <a:schemeClr val="accent2">
                <a:alpha val="50000"/>
                <a:hueOff val="1907789"/>
                <a:satOff val="-43528"/>
                <a:lumOff val="16079"/>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alpha val="50000"/>
              <a:hueOff val="1907789"/>
              <a:satOff val="-43528"/>
              <a:lumOff val="16079"/>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dirty="0"/>
            <a:t>Exams at universities and schools.</a:t>
          </a:r>
        </a:p>
      </dsp:txBody>
      <dsp:txXfrm>
        <a:off x="4279225" y="391576"/>
        <a:ext cx="1890725" cy="18906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1/17/2018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1/17/2018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1/17/2018</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1/17/2018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1/17/2018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1/17/2018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35000">
              <a:schemeClr val="accent5">
                <a:lumMod val="40000"/>
                <a:lumOff val="60000"/>
              </a:schemeClr>
            </a:gs>
            <a:gs pos="85000">
              <a:schemeClr val="bg2">
                <a:lumMod val="40000"/>
                <a:lumOff val="60000"/>
              </a:schemeClr>
            </a:gs>
            <a:gs pos="98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1/17/2018</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7029498F-23AF-43D6-9FE5-FD88C216073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976952"/>
            <a:ext cx="12188825" cy="4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4">
            <a:extLst>
              <a:ext uri="{FF2B5EF4-FFF2-40B4-BE49-F238E27FC236}">
                <a16:creationId xmlns:a16="http://schemas.microsoft.com/office/drawing/2014/main" id="{77FA14E8-A0EB-45E1-93F5-D93FDD85BBC4}"/>
              </a:ext>
            </a:extLst>
          </p:cNvPr>
          <p:cNvPicPr preferRelativeResize="0">
            <a:picLocks noChangeArrowheads="1"/>
          </p:cNvPicPr>
          <p:nvPr/>
        </p:nvPicPr>
        <p:blipFill>
          <a:blip r:embed="rId3">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426384" y="73161"/>
            <a:ext cx="2475855" cy="739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6">
            <a:extLst>
              <a:ext uri="{FF2B5EF4-FFF2-40B4-BE49-F238E27FC236}">
                <a16:creationId xmlns:a16="http://schemas.microsoft.com/office/drawing/2014/main" id="{5D5532CA-3969-44E9-B87B-D2E99A90E39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5781062"/>
            <a:ext cx="12188825" cy="4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8">
            <a:extLst>
              <a:ext uri="{FF2B5EF4-FFF2-40B4-BE49-F238E27FC236}">
                <a16:creationId xmlns:a16="http://schemas.microsoft.com/office/drawing/2014/main" id="{C3D8C3C7-3208-408B-A06B-5FBF8C14368E}"/>
              </a:ext>
            </a:extLst>
          </p:cNvPr>
          <p:cNvSpPr>
            <a:spLocks noChangeArrowheads="1"/>
          </p:cNvSpPr>
          <p:nvPr/>
        </p:nvSpPr>
        <p:spPr bwMode="auto">
          <a:xfrm>
            <a:off x="1158573" y="2646567"/>
            <a:ext cx="9265412" cy="830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r>
              <a:rPr lang="en-US" altLang="en-US" sz="2399" dirty="0">
                <a:solidFill>
                  <a:srgbClr val="000000"/>
                </a:solidFill>
                <a:latin typeface="Adobe Caslon Pro" panose="0205050205050A020403" pitchFamily="18" charset="0"/>
              </a:rPr>
              <a:t>Project Number:</a:t>
            </a:r>
          </a:p>
          <a:p>
            <a:pPr algn="ctr" rtl="1" eaLnBrk="1" hangingPunct="1"/>
            <a:r>
              <a:rPr lang="en-US" altLang="en-US" sz="2399" dirty="0">
                <a:solidFill>
                  <a:srgbClr val="000000"/>
                </a:solidFill>
                <a:latin typeface="Adobe Caslon Pro" panose="0205050205050A020403" pitchFamily="18" charset="0"/>
              </a:rPr>
              <a:t>573660-EPP-1-2016-1-EG-EPPKA2-CBHE-JP (2016-2516/001-001)</a:t>
            </a:r>
          </a:p>
        </p:txBody>
      </p:sp>
      <p:sp>
        <p:nvSpPr>
          <p:cNvPr id="3078" name="Rectangle 9">
            <a:extLst>
              <a:ext uri="{FF2B5EF4-FFF2-40B4-BE49-F238E27FC236}">
                <a16:creationId xmlns:a16="http://schemas.microsoft.com/office/drawing/2014/main" id="{8739EA20-C925-4939-BBDF-34106A655701}"/>
              </a:ext>
            </a:extLst>
          </p:cNvPr>
          <p:cNvSpPr>
            <a:spLocks noChangeArrowheads="1"/>
          </p:cNvSpPr>
          <p:nvPr/>
        </p:nvSpPr>
        <p:spPr bwMode="auto">
          <a:xfrm>
            <a:off x="0" y="1327697"/>
            <a:ext cx="11328624" cy="1569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r>
              <a:rPr lang="en-US" altLang="en-US" sz="2399" dirty="0">
                <a:solidFill>
                  <a:srgbClr val="000000"/>
                </a:solidFill>
                <a:latin typeface="Adobe Caslon Pro" panose="0205050205050A020403" pitchFamily="18" charset="0"/>
              </a:rPr>
              <a:t>Project Name:</a:t>
            </a:r>
          </a:p>
          <a:p>
            <a:pPr algn="ctr" rtl="1" eaLnBrk="1" hangingPunct="1"/>
            <a:r>
              <a:rPr lang="en-US" altLang="en-US" sz="2399" dirty="0">
                <a:solidFill>
                  <a:srgbClr val="000000"/>
                </a:solidFill>
                <a:latin typeface="Adobe Caslon Pro" panose="0205050205050A020403" pitchFamily="18" charset="0"/>
              </a:rPr>
              <a:t>School and University Partnership for Peer Communities of learners</a:t>
            </a:r>
          </a:p>
          <a:p>
            <a:pPr algn="ctr" rtl="1" eaLnBrk="1" hangingPunct="1"/>
            <a:r>
              <a:rPr lang="en-US" altLang="en-US" sz="2399" dirty="0">
                <a:solidFill>
                  <a:srgbClr val="002060"/>
                </a:solidFill>
                <a:latin typeface="Adobe Caslon Pro" panose="0205050205050A020403" pitchFamily="18" charset="0"/>
              </a:rPr>
              <a:t>(SUP4PCL)</a:t>
            </a:r>
          </a:p>
          <a:p>
            <a:pPr algn="ctr" rtl="1" eaLnBrk="1" hangingPunct="1"/>
            <a:endParaRPr lang="en-US" altLang="en-US" sz="2399" dirty="0">
              <a:solidFill>
                <a:srgbClr val="000000"/>
              </a:solidFill>
              <a:latin typeface="Times New Roman" panose="02020603050405020304" pitchFamily="18" charset="0"/>
            </a:endParaRPr>
          </a:p>
        </p:txBody>
      </p:sp>
      <p:sp>
        <p:nvSpPr>
          <p:cNvPr id="3079" name="Rectangle 10">
            <a:extLst>
              <a:ext uri="{FF2B5EF4-FFF2-40B4-BE49-F238E27FC236}">
                <a16:creationId xmlns:a16="http://schemas.microsoft.com/office/drawing/2014/main" id="{6B12C294-5BCB-4FFC-A9B6-23D3152BB5BB}"/>
              </a:ext>
            </a:extLst>
          </p:cNvPr>
          <p:cNvSpPr>
            <a:spLocks noChangeArrowheads="1"/>
          </p:cNvSpPr>
          <p:nvPr/>
        </p:nvSpPr>
        <p:spPr bwMode="auto">
          <a:xfrm>
            <a:off x="227012" y="5827088"/>
            <a:ext cx="11409367" cy="104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8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
        <p:nvSpPr>
          <p:cNvPr id="3080" name="Subtitle 2">
            <a:extLst>
              <a:ext uri="{FF2B5EF4-FFF2-40B4-BE49-F238E27FC236}">
                <a16:creationId xmlns:a16="http://schemas.microsoft.com/office/drawing/2014/main" id="{81BC7C83-732A-45E5-94C0-39144500BA88}"/>
              </a:ext>
            </a:extLst>
          </p:cNvPr>
          <p:cNvSpPr>
            <a:spLocks noGrp="1" noChangeArrowheads="1"/>
          </p:cNvSpPr>
          <p:nvPr>
            <p:ph type="subTitle" idx="4294967295"/>
          </p:nvPr>
        </p:nvSpPr>
        <p:spPr>
          <a:xfrm>
            <a:off x="1523603" y="3628973"/>
            <a:ext cx="9141619" cy="1354200"/>
          </a:xfrm>
        </p:spPr>
        <p:txBody>
          <a:bodyPr>
            <a:normAutofit fontScale="85000" lnSpcReduction="20000"/>
          </a:bodyPr>
          <a:lstStyle/>
          <a:p>
            <a:pPr marL="0" indent="0" algn="ctr">
              <a:buNone/>
            </a:pPr>
            <a:r>
              <a:rPr lang="en-US" b="1" dirty="0">
                <a:solidFill>
                  <a:srgbClr val="FF0000"/>
                </a:solidFill>
              </a:rPr>
              <a:t>Work Package 1.3:Development of Materials </a:t>
            </a:r>
            <a:endParaRPr lang="en-US" dirty="0">
              <a:solidFill>
                <a:srgbClr val="FF0000"/>
              </a:solidFill>
            </a:endParaRPr>
          </a:p>
          <a:p>
            <a:pPr marL="0" indent="0" algn="ctr">
              <a:buNone/>
            </a:pPr>
            <a:r>
              <a:rPr lang="en-US" b="1" dirty="0">
                <a:solidFill>
                  <a:srgbClr val="FF0000"/>
                </a:solidFill>
              </a:rPr>
              <a:t>December 11</a:t>
            </a:r>
            <a:r>
              <a:rPr lang="en-US" b="1" baseline="30000" dirty="0">
                <a:solidFill>
                  <a:srgbClr val="FF0000"/>
                </a:solidFill>
              </a:rPr>
              <a:t>th</a:t>
            </a:r>
            <a:r>
              <a:rPr lang="en-US" b="1" dirty="0">
                <a:solidFill>
                  <a:srgbClr val="FF0000"/>
                </a:solidFill>
              </a:rPr>
              <a:t>  – 13</a:t>
            </a:r>
            <a:r>
              <a:rPr lang="en-US" b="1" baseline="30000" dirty="0">
                <a:solidFill>
                  <a:srgbClr val="FF0000"/>
                </a:solidFill>
              </a:rPr>
              <a:t>th</a:t>
            </a:r>
            <a:r>
              <a:rPr lang="en-US" b="1" dirty="0">
                <a:solidFill>
                  <a:srgbClr val="FF0000"/>
                </a:solidFill>
              </a:rPr>
              <a:t>   , 2017</a:t>
            </a:r>
            <a:endParaRPr lang="en-US" dirty="0">
              <a:solidFill>
                <a:srgbClr val="FF0000"/>
              </a:solidFill>
            </a:endParaRPr>
          </a:p>
          <a:p>
            <a:pPr marL="0" indent="0" algn="ctr">
              <a:buNone/>
            </a:pPr>
            <a:r>
              <a:rPr lang="en-US" b="1" dirty="0">
                <a:solidFill>
                  <a:srgbClr val="FF0000"/>
                </a:solidFill>
              </a:rPr>
              <a:t>Ain Shams University Cairo, Egypt</a:t>
            </a:r>
            <a:endParaRPr lang="en-US" dirty="0">
              <a:solidFill>
                <a:srgbClr val="FF0000"/>
              </a:solidFill>
            </a:endParaRPr>
          </a:p>
        </p:txBody>
      </p:sp>
      <p:pic>
        <p:nvPicPr>
          <p:cNvPr id="3081" name="Picture 2" descr="E:\SUP4PCL\images.jpg">
            <a:extLst>
              <a:ext uri="{FF2B5EF4-FFF2-40B4-BE49-F238E27FC236}">
                <a16:creationId xmlns:a16="http://schemas.microsoft.com/office/drawing/2014/main" id="{5D7AA7E0-5CA4-463A-A318-1263E130BAA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41165"/>
            <a:ext cx="2133600" cy="1056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6B3D0E9-F561-41B3-9F86-5BA5ED7B3610}"/>
              </a:ext>
            </a:extLst>
          </p:cNvPr>
          <p:cNvPicPr>
            <a:picLocks noChangeAspect="1"/>
          </p:cNvPicPr>
          <p:nvPr/>
        </p:nvPicPr>
        <p:blipFill>
          <a:blip r:embed="rId5"/>
          <a:stretch>
            <a:fillRect/>
          </a:stretch>
        </p:blipFill>
        <p:spPr>
          <a:xfrm>
            <a:off x="379412" y="1126938"/>
            <a:ext cx="3414994" cy="4561978"/>
          </a:xfrm>
          <a:prstGeom prst="rect">
            <a:avLst/>
          </a:prstGeom>
        </p:spPr>
      </p:pic>
      <p:pic>
        <p:nvPicPr>
          <p:cNvPr id="4" name="Picture 3">
            <a:extLst>
              <a:ext uri="{FF2B5EF4-FFF2-40B4-BE49-F238E27FC236}">
                <a16:creationId xmlns:a16="http://schemas.microsoft.com/office/drawing/2014/main" id="{A462F570-9B78-467C-93C7-E947661809CD}"/>
              </a:ext>
            </a:extLst>
          </p:cNvPr>
          <p:cNvPicPr>
            <a:picLocks noChangeAspect="1"/>
          </p:cNvPicPr>
          <p:nvPr/>
        </p:nvPicPr>
        <p:blipFill>
          <a:blip r:embed="rId6"/>
          <a:stretch>
            <a:fillRect/>
          </a:stretch>
        </p:blipFill>
        <p:spPr>
          <a:xfrm>
            <a:off x="4148935" y="1136877"/>
            <a:ext cx="3852862" cy="4561978"/>
          </a:xfrm>
          <a:prstGeom prst="rect">
            <a:avLst/>
          </a:prstGeom>
        </p:spPr>
      </p:pic>
      <p:pic>
        <p:nvPicPr>
          <p:cNvPr id="5" name="Picture 4">
            <a:extLst>
              <a:ext uri="{FF2B5EF4-FFF2-40B4-BE49-F238E27FC236}">
                <a16:creationId xmlns:a16="http://schemas.microsoft.com/office/drawing/2014/main" id="{5EF7A0C7-16C3-413F-A8CB-55762CBCE8FB}"/>
              </a:ext>
            </a:extLst>
          </p:cNvPr>
          <p:cNvPicPr>
            <a:picLocks noChangeAspect="1"/>
          </p:cNvPicPr>
          <p:nvPr/>
        </p:nvPicPr>
        <p:blipFill>
          <a:blip r:embed="rId7"/>
          <a:stretch>
            <a:fillRect/>
          </a:stretch>
        </p:blipFill>
        <p:spPr>
          <a:xfrm>
            <a:off x="8394420" y="1015552"/>
            <a:ext cx="3612953" cy="4578358"/>
          </a:xfrm>
          <a:prstGeom prst="rect">
            <a:avLst/>
          </a:prstGeom>
        </p:spPr>
      </p:pic>
    </p:spTree>
    <p:extLst>
      <p:ext uri="{BB962C8B-B14F-4D97-AF65-F5344CB8AC3E}">
        <p14:creationId xmlns:p14="http://schemas.microsoft.com/office/powerpoint/2010/main" val="12395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18C3DF6-98EF-405E-A83D-981CA8E8D353}"/>
              </a:ext>
            </a:extLst>
          </p:cNvPr>
          <p:cNvPicPr>
            <a:picLocks noChangeAspect="1"/>
          </p:cNvPicPr>
          <p:nvPr/>
        </p:nvPicPr>
        <p:blipFill>
          <a:blip r:embed="rId5"/>
          <a:stretch>
            <a:fillRect/>
          </a:stretch>
        </p:blipFill>
        <p:spPr>
          <a:xfrm>
            <a:off x="59651" y="1182888"/>
            <a:ext cx="3596362" cy="4767504"/>
          </a:xfrm>
          <a:prstGeom prst="rect">
            <a:avLst/>
          </a:prstGeom>
        </p:spPr>
      </p:pic>
      <p:pic>
        <p:nvPicPr>
          <p:cNvPr id="6" name="Picture 5">
            <a:extLst>
              <a:ext uri="{FF2B5EF4-FFF2-40B4-BE49-F238E27FC236}">
                <a16:creationId xmlns:a16="http://schemas.microsoft.com/office/drawing/2014/main" id="{DC97CA17-E0E6-4483-960E-5543D67B0ABA}"/>
              </a:ext>
            </a:extLst>
          </p:cNvPr>
          <p:cNvPicPr>
            <a:picLocks noChangeAspect="1"/>
          </p:cNvPicPr>
          <p:nvPr/>
        </p:nvPicPr>
        <p:blipFill>
          <a:blip r:embed="rId6"/>
          <a:stretch>
            <a:fillRect/>
          </a:stretch>
        </p:blipFill>
        <p:spPr>
          <a:xfrm>
            <a:off x="4183505" y="1182889"/>
            <a:ext cx="3739707" cy="4767504"/>
          </a:xfrm>
          <a:prstGeom prst="rect">
            <a:avLst/>
          </a:prstGeom>
        </p:spPr>
      </p:pic>
      <p:pic>
        <p:nvPicPr>
          <p:cNvPr id="7" name="Picture 6">
            <a:extLst>
              <a:ext uri="{FF2B5EF4-FFF2-40B4-BE49-F238E27FC236}">
                <a16:creationId xmlns:a16="http://schemas.microsoft.com/office/drawing/2014/main" id="{3AEB7E1F-4380-4843-8BCD-D50971C1E3F9}"/>
              </a:ext>
            </a:extLst>
          </p:cNvPr>
          <p:cNvPicPr>
            <a:picLocks noChangeAspect="1"/>
          </p:cNvPicPr>
          <p:nvPr/>
        </p:nvPicPr>
        <p:blipFill>
          <a:blip r:embed="rId7"/>
          <a:stretch>
            <a:fillRect/>
          </a:stretch>
        </p:blipFill>
        <p:spPr>
          <a:xfrm>
            <a:off x="8228012" y="1166323"/>
            <a:ext cx="3739707" cy="4684935"/>
          </a:xfrm>
          <a:prstGeom prst="rect">
            <a:avLst/>
          </a:prstGeom>
        </p:spPr>
      </p:pic>
    </p:spTree>
    <p:extLst>
      <p:ext uri="{BB962C8B-B14F-4D97-AF65-F5344CB8AC3E}">
        <p14:creationId xmlns:p14="http://schemas.microsoft.com/office/powerpoint/2010/main" val="53499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AD8065-23F9-4AC3-94A4-9426E2156C42}"/>
              </a:ext>
            </a:extLst>
          </p:cNvPr>
          <p:cNvSpPr/>
          <p:nvPr/>
        </p:nvSpPr>
        <p:spPr>
          <a:xfrm>
            <a:off x="912812" y="1302127"/>
            <a:ext cx="10639938" cy="4031873"/>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2800" dirty="0">
                <a:solidFill>
                  <a:schemeClr val="accent6">
                    <a:lumMod val="50000"/>
                  </a:schemeClr>
                </a:solidFill>
                <a:hlinkClick r:id="rId2" action="ppaction://hlinksldjump"/>
              </a:rPr>
              <a:t>school profile </a:t>
            </a:r>
            <a:r>
              <a:rPr lang="en-US" sz="2800" dirty="0">
                <a:solidFill>
                  <a:schemeClr val="accent6">
                    <a:lumMod val="50000"/>
                  </a:schemeClr>
                </a:solidFill>
                <a:hlinkClick r:id="rId3" action="ppaction://hlinksldjump"/>
              </a:rPr>
              <a:t>, </a:t>
            </a:r>
            <a:r>
              <a:rPr lang="en-US" sz="2800" dirty="0">
                <a:solidFill>
                  <a:schemeClr val="accent6">
                    <a:lumMod val="50000"/>
                  </a:schemeClr>
                </a:solidFill>
                <a:hlinkClick r:id="rId4" action="ppaction://hlinksldjump"/>
              </a:rPr>
              <a:t>training needs tool collected</a:t>
            </a:r>
            <a:endParaRPr lang="en-US" sz="2800" dirty="0">
              <a:solidFill>
                <a:schemeClr val="accent6">
                  <a:lumMod val="50000"/>
                </a:schemeClr>
              </a:solidFill>
              <a:hlinkClick r:id="rId3" action="ppaction://hlinksldjump"/>
            </a:endParaRPr>
          </a:p>
          <a:p>
            <a:pPr marL="457200" lvl="0" indent="-457200">
              <a:buFont typeface="Wingdings" panose="05000000000000000000" pitchFamily="2" charset="2"/>
              <a:buChar char="§"/>
            </a:pPr>
            <a:r>
              <a:rPr lang="en-US" sz="2800" dirty="0">
                <a:solidFill>
                  <a:schemeClr val="accent6">
                    <a:lumMod val="50000"/>
                  </a:schemeClr>
                </a:solidFill>
                <a:hlinkClick r:id="rId3" action="ppaction://hlinksldjump"/>
              </a:rPr>
              <a:t>Another tool were suggested to be designed which is for directors</a:t>
            </a:r>
            <a:endParaRPr lang="en-US" sz="2800" dirty="0">
              <a:solidFill>
                <a:schemeClr val="accent6">
                  <a:lumMod val="50000"/>
                </a:schemeClr>
              </a:solidFill>
            </a:endParaRPr>
          </a:p>
          <a:p>
            <a:pPr marL="457200" indent="-457200">
              <a:buFont typeface="Wingdings" panose="05000000000000000000" pitchFamily="2" charset="2"/>
              <a:buChar char="§"/>
            </a:pPr>
            <a:r>
              <a:rPr lang="en-US" sz="2800" dirty="0">
                <a:solidFill>
                  <a:schemeClr val="accent6">
                    <a:lumMod val="50000"/>
                  </a:schemeClr>
                </a:solidFill>
                <a:hlinkClick r:id="rId5" action="ppaction://hlinksldjump"/>
              </a:rPr>
              <a:t>Blog designed </a:t>
            </a:r>
            <a:r>
              <a:rPr lang="en-US" sz="2800" dirty="0">
                <a:solidFill>
                  <a:schemeClr val="accent6">
                    <a:lumMod val="50000"/>
                  </a:schemeClr>
                </a:solidFill>
              </a:rPr>
              <a:t>for the project for </a:t>
            </a:r>
            <a:r>
              <a:rPr lang="en-US" sz="2800" dirty="0" err="1">
                <a:solidFill>
                  <a:schemeClr val="accent6">
                    <a:lumMod val="50000"/>
                  </a:schemeClr>
                </a:solidFill>
              </a:rPr>
              <a:t>documentaand</a:t>
            </a:r>
            <a:r>
              <a:rPr lang="en-US" sz="2800" dirty="0">
                <a:solidFill>
                  <a:schemeClr val="accent6">
                    <a:lumMod val="50000"/>
                  </a:schemeClr>
                </a:solidFill>
              </a:rPr>
              <a:t> will be edited to be in the final </a:t>
            </a:r>
            <a:r>
              <a:rPr lang="en-US" sz="2800" dirty="0" err="1">
                <a:solidFill>
                  <a:schemeClr val="accent6">
                    <a:lumMod val="50000"/>
                  </a:schemeClr>
                </a:solidFill>
              </a:rPr>
              <a:t>form.tion</a:t>
            </a:r>
            <a:r>
              <a:rPr lang="en-US" sz="2800" dirty="0">
                <a:solidFill>
                  <a:schemeClr val="accent6">
                    <a:lumMod val="50000"/>
                  </a:schemeClr>
                </a:solidFill>
              </a:rPr>
              <a:t> of all details</a:t>
            </a:r>
          </a:p>
          <a:p>
            <a:pPr marL="457200" lvl="0" indent="-457200">
              <a:buFont typeface="Wingdings" panose="05000000000000000000" pitchFamily="2" charset="2"/>
              <a:buChar char="§"/>
            </a:pPr>
            <a:r>
              <a:rPr lang="en-US" sz="2800" dirty="0">
                <a:solidFill>
                  <a:schemeClr val="accent6">
                    <a:lumMod val="50000"/>
                  </a:schemeClr>
                </a:solidFill>
                <a:hlinkClick r:id="rId6" action="ppaction://hlinksldjump"/>
              </a:rPr>
              <a:t>Team leaders selected</a:t>
            </a:r>
            <a:r>
              <a:rPr lang="en-US" sz="2800" dirty="0">
                <a:solidFill>
                  <a:schemeClr val="accent6">
                    <a:lumMod val="50000"/>
                  </a:schemeClr>
                </a:solidFill>
              </a:rPr>
              <a:t>, 5 leaders for the  5 participant schools.</a:t>
            </a:r>
          </a:p>
          <a:p>
            <a:pPr marL="457200" indent="-457200">
              <a:buFont typeface="Wingdings" panose="05000000000000000000" pitchFamily="2" charset="2"/>
              <a:buChar char="§"/>
            </a:pPr>
            <a:r>
              <a:rPr lang="en-US" sz="2800" dirty="0">
                <a:solidFill>
                  <a:schemeClr val="accent6">
                    <a:lumMod val="50000"/>
                  </a:schemeClr>
                </a:solidFill>
              </a:rPr>
              <a:t>team leaders are : </a:t>
            </a:r>
            <a:r>
              <a:rPr lang="en-US" sz="2800" dirty="0" err="1">
                <a:solidFill>
                  <a:schemeClr val="accent6">
                    <a:lumMod val="50000"/>
                  </a:schemeClr>
                </a:solidFill>
              </a:rPr>
              <a:t>Dr.Mohamed</a:t>
            </a:r>
            <a:r>
              <a:rPr lang="en-US" sz="2800" dirty="0">
                <a:solidFill>
                  <a:schemeClr val="accent6">
                    <a:lumMod val="50000"/>
                  </a:schemeClr>
                </a:solidFill>
              </a:rPr>
              <a:t> Abdo - </a:t>
            </a:r>
            <a:r>
              <a:rPr lang="en-US" sz="2800" dirty="0" err="1">
                <a:solidFill>
                  <a:schemeClr val="accent6">
                    <a:lumMod val="50000"/>
                  </a:schemeClr>
                </a:solidFill>
              </a:rPr>
              <a:t>Dr.Yasser</a:t>
            </a:r>
            <a:r>
              <a:rPr lang="en-US" sz="2800" dirty="0">
                <a:solidFill>
                  <a:schemeClr val="accent6">
                    <a:lumMod val="50000"/>
                  </a:schemeClr>
                </a:solidFill>
              </a:rPr>
              <a:t>  - </a:t>
            </a:r>
            <a:r>
              <a:rPr lang="en-US" sz="2800" dirty="0" err="1">
                <a:solidFill>
                  <a:schemeClr val="accent6">
                    <a:lumMod val="50000"/>
                  </a:schemeClr>
                </a:solidFill>
              </a:rPr>
              <a:t>Dr.Dina</a:t>
            </a:r>
            <a:r>
              <a:rPr lang="en-US" sz="2800" dirty="0">
                <a:solidFill>
                  <a:schemeClr val="accent6">
                    <a:lumMod val="50000"/>
                  </a:schemeClr>
                </a:solidFill>
              </a:rPr>
              <a:t> - </a:t>
            </a:r>
            <a:r>
              <a:rPr lang="en-US" sz="2800" dirty="0" err="1">
                <a:solidFill>
                  <a:schemeClr val="accent6">
                    <a:lumMod val="50000"/>
                  </a:schemeClr>
                </a:solidFill>
              </a:rPr>
              <a:t>Dr.Hanan</a:t>
            </a:r>
            <a:r>
              <a:rPr lang="en-US" sz="2800" dirty="0">
                <a:solidFill>
                  <a:schemeClr val="accent6">
                    <a:lumMod val="50000"/>
                  </a:schemeClr>
                </a:solidFill>
              </a:rPr>
              <a:t> -  </a:t>
            </a:r>
            <a:r>
              <a:rPr lang="en-US" sz="2800" dirty="0" err="1">
                <a:solidFill>
                  <a:schemeClr val="accent6">
                    <a:lumMod val="50000"/>
                  </a:schemeClr>
                </a:solidFill>
              </a:rPr>
              <a:t>Dr.Sally</a:t>
            </a:r>
            <a:endParaRPr lang="en-US" sz="2800" dirty="0">
              <a:solidFill>
                <a:schemeClr val="accent6">
                  <a:lumMod val="50000"/>
                </a:schemeClr>
              </a:solidFill>
            </a:endParaRPr>
          </a:p>
          <a:p>
            <a:pPr>
              <a:buNone/>
            </a:pPr>
            <a:r>
              <a:rPr lang="en-US" sz="2800" dirty="0"/>
              <a:t>Leader  School</a:t>
            </a:r>
          </a:p>
        </p:txBody>
      </p:sp>
      <p:pic>
        <p:nvPicPr>
          <p:cNvPr id="3" name="Picture 3">
            <a:extLst>
              <a:ext uri="{FF2B5EF4-FFF2-40B4-BE49-F238E27FC236}">
                <a16:creationId xmlns:a16="http://schemas.microsoft.com/office/drawing/2014/main" id="{48802323-6636-4C43-928A-F2855A51C65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462E475-854C-48C3-877B-FF1E7FDEDA34}"/>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B8156D5E-0C3E-42AA-90D1-336FD50E396E}"/>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
            <a:extLst>
              <a:ext uri="{FF2B5EF4-FFF2-40B4-BE49-F238E27FC236}">
                <a16:creationId xmlns:a16="http://schemas.microsoft.com/office/drawing/2014/main" id="{321ABD24-60D2-4CA9-AE60-A9F090BD6BC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8" name="Picture 2" descr="E:\SUP4PCL\images.jpg">
            <a:extLst>
              <a:ext uri="{FF2B5EF4-FFF2-40B4-BE49-F238E27FC236}">
                <a16:creationId xmlns:a16="http://schemas.microsoft.com/office/drawing/2014/main" id="{46342192-2C9C-4EF5-81CF-6795A0C96A1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98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F3047-FA13-495E-B13F-A1FE72EDE3C9}"/>
              </a:ext>
            </a:extLst>
          </p:cNvPr>
          <p:cNvPicPr>
            <a:picLocks noChangeAspect="1"/>
          </p:cNvPicPr>
          <p:nvPr/>
        </p:nvPicPr>
        <p:blipFill>
          <a:blip r:embed="rId2"/>
          <a:stretch>
            <a:fillRect/>
          </a:stretch>
        </p:blipFill>
        <p:spPr>
          <a:xfrm>
            <a:off x="1370012" y="1561956"/>
            <a:ext cx="5911532" cy="4343688"/>
          </a:xfrm>
          <a:prstGeom prst="rect">
            <a:avLst/>
          </a:prstGeom>
        </p:spPr>
      </p:pic>
      <p:pic>
        <p:nvPicPr>
          <p:cNvPr id="5" name="Picture 4">
            <a:extLst>
              <a:ext uri="{FF2B5EF4-FFF2-40B4-BE49-F238E27FC236}">
                <a16:creationId xmlns:a16="http://schemas.microsoft.com/office/drawing/2014/main" id="{98983711-A303-4A7E-92D7-05FABD05C25D}"/>
              </a:ext>
            </a:extLst>
          </p:cNvPr>
          <p:cNvPicPr>
            <a:picLocks noChangeAspect="1"/>
          </p:cNvPicPr>
          <p:nvPr/>
        </p:nvPicPr>
        <p:blipFill>
          <a:blip r:embed="rId3"/>
          <a:stretch>
            <a:fillRect/>
          </a:stretch>
        </p:blipFill>
        <p:spPr>
          <a:xfrm>
            <a:off x="7542212" y="679644"/>
            <a:ext cx="3884822" cy="2170238"/>
          </a:xfrm>
          <a:prstGeom prst="rect">
            <a:avLst/>
          </a:prstGeom>
        </p:spPr>
      </p:pic>
      <p:pic>
        <p:nvPicPr>
          <p:cNvPr id="6" name="Picture 5">
            <a:extLst>
              <a:ext uri="{FF2B5EF4-FFF2-40B4-BE49-F238E27FC236}">
                <a16:creationId xmlns:a16="http://schemas.microsoft.com/office/drawing/2014/main" id="{869B8713-562B-4418-8942-C4413E9B025F}"/>
              </a:ext>
            </a:extLst>
          </p:cNvPr>
          <p:cNvPicPr>
            <a:picLocks noChangeAspect="1"/>
          </p:cNvPicPr>
          <p:nvPr/>
        </p:nvPicPr>
        <p:blipFill>
          <a:blip r:embed="rId4"/>
          <a:stretch>
            <a:fillRect/>
          </a:stretch>
        </p:blipFill>
        <p:spPr>
          <a:xfrm>
            <a:off x="7569599" y="3072837"/>
            <a:ext cx="3830048" cy="2943225"/>
          </a:xfrm>
          <a:prstGeom prst="rect">
            <a:avLst/>
          </a:prstGeom>
        </p:spPr>
      </p:pic>
      <p:sp>
        <p:nvSpPr>
          <p:cNvPr id="7" name="TextBox 6">
            <a:extLst>
              <a:ext uri="{FF2B5EF4-FFF2-40B4-BE49-F238E27FC236}">
                <a16:creationId xmlns:a16="http://schemas.microsoft.com/office/drawing/2014/main" id="{F99AF892-A99E-41BB-A603-6640B6447AD4}"/>
              </a:ext>
            </a:extLst>
          </p:cNvPr>
          <p:cNvSpPr txBox="1"/>
          <p:nvPr/>
        </p:nvSpPr>
        <p:spPr>
          <a:xfrm>
            <a:off x="1682544" y="680780"/>
            <a:ext cx="4953000" cy="923330"/>
          </a:xfrm>
          <a:prstGeom prst="rect">
            <a:avLst/>
          </a:prstGeom>
          <a:noFill/>
        </p:spPr>
        <p:txBody>
          <a:bodyPr wrap="square" rtlCol="0">
            <a:spAutoFit/>
          </a:bodyPr>
          <a:lstStyle/>
          <a:p>
            <a:r>
              <a:rPr lang="en-US" sz="5400" dirty="0"/>
              <a:t>Blog:</a:t>
            </a:r>
          </a:p>
        </p:txBody>
      </p:sp>
      <p:pic>
        <p:nvPicPr>
          <p:cNvPr id="8" name="Picture 3">
            <a:extLst>
              <a:ext uri="{FF2B5EF4-FFF2-40B4-BE49-F238E27FC236}">
                <a16:creationId xmlns:a16="http://schemas.microsoft.com/office/drawing/2014/main" id="{AFC9E775-E9D4-4889-A7D4-EAE028FA44F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B840AB74-EE0C-448F-B3EB-9D01F20F9BAA}"/>
              </a:ext>
            </a:extLst>
          </p:cNvPr>
          <p:cNvPicPr preferRelativeResize="0">
            <a:picLocks noChangeArrowheads="1"/>
          </p:cNvPicPr>
          <p:nvPr/>
        </p:nvPicPr>
        <p:blipFill>
          <a:blip r:embed="rId6"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D3C684B3-9F67-4E03-9812-C89E9CFFAE1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7ABEC67D-93F9-4888-871A-7E0F46C91B97}"/>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2" name="Picture 2" descr="E:\SUP4PCL\images.jpg">
            <a:extLst>
              <a:ext uri="{FF2B5EF4-FFF2-40B4-BE49-F238E27FC236}">
                <a16:creationId xmlns:a16="http://schemas.microsoft.com/office/drawing/2014/main" id="{45A6A580-C131-4880-8265-780B1166DD73}"/>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AD8065-23F9-4AC3-94A4-9426E2156C42}"/>
              </a:ext>
            </a:extLst>
          </p:cNvPr>
          <p:cNvSpPr/>
          <p:nvPr/>
        </p:nvSpPr>
        <p:spPr>
          <a:xfrm>
            <a:off x="912812" y="1302127"/>
            <a:ext cx="10639938" cy="4031873"/>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2800" dirty="0">
                <a:solidFill>
                  <a:schemeClr val="accent6">
                    <a:lumMod val="50000"/>
                  </a:schemeClr>
                </a:solidFill>
                <a:hlinkClick r:id="rId2" action="ppaction://hlinksldjump"/>
              </a:rPr>
              <a:t>school profile </a:t>
            </a:r>
            <a:r>
              <a:rPr lang="en-US" sz="2800" dirty="0">
                <a:solidFill>
                  <a:schemeClr val="accent6">
                    <a:lumMod val="50000"/>
                  </a:schemeClr>
                </a:solidFill>
                <a:hlinkClick r:id="rId3" action="ppaction://hlinksldjump"/>
              </a:rPr>
              <a:t>, </a:t>
            </a:r>
            <a:r>
              <a:rPr lang="en-US" sz="2800" dirty="0">
                <a:solidFill>
                  <a:schemeClr val="accent6">
                    <a:lumMod val="50000"/>
                  </a:schemeClr>
                </a:solidFill>
                <a:hlinkClick r:id="rId4" action="ppaction://hlinksldjump"/>
              </a:rPr>
              <a:t>training needs tool collected</a:t>
            </a:r>
            <a:endParaRPr lang="en-US" sz="2800" dirty="0">
              <a:solidFill>
                <a:schemeClr val="accent6">
                  <a:lumMod val="50000"/>
                </a:schemeClr>
              </a:solidFill>
              <a:hlinkClick r:id="rId3" action="ppaction://hlinksldjump"/>
            </a:endParaRPr>
          </a:p>
          <a:p>
            <a:pPr marL="457200" lvl="0" indent="-457200">
              <a:buFont typeface="Wingdings" panose="05000000000000000000" pitchFamily="2" charset="2"/>
              <a:buChar char="§"/>
            </a:pPr>
            <a:r>
              <a:rPr lang="en-US" sz="2800" dirty="0">
                <a:solidFill>
                  <a:schemeClr val="accent6">
                    <a:lumMod val="50000"/>
                  </a:schemeClr>
                </a:solidFill>
                <a:hlinkClick r:id="rId3" action="ppaction://hlinksldjump"/>
              </a:rPr>
              <a:t>Another tool were suggested to be designed which is for directors</a:t>
            </a:r>
            <a:endParaRPr lang="en-US" sz="2800" dirty="0">
              <a:solidFill>
                <a:schemeClr val="accent6">
                  <a:lumMod val="50000"/>
                </a:schemeClr>
              </a:solidFill>
            </a:endParaRPr>
          </a:p>
          <a:p>
            <a:pPr marL="457200" indent="-457200">
              <a:buFont typeface="Wingdings" panose="05000000000000000000" pitchFamily="2" charset="2"/>
              <a:buChar char="§"/>
            </a:pPr>
            <a:r>
              <a:rPr lang="en-US" sz="2800" dirty="0">
                <a:solidFill>
                  <a:schemeClr val="accent6">
                    <a:lumMod val="50000"/>
                  </a:schemeClr>
                </a:solidFill>
                <a:hlinkClick r:id="rId5" action="ppaction://hlinksldjump"/>
              </a:rPr>
              <a:t>Blog designed </a:t>
            </a:r>
            <a:r>
              <a:rPr lang="en-US" sz="2800" dirty="0">
                <a:solidFill>
                  <a:schemeClr val="accent6">
                    <a:lumMod val="50000"/>
                  </a:schemeClr>
                </a:solidFill>
              </a:rPr>
              <a:t>for the project for </a:t>
            </a:r>
            <a:r>
              <a:rPr lang="en-US" sz="2800" dirty="0" err="1">
                <a:solidFill>
                  <a:schemeClr val="accent6">
                    <a:lumMod val="50000"/>
                  </a:schemeClr>
                </a:solidFill>
              </a:rPr>
              <a:t>documentaand</a:t>
            </a:r>
            <a:r>
              <a:rPr lang="en-US" sz="2800" dirty="0">
                <a:solidFill>
                  <a:schemeClr val="accent6">
                    <a:lumMod val="50000"/>
                  </a:schemeClr>
                </a:solidFill>
              </a:rPr>
              <a:t> will be edited to be in the final </a:t>
            </a:r>
            <a:r>
              <a:rPr lang="en-US" sz="2800" dirty="0" err="1">
                <a:solidFill>
                  <a:schemeClr val="accent6">
                    <a:lumMod val="50000"/>
                  </a:schemeClr>
                </a:solidFill>
              </a:rPr>
              <a:t>form.tion</a:t>
            </a:r>
            <a:r>
              <a:rPr lang="en-US" sz="2800" dirty="0">
                <a:solidFill>
                  <a:schemeClr val="accent6">
                    <a:lumMod val="50000"/>
                  </a:schemeClr>
                </a:solidFill>
              </a:rPr>
              <a:t> of all details</a:t>
            </a:r>
          </a:p>
          <a:p>
            <a:pPr marL="457200" lvl="0" indent="-457200">
              <a:buFont typeface="Wingdings" panose="05000000000000000000" pitchFamily="2" charset="2"/>
              <a:buChar char="§"/>
            </a:pPr>
            <a:r>
              <a:rPr lang="en-US" sz="2800" dirty="0">
                <a:solidFill>
                  <a:schemeClr val="accent6">
                    <a:lumMod val="50000"/>
                  </a:schemeClr>
                </a:solidFill>
                <a:hlinkClick r:id="rId6" action="ppaction://hlinksldjump"/>
              </a:rPr>
              <a:t>Team leaders selected</a:t>
            </a:r>
            <a:r>
              <a:rPr lang="en-US" sz="2800" dirty="0">
                <a:solidFill>
                  <a:schemeClr val="accent6">
                    <a:lumMod val="50000"/>
                  </a:schemeClr>
                </a:solidFill>
              </a:rPr>
              <a:t>, 5 leaders for the  5 participant schools.</a:t>
            </a:r>
          </a:p>
          <a:p>
            <a:pPr marL="457200" indent="-457200">
              <a:buFont typeface="Wingdings" panose="05000000000000000000" pitchFamily="2" charset="2"/>
              <a:buChar char="§"/>
            </a:pPr>
            <a:r>
              <a:rPr lang="en-US" sz="2800" dirty="0">
                <a:solidFill>
                  <a:schemeClr val="accent6">
                    <a:lumMod val="50000"/>
                  </a:schemeClr>
                </a:solidFill>
              </a:rPr>
              <a:t>team leaders are : </a:t>
            </a:r>
            <a:r>
              <a:rPr lang="en-US" sz="2800" dirty="0" err="1">
                <a:solidFill>
                  <a:schemeClr val="accent6">
                    <a:lumMod val="50000"/>
                  </a:schemeClr>
                </a:solidFill>
              </a:rPr>
              <a:t>Dr.Mohamed</a:t>
            </a:r>
            <a:r>
              <a:rPr lang="en-US" sz="2800" dirty="0">
                <a:solidFill>
                  <a:schemeClr val="accent6">
                    <a:lumMod val="50000"/>
                  </a:schemeClr>
                </a:solidFill>
              </a:rPr>
              <a:t> Abdo - </a:t>
            </a:r>
            <a:r>
              <a:rPr lang="en-US" sz="2800" dirty="0" err="1">
                <a:solidFill>
                  <a:schemeClr val="accent6">
                    <a:lumMod val="50000"/>
                  </a:schemeClr>
                </a:solidFill>
              </a:rPr>
              <a:t>Dr.Yasser</a:t>
            </a:r>
            <a:r>
              <a:rPr lang="en-US" sz="2800" dirty="0">
                <a:solidFill>
                  <a:schemeClr val="accent6">
                    <a:lumMod val="50000"/>
                  </a:schemeClr>
                </a:solidFill>
              </a:rPr>
              <a:t>  - </a:t>
            </a:r>
            <a:r>
              <a:rPr lang="en-US" sz="2800" dirty="0" err="1">
                <a:solidFill>
                  <a:schemeClr val="accent6">
                    <a:lumMod val="50000"/>
                  </a:schemeClr>
                </a:solidFill>
              </a:rPr>
              <a:t>Dr.Dina</a:t>
            </a:r>
            <a:r>
              <a:rPr lang="en-US" sz="2800" dirty="0">
                <a:solidFill>
                  <a:schemeClr val="accent6">
                    <a:lumMod val="50000"/>
                  </a:schemeClr>
                </a:solidFill>
              </a:rPr>
              <a:t> - </a:t>
            </a:r>
            <a:r>
              <a:rPr lang="en-US" sz="2800" dirty="0" err="1">
                <a:solidFill>
                  <a:schemeClr val="accent6">
                    <a:lumMod val="50000"/>
                  </a:schemeClr>
                </a:solidFill>
              </a:rPr>
              <a:t>Dr.Hanan</a:t>
            </a:r>
            <a:r>
              <a:rPr lang="en-US" sz="2800" dirty="0">
                <a:solidFill>
                  <a:schemeClr val="accent6">
                    <a:lumMod val="50000"/>
                  </a:schemeClr>
                </a:solidFill>
              </a:rPr>
              <a:t> -  </a:t>
            </a:r>
            <a:r>
              <a:rPr lang="en-US" sz="2800" dirty="0" err="1">
                <a:solidFill>
                  <a:schemeClr val="accent6">
                    <a:lumMod val="50000"/>
                  </a:schemeClr>
                </a:solidFill>
              </a:rPr>
              <a:t>Dr.Sally</a:t>
            </a:r>
            <a:endParaRPr lang="en-US" sz="2800" dirty="0">
              <a:solidFill>
                <a:schemeClr val="accent6">
                  <a:lumMod val="50000"/>
                </a:schemeClr>
              </a:solidFill>
            </a:endParaRPr>
          </a:p>
          <a:p>
            <a:pPr>
              <a:buNone/>
            </a:pPr>
            <a:r>
              <a:rPr lang="en-US" sz="2800" dirty="0"/>
              <a:t>Leader  School</a:t>
            </a:r>
          </a:p>
        </p:txBody>
      </p:sp>
      <p:pic>
        <p:nvPicPr>
          <p:cNvPr id="3" name="Picture 3">
            <a:extLst>
              <a:ext uri="{FF2B5EF4-FFF2-40B4-BE49-F238E27FC236}">
                <a16:creationId xmlns:a16="http://schemas.microsoft.com/office/drawing/2014/main" id="{48802323-6636-4C43-928A-F2855A51C65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462E475-854C-48C3-877B-FF1E7FDEDA34}"/>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B8156D5E-0C3E-42AA-90D1-336FD50E396E}"/>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
            <a:extLst>
              <a:ext uri="{FF2B5EF4-FFF2-40B4-BE49-F238E27FC236}">
                <a16:creationId xmlns:a16="http://schemas.microsoft.com/office/drawing/2014/main" id="{321ABD24-60D2-4CA9-AE60-A9F090BD6BC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8" name="Picture 2" descr="E:\SUP4PCL\images.jpg">
            <a:extLst>
              <a:ext uri="{FF2B5EF4-FFF2-40B4-BE49-F238E27FC236}">
                <a16:creationId xmlns:a16="http://schemas.microsoft.com/office/drawing/2014/main" id="{46342192-2C9C-4EF5-81CF-6795A0C96A1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94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118" y="1779504"/>
            <a:ext cx="3914283" cy="167056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Criteria for selecting school leaders</a:t>
            </a:r>
            <a:endParaRPr lang="ar-EG" dirty="0"/>
          </a:p>
        </p:txBody>
      </p:sp>
      <p:graphicFrame>
        <p:nvGraphicFramePr>
          <p:cNvPr id="4" name="Content Placeholder 4" descr="Staggered process showing 3 tasks arranged one below the other and two downward pointing arrows are used to indicate progression from first task to second task and second task to third task.">
            <a:extLst>
              <a:ext uri="{FF2B5EF4-FFF2-40B4-BE49-F238E27FC236}">
                <a16:creationId xmlns:a16="http://schemas.microsoft.com/office/drawing/2014/main" id="{C1E4213D-9195-4CF2-AA4B-E45378E3E332}"/>
              </a:ext>
            </a:extLst>
          </p:cNvPr>
          <p:cNvGraphicFramePr>
            <a:graphicFrameLocks/>
          </p:cNvGraphicFramePr>
          <p:nvPr>
            <p:extLst>
              <p:ext uri="{D42A27DB-BD31-4B8C-83A1-F6EECF244321}">
                <p14:modId xmlns:p14="http://schemas.microsoft.com/office/powerpoint/2010/main" val="1665306609"/>
              </p:ext>
            </p:extLst>
          </p:nvPr>
        </p:nvGraphicFramePr>
        <p:xfrm>
          <a:off x="1027746" y="812800"/>
          <a:ext cx="7161372" cy="5197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a16="http://schemas.microsoft.com/office/drawing/2014/main" id="{19CF01E6-9E51-4017-80DE-AB7B6D96C7C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2EB797D7-CEEF-443E-8A18-21364DD646B3}"/>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E24435CF-0675-407F-9817-BD0C86808FF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a16="http://schemas.microsoft.com/office/drawing/2014/main" id="{E983FB81-15D5-49A0-8019-52322BB72210}"/>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1" name="Picture 2" descr="E:\SUP4PCL\images.jpg">
            <a:extLst>
              <a:ext uri="{FF2B5EF4-FFF2-40B4-BE49-F238E27FC236}">
                <a16:creationId xmlns:a16="http://schemas.microsoft.com/office/drawing/2014/main" id="{F51D947E-A84F-41DC-90FC-6B293B9598A3}"/>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graphicEl>
                                              <a:dgm id="{FFC45F84-53EB-4DEE-9B75-4073BB9685F5}"/>
                                            </p:graphicEl>
                                          </p:spTgt>
                                        </p:tgtEl>
                                        <p:attrNameLst>
                                          <p:attrName>style.visibility</p:attrName>
                                        </p:attrNameLst>
                                      </p:cBhvr>
                                      <p:to>
                                        <p:strVal val="visible"/>
                                      </p:to>
                                    </p:set>
                                    <p:animEffect transition="in" filter="fade">
                                      <p:cBhvr>
                                        <p:cTn id="12" dur="1000"/>
                                        <p:tgtEl>
                                          <p:spTgt spid="4">
                                            <p:graphicEl>
                                              <a:dgm id="{FFC45F84-53EB-4DEE-9B75-4073BB9685F5}"/>
                                            </p:graphicEl>
                                          </p:spTgt>
                                        </p:tgtEl>
                                      </p:cBhvr>
                                    </p:animEffect>
                                    <p:anim calcmode="lin" valueType="num">
                                      <p:cBhvr>
                                        <p:cTn id="13" dur="1000" fill="hold"/>
                                        <p:tgtEl>
                                          <p:spTgt spid="4">
                                            <p:graphicEl>
                                              <a:dgm id="{FFC45F84-53EB-4DEE-9B75-4073BB9685F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FFC45F84-53EB-4DEE-9B75-4073BB9685F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837E26F4-DD60-427E-93B6-5FE36F914D67}"/>
                                            </p:graphicEl>
                                          </p:spTgt>
                                        </p:tgtEl>
                                        <p:attrNameLst>
                                          <p:attrName>style.visibility</p:attrName>
                                        </p:attrNameLst>
                                      </p:cBhvr>
                                      <p:to>
                                        <p:strVal val="visible"/>
                                      </p:to>
                                    </p:set>
                                    <p:animEffect transition="in" filter="fade">
                                      <p:cBhvr>
                                        <p:cTn id="19" dur="1000"/>
                                        <p:tgtEl>
                                          <p:spTgt spid="4">
                                            <p:graphicEl>
                                              <a:dgm id="{837E26F4-DD60-427E-93B6-5FE36F914D67}"/>
                                            </p:graphicEl>
                                          </p:spTgt>
                                        </p:tgtEl>
                                      </p:cBhvr>
                                    </p:animEffect>
                                    <p:anim calcmode="lin" valueType="num">
                                      <p:cBhvr>
                                        <p:cTn id="20" dur="1000" fill="hold"/>
                                        <p:tgtEl>
                                          <p:spTgt spid="4">
                                            <p:graphicEl>
                                              <a:dgm id="{837E26F4-DD60-427E-93B6-5FE36F914D67}"/>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837E26F4-DD60-427E-93B6-5FE36F914D6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7151DD9F-EA28-46C3-8FD4-2BEEFFCD682F}"/>
                                            </p:graphicEl>
                                          </p:spTgt>
                                        </p:tgtEl>
                                        <p:attrNameLst>
                                          <p:attrName>style.visibility</p:attrName>
                                        </p:attrNameLst>
                                      </p:cBhvr>
                                      <p:to>
                                        <p:strVal val="visible"/>
                                      </p:to>
                                    </p:set>
                                    <p:animEffect transition="in" filter="fade">
                                      <p:cBhvr>
                                        <p:cTn id="24" dur="1000"/>
                                        <p:tgtEl>
                                          <p:spTgt spid="4">
                                            <p:graphicEl>
                                              <a:dgm id="{7151DD9F-EA28-46C3-8FD4-2BEEFFCD682F}"/>
                                            </p:graphicEl>
                                          </p:spTgt>
                                        </p:tgtEl>
                                      </p:cBhvr>
                                    </p:animEffect>
                                    <p:anim calcmode="lin" valueType="num">
                                      <p:cBhvr>
                                        <p:cTn id="25" dur="1000" fill="hold"/>
                                        <p:tgtEl>
                                          <p:spTgt spid="4">
                                            <p:graphicEl>
                                              <a:dgm id="{7151DD9F-EA28-46C3-8FD4-2BEEFFCD682F}"/>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7151DD9F-EA28-46C3-8FD4-2BEEFFCD682F}"/>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843617B6-7613-4AFF-8270-AEF765FFEF88}"/>
                                            </p:graphicEl>
                                          </p:spTgt>
                                        </p:tgtEl>
                                        <p:attrNameLst>
                                          <p:attrName>style.visibility</p:attrName>
                                        </p:attrNameLst>
                                      </p:cBhvr>
                                      <p:to>
                                        <p:strVal val="visible"/>
                                      </p:to>
                                    </p:set>
                                    <p:animEffect transition="in" filter="fade">
                                      <p:cBhvr>
                                        <p:cTn id="31" dur="1000"/>
                                        <p:tgtEl>
                                          <p:spTgt spid="4">
                                            <p:graphicEl>
                                              <a:dgm id="{843617B6-7613-4AFF-8270-AEF765FFEF88}"/>
                                            </p:graphicEl>
                                          </p:spTgt>
                                        </p:tgtEl>
                                      </p:cBhvr>
                                    </p:animEffect>
                                    <p:anim calcmode="lin" valueType="num">
                                      <p:cBhvr>
                                        <p:cTn id="32" dur="1000" fill="hold"/>
                                        <p:tgtEl>
                                          <p:spTgt spid="4">
                                            <p:graphicEl>
                                              <a:dgm id="{843617B6-7613-4AFF-8270-AEF765FFEF88}"/>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43617B6-7613-4AFF-8270-AEF765FFEF88}"/>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E51D6ABB-7751-4FAB-A0CD-D33214B9F659}"/>
                                            </p:graphicEl>
                                          </p:spTgt>
                                        </p:tgtEl>
                                        <p:attrNameLst>
                                          <p:attrName>style.visibility</p:attrName>
                                        </p:attrNameLst>
                                      </p:cBhvr>
                                      <p:to>
                                        <p:strVal val="visible"/>
                                      </p:to>
                                    </p:set>
                                    <p:animEffect transition="in" filter="fade">
                                      <p:cBhvr>
                                        <p:cTn id="36" dur="1000"/>
                                        <p:tgtEl>
                                          <p:spTgt spid="4">
                                            <p:graphicEl>
                                              <a:dgm id="{E51D6ABB-7751-4FAB-A0CD-D33214B9F659}"/>
                                            </p:graphicEl>
                                          </p:spTgt>
                                        </p:tgtEl>
                                      </p:cBhvr>
                                    </p:animEffect>
                                    <p:anim calcmode="lin" valueType="num">
                                      <p:cBhvr>
                                        <p:cTn id="37" dur="1000" fill="hold"/>
                                        <p:tgtEl>
                                          <p:spTgt spid="4">
                                            <p:graphicEl>
                                              <a:dgm id="{E51D6ABB-7751-4FAB-A0CD-D33214B9F659}"/>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51D6ABB-7751-4FAB-A0CD-D33214B9F659}"/>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graphicEl>
                                              <a:dgm id="{0638C6E6-0BA8-48AD-A3BC-8B81F91E3AFE}"/>
                                            </p:graphicEl>
                                          </p:spTgt>
                                        </p:tgtEl>
                                        <p:attrNameLst>
                                          <p:attrName>style.visibility</p:attrName>
                                        </p:attrNameLst>
                                      </p:cBhvr>
                                      <p:to>
                                        <p:strVal val="visible"/>
                                      </p:to>
                                    </p:set>
                                    <p:animEffect transition="in" filter="fade">
                                      <p:cBhvr>
                                        <p:cTn id="43" dur="1000"/>
                                        <p:tgtEl>
                                          <p:spTgt spid="4">
                                            <p:graphicEl>
                                              <a:dgm id="{0638C6E6-0BA8-48AD-A3BC-8B81F91E3AFE}"/>
                                            </p:graphicEl>
                                          </p:spTgt>
                                        </p:tgtEl>
                                      </p:cBhvr>
                                    </p:animEffect>
                                    <p:anim calcmode="lin" valueType="num">
                                      <p:cBhvr>
                                        <p:cTn id="44" dur="1000" fill="hold"/>
                                        <p:tgtEl>
                                          <p:spTgt spid="4">
                                            <p:graphicEl>
                                              <a:dgm id="{0638C6E6-0BA8-48AD-A3BC-8B81F91E3AFE}"/>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0638C6E6-0BA8-48AD-A3BC-8B81F91E3AFE}"/>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C16763DB-2B1E-4252-86CD-B771A30AE60E}"/>
                                            </p:graphicEl>
                                          </p:spTgt>
                                        </p:tgtEl>
                                        <p:attrNameLst>
                                          <p:attrName>style.visibility</p:attrName>
                                        </p:attrNameLst>
                                      </p:cBhvr>
                                      <p:to>
                                        <p:strVal val="visible"/>
                                      </p:to>
                                    </p:set>
                                    <p:animEffect transition="in" filter="fade">
                                      <p:cBhvr>
                                        <p:cTn id="48" dur="1000"/>
                                        <p:tgtEl>
                                          <p:spTgt spid="4">
                                            <p:graphicEl>
                                              <a:dgm id="{C16763DB-2B1E-4252-86CD-B771A30AE60E}"/>
                                            </p:graphicEl>
                                          </p:spTgt>
                                        </p:tgtEl>
                                      </p:cBhvr>
                                    </p:animEffect>
                                    <p:anim calcmode="lin" valueType="num">
                                      <p:cBhvr>
                                        <p:cTn id="49" dur="1000" fill="hold"/>
                                        <p:tgtEl>
                                          <p:spTgt spid="4">
                                            <p:graphicEl>
                                              <a:dgm id="{C16763DB-2B1E-4252-86CD-B771A30AE60E}"/>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C16763DB-2B1E-4252-86CD-B771A30AE60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graphicEl>
                                              <a:dgm id="{BD553F73-20E4-4D1D-A688-70D1938A511C}"/>
                                            </p:graphicEl>
                                          </p:spTgt>
                                        </p:tgtEl>
                                        <p:attrNameLst>
                                          <p:attrName>style.visibility</p:attrName>
                                        </p:attrNameLst>
                                      </p:cBhvr>
                                      <p:to>
                                        <p:strVal val="visible"/>
                                      </p:to>
                                    </p:set>
                                    <p:animEffect transition="in" filter="fade">
                                      <p:cBhvr>
                                        <p:cTn id="55" dur="1000"/>
                                        <p:tgtEl>
                                          <p:spTgt spid="4">
                                            <p:graphicEl>
                                              <a:dgm id="{BD553F73-20E4-4D1D-A688-70D1938A511C}"/>
                                            </p:graphicEl>
                                          </p:spTgt>
                                        </p:tgtEl>
                                      </p:cBhvr>
                                    </p:animEffect>
                                    <p:anim calcmode="lin" valueType="num">
                                      <p:cBhvr>
                                        <p:cTn id="56" dur="1000" fill="hold"/>
                                        <p:tgtEl>
                                          <p:spTgt spid="4">
                                            <p:graphicEl>
                                              <a:dgm id="{BD553F73-20E4-4D1D-A688-70D1938A511C}"/>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D553F73-20E4-4D1D-A688-70D1938A511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EF71F4E7-6DAD-4901-BA0C-6F647FAE7B0E}"/>
                                            </p:graphicEl>
                                          </p:spTgt>
                                        </p:tgtEl>
                                        <p:attrNameLst>
                                          <p:attrName>style.visibility</p:attrName>
                                        </p:attrNameLst>
                                      </p:cBhvr>
                                      <p:to>
                                        <p:strVal val="visible"/>
                                      </p:to>
                                    </p:set>
                                    <p:animEffect transition="in" filter="fade">
                                      <p:cBhvr>
                                        <p:cTn id="60" dur="1000"/>
                                        <p:tgtEl>
                                          <p:spTgt spid="4">
                                            <p:graphicEl>
                                              <a:dgm id="{EF71F4E7-6DAD-4901-BA0C-6F647FAE7B0E}"/>
                                            </p:graphicEl>
                                          </p:spTgt>
                                        </p:tgtEl>
                                      </p:cBhvr>
                                    </p:animEffect>
                                    <p:anim calcmode="lin" valueType="num">
                                      <p:cBhvr>
                                        <p:cTn id="61" dur="1000" fill="hold"/>
                                        <p:tgtEl>
                                          <p:spTgt spid="4">
                                            <p:graphicEl>
                                              <a:dgm id="{EF71F4E7-6DAD-4901-BA0C-6F647FAE7B0E}"/>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EF71F4E7-6DAD-4901-BA0C-6F647FAE7B0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978982"/>
            <a:ext cx="6399529" cy="1223963"/>
          </a:xfrm>
        </p:spPr>
        <p:txBody>
          <a:bodyPr>
            <a:normAutofit/>
          </a:bodyPr>
          <a:lstStyle/>
          <a:p>
            <a:r>
              <a:rPr lang="en-US" dirty="0"/>
              <a:t>what have been done ?</a:t>
            </a:r>
            <a:br>
              <a:rPr lang="en-US" dirty="0"/>
            </a:br>
            <a:r>
              <a:rPr lang="en-US" dirty="0"/>
              <a:t>Next </a:t>
            </a:r>
            <a:endParaRPr lang="ar-EG" dirty="0"/>
          </a:p>
        </p:txBody>
      </p:sp>
      <p:graphicFrame>
        <p:nvGraphicFramePr>
          <p:cNvPr id="4" name="Diagram 3">
            <a:extLst>
              <a:ext uri="{FF2B5EF4-FFF2-40B4-BE49-F238E27FC236}">
                <a16:creationId xmlns:a16="http://schemas.microsoft.com/office/drawing/2014/main" id="{AD98D8C2-0FC7-47A2-87C3-18927B77CF93}"/>
              </a:ext>
            </a:extLst>
          </p:cNvPr>
          <p:cNvGraphicFramePr/>
          <p:nvPr>
            <p:extLst>
              <p:ext uri="{D42A27DB-BD31-4B8C-83A1-F6EECF244321}">
                <p14:modId xmlns:p14="http://schemas.microsoft.com/office/powerpoint/2010/main" val="1521312854"/>
              </p:ext>
            </p:extLst>
          </p:nvPr>
        </p:nvGraphicFramePr>
        <p:xfrm>
          <a:off x="1065211" y="978981"/>
          <a:ext cx="11104568" cy="514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a16="http://schemas.microsoft.com/office/drawing/2014/main" id="{2C115E32-AAFE-43C9-9ACA-61B160CCFEE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D2C8421-14F9-484E-8214-9B45D27C6C38}"/>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C2D3889-647E-410B-BC98-72B511B49D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a:extLst>
              <a:ext uri="{FF2B5EF4-FFF2-40B4-BE49-F238E27FC236}">
                <a16:creationId xmlns:a16="http://schemas.microsoft.com/office/drawing/2014/main" id="{2B5C7C7C-3506-4A8E-9B53-93094EE05692}"/>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9" name="Picture 2" descr="E:\SUP4PCL\images.jpg">
            <a:extLst>
              <a:ext uri="{FF2B5EF4-FFF2-40B4-BE49-F238E27FC236}">
                <a16:creationId xmlns:a16="http://schemas.microsoft.com/office/drawing/2014/main" id="{0B121002-E664-4797-8E26-16E8F9DC8E2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9248755-D11C-4725-B936-3A70F4679B93}"/>
                                            </p:graphicEl>
                                          </p:spTgt>
                                        </p:tgtEl>
                                        <p:attrNameLst>
                                          <p:attrName>style.visibility</p:attrName>
                                        </p:attrNameLst>
                                      </p:cBhvr>
                                      <p:to>
                                        <p:strVal val="visible"/>
                                      </p:to>
                                    </p:set>
                                    <p:anim calcmode="lin" valueType="num">
                                      <p:cBhvr additive="base">
                                        <p:cTn id="7" dur="500" fill="hold"/>
                                        <p:tgtEl>
                                          <p:spTgt spid="4">
                                            <p:graphicEl>
                                              <a:dgm id="{09248755-D11C-4725-B936-3A70F4679B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9248755-D11C-4725-B936-3A70F4679B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F3D03F5-5A08-483D-825B-11B5EFB876EC}"/>
                                            </p:graphicEl>
                                          </p:spTgt>
                                        </p:tgtEl>
                                        <p:attrNameLst>
                                          <p:attrName>style.visibility</p:attrName>
                                        </p:attrNameLst>
                                      </p:cBhvr>
                                      <p:to>
                                        <p:strVal val="visible"/>
                                      </p:to>
                                    </p:set>
                                    <p:anim calcmode="lin" valueType="num">
                                      <p:cBhvr additive="base">
                                        <p:cTn id="13" dur="500" fill="hold"/>
                                        <p:tgtEl>
                                          <p:spTgt spid="4">
                                            <p:graphicEl>
                                              <a:dgm id="{9F3D03F5-5A08-483D-825B-11B5EFB876E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F3D03F5-5A08-483D-825B-11B5EFB876E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2BF41CF-4E34-4EC2-AF81-6D8F982E856E}"/>
                                            </p:graphicEl>
                                          </p:spTgt>
                                        </p:tgtEl>
                                        <p:attrNameLst>
                                          <p:attrName>style.visibility</p:attrName>
                                        </p:attrNameLst>
                                      </p:cBhvr>
                                      <p:to>
                                        <p:strVal val="visible"/>
                                      </p:to>
                                    </p:set>
                                    <p:anim calcmode="lin" valueType="num">
                                      <p:cBhvr additive="base">
                                        <p:cTn id="17" dur="500" fill="hold"/>
                                        <p:tgtEl>
                                          <p:spTgt spid="4">
                                            <p:graphicEl>
                                              <a:dgm id="{52BF41CF-4E34-4EC2-AF81-6D8F982E856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2BF41CF-4E34-4EC2-AF81-6D8F982E856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B50BF9A2-E249-4776-A8E4-F03559BE2875}"/>
                                            </p:graphicEl>
                                          </p:spTgt>
                                        </p:tgtEl>
                                        <p:attrNameLst>
                                          <p:attrName>style.visibility</p:attrName>
                                        </p:attrNameLst>
                                      </p:cBhvr>
                                      <p:to>
                                        <p:strVal val="visible"/>
                                      </p:to>
                                    </p:set>
                                    <p:anim calcmode="lin" valueType="num">
                                      <p:cBhvr additive="base">
                                        <p:cTn id="23" dur="500" fill="hold"/>
                                        <p:tgtEl>
                                          <p:spTgt spid="4">
                                            <p:graphicEl>
                                              <a:dgm id="{B50BF9A2-E249-4776-A8E4-F03559BE287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50BF9A2-E249-4776-A8E4-F03559BE287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0EE171C5-FF17-40F9-8101-B8A44551BE45}"/>
                                            </p:graphicEl>
                                          </p:spTgt>
                                        </p:tgtEl>
                                        <p:attrNameLst>
                                          <p:attrName>style.visibility</p:attrName>
                                        </p:attrNameLst>
                                      </p:cBhvr>
                                      <p:to>
                                        <p:strVal val="visible"/>
                                      </p:to>
                                    </p:set>
                                    <p:anim calcmode="lin" valueType="num">
                                      <p:cBhvr additive="base">
                                        <p:cTn id="27" dur="500" fill="hold"/>
                                        <p:tgtEl>
                                          <p:spTgt spid="4">
                                            <p:graphicEl>
                                              <a:dgm id="{0EE171C5-FF17-40F9-8101-B8A44551BE4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0EE171C5-FF17-40F9-8101-B8A44551BE4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1422E7D0-00D5-41DD-8699-733D46AE538D}"/>
                                            </p:graphicEl>
                                          </p:spTgt>
                                        </p:tgtEl>
                                        <p:attrNameLst>
                                          <p:attrName>style.visibility</p:attrName>
                                        </p:attrNameLst>
                                      </p:cBhvr>
                                      <p:to>
                                        <p:strVal val="visible"/>
                                      </p:to>
                                    </p:set>
                                    <p:anim calcmode="lin" valueType="num">
                                      <p:cBhvr additive="base">
                                        <p:cTn id="33" dur="500" fill="hold"/>
                                        <p:tgtEl>
                                          <p:spTgt spid="4">
                                            <p:graphicEl>
                                              <a:dgm id="{1422E7D0-00D5-41DD-8699-733D46AE538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1422E7D0-00D5-41DD-8699-733D46AE538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18CD73A4-D2D9-4F76-9C22-E63A1A7315CC}"/>
                                            </p:graphicEl>
                                          </p:spTgt>
                                        </p:tgtEl>
                                        <p:attrNameLst>
                                          <p:attrName>style.visibility</p:attrName>
                                        </p:attrNameLst>
                                      </p:cBhvr>
                                      <p:to>
                                        <p:strVal val="visible"/>
                                      </p:to>
                                    </p:set>
                                    <p:anim calcmode="lin" valueType="num">
                                      <p:cBhvr additive="base">
                                        <p:cTn id="37" dur="500" fill="hold"/>
                                        <p:tgtEl>
                                          <p:spTgt spid="4">
                                            <p:graphicEl>
                                              <a:dgm id="{18CD73A4-D2D9-4F76-9C22-E63A1A7315C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8CD73A4-D2D9-4F76-9C22-E63A1A7315C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ECFAEDD1-B89D-4B9D-8A12-9752F5AC03FF}"/>
                                            </p:graphicEl>
                                          </p:spTgt>
                                        </p:tgtEl>
                                        <p:attrNameLst>
                                          <p:attrName>style.visibility</p:attrName>
                                        </p:attrNameLst>
                                      </p:cBhvr>
                                      <p:to>
                                        <p:strVal val="visible"/>
                                      </p:to>
                                    </p:set>
                                    <p:anim calcmode="lin" valueType="num">
                                      <p:cBhvr additive="base">
                                        <p:cTn id="43" dur="500" fill="hold"/>
                                        <p:tgtEl>
                                          <p:spTgt spid="4">
                                            <p:graphicEl>
                                              <a:dgm id="{ECFAEDD1-B89D-4B9D-8A12-9752F5AC03F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CFAEDD1-B89D-4B9D-8A12-9752F5AC03F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9930ECFD-ED38-4B0B-B362-62D78C08CAA7}"/>
                                            </p:graphicEl>
                                          </p:spTgt>
                                        </p:tgtEl>
                                        <p:attrNameLst>
                                          <p:attrName>style.visibility</p:attrName>
                                        </p:attrNameLst>
                                      </p:cBhvr>
                                      <p:to>
                                        <p:strVal val="visible"/>
                                      </p:to>
                                    </p:set>
                                    <p:anim calcmode="lin" valueType="num">
                                      <p:cBhvr additive="base">
                                        <p:cTn id="47" dur="500" fill="hold"/>
                                        <p:tgtEl>
                                          <p:spTgt spid="4">
                                            <p:graphicEl>
                                              <a:dgm id="{9930ECFD-ED38-4B0B-B362-62D78C08CA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930ECFD-ED38-4B0B-B362-62D78C08CAA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FD834F0-A3D2-4251-93F8-8E0E91724DD6}"/>
              </a:ext>
            </a:extLst>
          </p:cNvPr>
          <p:cNvPicPr>
            <a:picLocks noChangeAspect="1"/>
          </p:cNvPicPr>
          <p:nvPr/>
        </p:nvPicPr>
        <p:blipFill>
          <a:blip r:embed="rId5"/>
          <a:stretch>
            <a:fillRect/>
          </a:stretch>
        </p:blipFill>
        <p:spPr>
          <a:xfrm>
            <a:off x="241299" y="1085850"/>
            <a:ext cx="11706225" cy="4686300"/>
          </a:xfrm>
          <a:prstGeom prst="rect">
            <a:avLst/>
          </a:prstGeom>
        </p:spPr>
      </p:pic>
    </p:spTree>
    <p:extLst>
      <p:ext uri="{BB962C8B-B14F-4D97-AF65-F5344CB8AC3E}">
        <p14:creationId xmlns:p14="http://schemas.microsoft.com/office/powerpoint/2010/main" val="37191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978982"/>
            <a:ext cx="6399529" cy="1223963"/>
          </a:xfrm>
        </p:spPr>
        <p:txBody>
          <a:bodyPr>
            <a:normAutofit/>
          </a:bodyPr>
          <a:lstStyle/>
          <a:p>
            <a:r>
              <a:rPr lang="en-US" dirty="0"/>
              <a:t>what have been done ?</a:t>
            </a:r>
            <a:br>
              <a:rPr lang="en-US" dirty="0"/>
            </a:br>
            <a:r>
              <a:rPr lang="en-US" dirty="0"/>
              <a:t>Next </a:t>
            </a:r>
            <a:endParaRPr lang="ar-EG" dirty="0"/>
          </a:p>
        </p:txBody>
      </p:sp>
      <p:graphicFrame>
        <p:nvGraphicFramePr>
          <p:cNvPr id="4" name="Diagram 3">
            <a:extLst>
              <a:ext uri="{FF2B5EF4-FFF2-40B4-BE49-F238E27FC236}">
                <a16:creationId xmlns:a16="http://schemas.microsoft.com/office/drawing/2014/main" id="{AD98D8C2-0FC7-47A2-87C3-18927B77CF93}"/>
              </a:ext>
            </a:extLst>
          </p:cNvPr>
          <p:cNvGraphicFramePr/>
          <p:nvPr>
            <p:extLst>
              <p:ext uri="{D42A27DB-BD31-4B8C-83A1-F6EECF244321}">
                <p14:modId xmlns:p14="http://schemas.microsoft.com/office/powerpoint/2010/main" val="2326799783"/>
              </p:ext>
            </p:extLst>
          </p:nvPr>
        </p:nvGraphicFramePr>
        <p:xfrm>
          <a:off x="1065211" y="978981"/>
          <a:ext cx="11104568" cy="514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a16="http://schemas.microsoft.com/office/drawing/2014/main" id="{2C115E32-AAFE-43C9-9ACA-61B160CCFEE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D2C8421-14F9-484E-8214-9B45D27C6C38}"/>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C2D3889-647E-410B-BC98-72B511B49D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a:extLst>
              <a:ext uri="{FF2B5EF4-FFF2-40B4-BE49-F238E27FC236}">
                <a16:creationId xmlns:a16="http://schemas.microsoft.com/office/drawing/2014/main" id="{2B5C7C7C-3506-4A8E-9B53-93094EE05692}"/>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9" name="Picture 2" descr="E:\SUP4PCL\images.jpg">
            <a:extLst>
              <a:ext uri="{FF2B5EF4-FFF2-40B4-BE49-F238E27FC236}">
                <a16:creationId xmlns:a16="http://schemas.microsoft.com/office/drawing/2014/main" id="{0B121002-E664-4797-8E26-16E8F9DC8E2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2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AF0E69D-4F2E-43E3-9B21-CBFFAE767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12" y="978841"/>
            <a:ext cx="6604000" cy="4953000"/>
          </a:xfrm>
          <a:prstGeom prst="rect">
            <a:avLst/>
          </a:prstGeom>
        </p:spPr>
      </p:pic>
      <p:pic>
        <p:nvPicPr>
          <p:cNvPr id="5" name="Picture 4">
            <a:extLst>
              <a:ext uri="{FF2B5EF4-FFF2-40B4-BE49-F238E27FC236}">
                <a16:creationId xmlns:a16="http://schemas.microsoft.com/office/drawing/2014/main" id="{B060E9EA-ACF7-4561-BF56-A4EF07CEF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6270" y="731519"/>
            <a:ext cx="2976776" cy="5394962"/>
          </a:xfrm>
          <a:prstGeom prst="rect">
            <a:avLst/>
          </a:prstGeom>
        </p:spPr>
      </p:pic>
    </p:spTree>
    <p:extLst>
      <p:ext uri="{BB962C8B-B14F-4D97-AF65-F5344CB8AC3E}">
        <p14:creationId xmlns:p14="http://schemas.microsoft.com/office/powerpoint/2010/main" val="352541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A0A8E9-26F4-46CE-AD6B-E906B255EB6E}"/>
              </a:ext>
            </a:extLst>
          </p:cNvPr>
          <p:cNvPicPr>
            <a:picLocks noChangeAspect="1"/>
          </p:cNvPicPr>
          <p:nvPr/>
        </p:nvPicPr>
        <p:blipFill>
          <a:blip r:embed="rId2"/>
          <a:stretch>
            <a:fillRect/>
          </a:stretch>
        </p:blipFill>
        <p:spPr>
          <a:xfrm>
            <a:off x="1636712" y="869780"/>
            <a:ext cx="8915400" cy="5298848"/>
          </a:xfrm>
          <a:prstGeom prst="rect">
            <a:avLst/>
          </a:prstGeom>
        </p:spPr>
      </p:pic>
      <p:pic>
        <p:nvPicPr>
          <p:cNvPr id="9" name="Picture 3">
            <a:extLst>
              <a:ext uri="{FF2B5EF4-FFF2-40B4-BE49-F238E27FC236}">
                <a16:creationId xmlns:a16="http://schemas.microsoft.com/office/drawing/2014/main" id="{DA906B0E-05D9-4C71-931B-0BF9C6332A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9125CCBE-5977-4AE4-8851-64D8F55863A6}"/>
              </a:ext>
            </a:extLst>
          </p:cNvPr>
          <p:cNvPicPr preferRelativeResize="0">
            <a:picLocks noChangeArrowheads="1"/>
          </p:cNvPicPr>
          <p:nvPr/>
        </p:nvPicPr>
        <p:blipFill>
          <a:blip r:embed="rId4"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35D44F7-C81E-4B11-8DD3-7FD4C9AC17C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69D2E71C-ADD6-4A94-86F1-5C8526247E7F}"/>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5" name="Picture 2" descr="E:\SUP4PCL\images.jpg">
            <a:extLst>
              <a:ext uri="{FF2B5EF4-FFF2-40B4-BE49-F238E27FC236}">
                <a16:creationId xmlns:a16="http://schemas.microsoft.com/office/drawing/2014/main" id="{D330147A-15C1-4DF3-A629-778DEAAB94B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B0AE299D-9B39-4AE5-A181-D5EE14DF1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669" y="2776457"/>
            <a:ext cx="7694612" cy="3314701"/>
          </a:xfrm>
          <a:prstGeom prst="rect">
            <a:avLst/>
          </a:prstGeom>
        </p:spPr>
      </p:pic>
      <p:pic>
        <p:nvPicPr>
          <p:cNvPr id="17" name="Picture 16">
            <a:extLst>
              <a:ext uri="{FF2B5EF4-FFF2-40B4-BE49-F238E27FC236}">
                <a16:creationId xmlns:a16="http://schemas.microsoft.com/office/drawing/2014/main" id="{55DD441F-E49D-4CD8-B6F1-01252D291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49" y="872925"/>
            <a:ext cx="4758592" cy="2838042"/>
          </a:xfrm>
          <a:prstGeom prst="rect">
            <a:avLst/>
          </a:prstGeom>
        </p:spPr>
      </p:pic>
      <p:pic>
        <p:nvPicPr>
          <p:cNvPr id="9" name="Picture 8">
            <a:extLst>
              <a:ext uri="{FF2B5EF4-FFF2-40B4-BE49-F238E27FC236}">
                <a16:creationId xmlns:a16="http://schemas.microsoft.com/office/drawing/2014/main" id="{768757B4-9776-4729-B0FD-CD6B3EF83C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9812" y="794138"/>
            <a:ext cx="4758592" cy="3028950"/>
          </a:xfrm>
          <a:prstGeom prst="rect">
            <a:avLst/>
          </a:prstGeom>
        </p:spPr>
      </p:pic>
    </p:spTree>
    <p:extLst>
      <p:ext uri="{BB962C8B-B14F-4D97-AF65-F5344CB8AC3E}">
        <p14:creationId xmlns:p14="http://schemas.microsoft.com/office/powerpoint/2010/main" val="33053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DAFB5B0-FA4C-45F7-8DB8-5CC317D68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2" y="1814153"/>
            <a:ext cx="4781881" cy="3610989"/>
          </a:xfrm>
          <a:prstGeom prst="rect">
            <a:avLst/>
          </a:prstGeom>
        </p:spPr>
      </p:pic>
      <p:pic>
        <p:nvPicPr>
          <p:cNvPr id="7" name="Picture 6">
            <a:extLst>
              <a:ext uri="{FF2B5EF4-FFF2-40B4-BE49-F238E27FC236}">
                <a16:creationId xmlns:a16="http://schemas.microsoft.com/office/drawing/2014/main" id="{FC602262-728E-4FA7-AE08-790063FE3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212" y="1278730"/>
            <a:ext cx="6653553" cy="4681833"/>
          </a:xfrm>
          <a:prstGeom prst="rect">
            <a:avLst/>
          </a:prstGeom>
        </p:spPr>
      </p:pic>
    </p:spTree>
    <p:extLst>
      <p:ext uri="{BB962C8B-B14F-4D97-AF65-F5344CB8AC3E}">
        <p14:creationId xmlns:p14="http://schemas.microsoft.com/office/powerpoint/2010/main" val="76574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1E561D0A-009F-4A9F-BBFE-EC100C02F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38" y="1248915"/>
            <a:ext cx="6065473" cy="4549105"/>
          </a:xfrm>
          <a:prstGeom prst="rect">
            <a:avLst/>
          </a:prstGeom>
        </p:spPr>
      </p:pic>
      <p:pic>
        <p:nvPicPr>
          <p:cNvPr id="6" name="Picture 5">
            <a:extLst>
              <a:ext uri="{FF2B5EF4-FFF2-40B4-BE49-F238E27FC236}">
                <a16:creationId xmlns:a16="http://schemas.microsoft.com/office/drawing/2014/main" id="{9667DF02-3F9E-4101-9C61-EB48C2CE8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012" y="1345142"/>
            <a:ext cx="5562602" cy="4171952"/>
          </a:xfrm>
          <a:prstGeom prst="rect">
            <a:avLst/>
          </a:prstGeom>
        </p:spPr>
      </p:pic>
    </p:spTree>
    <p:extLst>
      <p:ext uri="{BB962C8B-B14F-4D97-AF65-F5344CB8AC3E}">
        <p14:creationId xmlns:p14="http://schemas.microsoft.com/office/powerpoint/2010/main" val="4090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B0E5C8E-F679-4DFE-B896-A89DFD2535F5}"/>
              </a:ext>
            </a:extLst>
          </p:cNvPr>
          <p:cNvPicPr>
            <a:picLocks noChangeAspect="1"/>
          </p:cNvPicPr>
          <p:nvPr/>
        </p:nvPicPr>
        <p:blipFill>
          <a:blip r:embed="rId5"/>
          <a:stretch>
            <a:fillRect/>
          </a:stretch>
        </p:blipFill>
        <p:spPr>
          <a:xfrm>
            <a:off x="1065211" y="802593"/>
            <a:ext cx="9515477" cy="5258681"/>
          </a:xfrm>
          <a:prstGeom prst="rect">
            <a:avLst/>
          </a:prstGeom>
        </p:spPr>
      </p:pic>
    </p:spTree>
    <p:extLst>
      <p:ext uri="{BB962C8B-B14F-4D97-AF65-F5344CB8AC3E}">
        <p14:creationId xmlns:p14="http://schemas.microsoft.com/office/powerpoint/2010/main" val="42039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589BC6A-9132-485D-BCA6-2BB8EC90EF27}"/>
              </a:ext>
            </a:extLst>
          </p:cNvPr>
          <p:cNvPicPr>
            <a:picLocks noChangeAspect="1"/>
          </p:cNvPicPr>
          <p:nvPr/>
        </p:nvPicPr>
        <p:blipFill>
          <a:blip r:embed="rId5"/>
          <a:stretch>
            <a:fillRect/>
          </a:stretch>
        </p:blipFill>
        <p:spPr>
          <a:xfrm>
            <a:off x="1570041" y="850057"/>
            <a:ext cx="9010650" cy="5162121"/>
          </a:xfrm>
          <a:prstGeom prst="rect">
            <a:avLst/>
          </a:prstGeom>
        </p:spPr>
      </p:pic>
    </p:spTree>
    <p:extLst>
      <p:ext uri="{BB962C8B-B14F-4D97-AF65-F5344CB8AC3E}">
        <p14:creationId xmlns:p14="http://schemas.microsoft.com/office/powerpoint/2010/main" val="341106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C9FBEC2-0482-4283-8E9D-A69F2F6A450A}"/>
              </a:ext>
            </a:extLst>
          </p:cNvPr>
          <p:cNvPicPr>
            <a:picLocks noChangeAspect="1"/>
          </p:cNvPicPr>
          <p:nvPr/>
        </p:nvPicPr>
        <p:blipFill>
          <a:blip r:embed="rId5"/>
          <a:stretch>
            <a:fillRect/>
          </a:stretch>
        </p:blipFill>
        <p:spPr>
          <a:xfrm>
            <a:off x="1674812" y="910113"/>
            <a:ext cx="9086850" cy="5037774"/>
          </a:xfrm>
          <a:prstGeom prst="rect">
            <a:avLst/>
          </a:prstGeom>
        </p:spPr>
      </p:pic>
    </p:spTree>
    <p:extLst>
      <p:ext uri="{BB962C8B-B14F-4D97-AF65-F5344CB8AC3E}">
        <p14:creationId xmlns:p14="http://schemas.microsoft.com/office/powerpoint/2010/main" val="29645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978982"/>
            <a:ext cx="6399529" cy="1223963"/>
          </a:xfrm>
        </p:spPr>
        <p:txBody>
          <a:bodyPr>
            <a:normAutofit/>
          </a:bodyPr>
          <a:lstStyle/>
          <a:p>
            <a:r>
              <a:rPr lang="en-US" dirty="0"/>
              <a:t>what have been done ?</a:t>
            </a:r>
            <a:br>
              <a:rPr lang="en-US" dirty="0"/>
            </a:br>
            <a:r>
              <a:rPr lang="en-US" dirty="0"/>
              <a:t>Next </a:t>
            </a:r>
            <a:endParaRPr lang="ar-EG" dirty="0"/>
          </a:p>
        </p:txBody>
      </p:sp>
      <p:graphicFrame>
        <p:nvGraphicFramePr>
          <p:cNvPr id="4" name="Diagram 3">
            <a:extLst>
              <a:ext uri="{FF2B5EF4-FFF2-40B4-BE49-F238E27FC236}">
                <a16:creationId xmlns:a16="http://schemas.microsoft.com/office/drawing/2014/main" id="{AD98D8C2-0FC7-47A2-87C3-18927B77CF93}"/>
              </a:ext>
            </a:extLst>
          </p:cNvPr>
          <p:cNvGraphicFramePr/>
          <p:nvPr/>
        </p:nvGraphicFramePr>
        <p:xfrm>
          <a:off x="1065211" y="978981"/>
          <a:ext cx="11104568" cy="514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a16="http://schemas.microsoft.com/office/drawing/2014/main" id="{2C115E32-AAFE-43C9-9ACA-61B160CCFEE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D2C8421-14F9-484E-8214-9B45D27C6C38}"/>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2C2D3889-647E-410B-BC98-72B511B49D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a:extLst>
              <a:ext uri="{FF2B5EF4-FFF2-40B4-BE49-F238E27FC236}">
                <a16:creationId xmlns:a16="http://schemas.microsoft.com/office/drawing/2014/main" id="{2B5C7C7C-3506-4A8E-9B53-93094EE05692}"/>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9" name="Picture 2" descr="E:\SUP4PCL\images.jpg">
            <a:extLst>
              <a:ext uri="{FF2B5EF4-FFF2-40B4-BE49-F238E27FC236}">
                <a16:creationId xmlns:a16="http://schemas.microsoft.com/office/drawing/2014/main" id="{0B121002-E664-4797-8E26-16E8F9DC8E2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2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DF3C3E8-DC01-4DD9-9F7D-EA8EDE84DC84}"/>
              </a:ext>
            </a:extLst>
          </p:cNvPr>
          <p:cNvPicPr>
            <a:picLocks noChangeAspect="1"/>
          </p:cNvPicPr>
          <p:nvPr/>
        </p:nvPicPr>
        <p:blipFill>
          <a:blip r:embed="rId5"/>
          <a:stretch>
            <a:fillRect/>
          </a:stretch>
        </p:blipFill>
        <p:spPr>
          <a:xfrm>
            <a:off x="1883601" y="696553"/>
            <a:ext cx="8567737" cy="5435632"/>
          </a:xfrm>
          <a:prstGeom prst="rect">
            <a:avLst/>
          </a:prstGeom>
        </p:spPr>
      </p:pic>
    </p:spTree>
    <p:extLst>
      <p:ext uri="{BB962C8B-B14F-4D97-AF65-F5344CB8AC3E}">
        <p14:creationId xmlns:p14="http://schemas.microsoft.com/office/powerpoint/2010/main" val="39991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7109EC0-DF23-4954-B1F4-01F5DFA02E35}"/>
              </a:ext>
            </a:extLst>
          </p:cNvPr>
          <p:cNvPicPr>
            <a:picLocks noChangeAspect="1"/>
          </p:cNvPicPr>
          <p:nvPr/>
        </p:nvPicPr>
        <p:blipFill>
          <a:blip r:embed="rId5"/>
          <a:stretch>
            <a:fillRect/>
          </a:stretch>
        </p:blipFill>
        <p:spPr>
          <a:xfrm>
            <a:off x="1798636" y="859847"/>
            <a:ext cx="8943976" cy="5167233"/>
          </a:xfrm>
          <a:prstGeom prst="rect">
            <a:avLst/>
          </a:prstGeom>
        </p:spPr>
      </p:pic>
    </p:spTree>
    <p:extLst>
      <p:ext uri="{BB962C8B-B14F-4D97-AF65-F5344CB8AC3E}">
        <p14:creationId xmlns:p14="http://schemas.microsoft.com/office/powerpoint/2010/main" val="49035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5463D49-5B27-4D18-8552-A333CECC088E}"/>
              </a:ext>
            </a:extLst>
          </p:cNvPr>
          <p:cNvPicPr>
            <a:picLocks noChangeAspect="1"/>
          </p:cNvPicPr>
          <p:nvPr/>
        </p:nvPicPr>
        <p:blipFill>
          <a:blip r:embed="rId5"/>
          <a:stretch>
            <a:fillRect/>
          </a:stretch>
        </p:blipFill>
        <p:spPr>
          <a:xfrm>
            <a:off x="1065210" y="802517"/>
            <a:ext cx="9677401" cy="5207914"/>
          </a:xfrm>
          <a:prstGeom prst="rect">
            <a:avLst/>
          </a:prstGeom>
        </p:spPr>
      </p:pic>
    </p:spTree>
    <p:extLst>
      <p:ext uri="{BB962C8B-B14F-4D97-AF65-F5344CB8AC3E}">
        <p14:creationId xmlns:p14="http://schemas.microsoft.com/office/powerpoint/2010/main" val="20336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362200"/>
            <a:ext cx="11125200" cy="1524000"/>
          </a:xfr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a:solidFill>
                  <a:srgbClr val="002060"/>
                </a:solidFill>
              </a:rPr>
              <a:t>Meeting in October 3</a:t>
            </a:r>
            <a:r>
              <a:rPr lang="en-US" sz="3600" baseline="30000" dirty="0">
                <a:solidFill>
                  <a:srgbClr val="002060"/>
                </a:solidFill>
              </a:rPr>
              <a:t>rd </a:t>
            </a:r>
            <a:r>
              <a:rPr lang="en-US" sz="3600" dirty="0">
                <a:solidFill>
                  <a:srgbClr val="002060"/>
                </a:solidFill>
              </a:rPr>
              <a:t> ,this meeting was held to discuss travel arrangements and divide the teams and select leader for each school.</a:t>
            </a:r>
          </a:p>
        </p:txBody>
      </p:sp>
      <p:pic>
        <p:nvPicPr>
          <p:cNvPr id="6" name="Picture 3">
            <a:extLst>
              <a:ext uri="{FF2B5EF4-FFF2-40B4-BE49-F238E27FC236}">
                <a16:creationId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6217B0B-FA05-4F82-889E-DCB723D2410D}"/>
              </a:ext>
            </a:extLst>
          </p:cNvPr>
          <p:cNvSpPr txBox="1"/>
          <p:nvPr/>
        </p:nvSpPr>
        <p:spPr>
          <a:xfrm>
            <a:off x="1293812" y="3076315"/>
            <a:ext cx="8991600" cy="769441"/>
          </a:xfrm>
          <a:prstGeom prst="rect">
            <a:avLst/>
          </a:prstGeom>
          <a:effectLst>
            <a:glow rad="139700">
              <a:schemeClr val="accent2">
                <a:satMod val="175000"/>
                <a:alpha val="40000"/>
              </a:schemeClr>
            </a:glow>
          </a:effectLst>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400" dirty="0">
                <a:solidFill>
                  <a:schemeClr val="bg1"/>
                </a:solidFill>
              </a:rPr>
              <a:t>Comparison between the three visits</a:t>
            </a:r>
          </a:p>
        </p:txBody>
      </p:sp>
      <p:sp>
        <p:nvSpPr>
          <p:cNvPr id="2" name="Rectangle 1">
            <a:extLst>
              <a:ext uri="{FF2B5EF4-FFF2-40B4-BE49-F238E27FC236}">
                <a16:creationId xmlns:a16="http://schemas.microsoft.com/office/drawing/2014/main" id="{CE7B91AB-2C80-4956-8F62-F80F90764D69}"/>
              </a:ext>
            </a:extLst>
          </p:cNvPr>
          <p:cNvSpPr/>
          <p:nvPr/>
        </p:nvSpPr>
        <p:spPr>
          <a:xfrm>
            <a:off x="1522412" y="1018082"/>
            <a:ext cx="8229600"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400" dirty="0">
                <a:solidFill>
                  <a:schemeClr val="bg1"/>
                </a:solidFill>
              </a:rPr>
              <a:t>ASU Visit to the European universities and Schools</a:t>
            </a:r>
          </a:p>
        </p:txBody>
      </p:sp>
    </p:spTree>
    <p:extLst>
      <p:ext uri="{BB962C8B-B14F-4D97-AF65-F5344CB8AC3E}">
        <p14:creationId xmlns:p14="http://schemas.microsoft.com/office/powerpoint/2010/main" val="194989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a16="http://schemas.microsoft.com/office/drawing/2014/main" id="{AB9E02E6-E04B-4E98-8A6C-0E0303FBC12F}"/>
              </a:ext>
            </a:extLst>
          </p:cNvPr>
          <p:cNvGraphicFramePr>
            <a:graphicFrameLocks noGrp="1"/>
          </p:cNvGraphicFramePr>
          <p:nvPr/>
        </p:nvGraphicFramePr>
        <p:xfrm>
          <a:off x="219523" y="925322"/>
          <a:ext cx="11595790" cy="5047488"/>
        </p:xfrm>
        <a:graphic>
          <a:graphicData uri="http://schemas.openxmlformats.org/drawingml/2006/table">
            <a:tbl>
              <a:tblPr rtl="1" firstRow="1" firstCol="1" bandRow="1">
                <a:tableStyleId>{5C22544A-7EE6-4342-B048-85BDC9FD1C3A}</a:tableStyleId>
              </a:tblPr>
              <a:tblGrid>
                <a:gridCol w="1858992">
                  <a:extLst>
                    <a:ext uri="{9D8B030D-6E8A-4147-A177-3AD203B41FA5}">
                      <a16:colId xmlns:a16="http://schemas.microsoft.com/office/drawing/2014/main" val="2640994993"/>
                    </a:ext>
                  </a:extLst>
                </a:gridCol>
                <a:gridCol w="1171855">
                  <a:extLst>
                    <a:ext uri="{9D8B030D-6E8A-4147-A177-3AD203B41FA5}">
                      <a16:colId xmlns:a16="http://schemas.microsoft.com/office/drawing/2014/main" val="2088628465"/>
                    </a:ext>
                  </a:extLst>
                </a:gridCol>
                <a:gridCol w="3243470">
                  <a:extLst>
                    <a:ext uri="{9D8B030D-6E8A-4147-A177-3AD203B41FA5}">
                      <a16:colId xmlns:a16="http://schemas.microsoft.com/office/drawing/2014/main" val="989707291"/>
                    </a:ext>
                  </a:extLst>
                </a:gridCol>
                <a:gridCol w="1006471">
                  <a:extLst>
                    <a:ext uri="{9D8B030D-6E8A-4147-A177-3AD203B41FA5}">
                      <a16:colId xmlns:a16="http://schemas.microsoft.com/office/drawing/2014/main" val="750366013"/>
                    </a:ext>
                  </a:extLst>
                </a:gridCol>
                <a:gridCol w="2873103">
                  <a:extLst>
                    <a:ext uri="{9D8B030D-6E8A-4147-A177-3AD203B41FA5}">
                      <a16:colId xmlns:a16="http://schemas.microsoft.com/office/drawing/2014/main" val="236470441"/>
                    </a:ext>
                  </a:extLst>
                </a:gridCol>
                <a:gridCol w="1441899">
                  <a:extLst>
                    <a:ext uri="{9D8B030D-6E8A-4147-A177-3AD203B41FA5}">
                      <a16:colId xmlns:a16="http://schemas.microsoft.com/office/drawing/2014/main" val="4293106594"/>
                    </a:ext>
                  </a:extLst>
                </a:gridCol>
              </a:tblGrid>
              <a:tr h="115908">
                <a:tc>
                  <a:txBody>
                    <a:bodyPr/>
                    <a:lstStyle/>
                    <a:p>
                      <a:pPr marL="0" marR="0" algn="ctr" rtl="0">
                        <a:lnSpc>
                          <a:spcPct val="115000"/>
                        </a:lnSpc>
                        <a:spcBef>
                          <a:spcPts val="0"/>
                        </a:spcBef>
                        <a:spcAft>
                          <a:spcPts val="0"/>
                        </a:spcAft>
                      </a:pPr>
                      <a:r>
                        <a:rPr lang="en-US" sz="1800" b="1" dirty="0">
                          <a:effectLst/>
                        </a:rPr>
                        <a:t>Inclusion/special needs/ learning disabilities </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School placement</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Mentoring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STEM</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PLC</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2876378003"/>
                  </a:ext>
                </a:extLst>
              </a:tr>
              <a:tr h="753403">
                <a:tc>
                  <a:txBody>
                    <a:bodyPr/>
                    <a:lstStyle/>
                    <a:p>
                      <a:pPr marL="0" marR="0" algn="r" rtl="1">
                        <a:lnSpc>
                          <a:spcPct val="115000"/>
                        </a:lnSpc>
                        <a:spcBef>
                          <a:spcPts val="0"/>
                        </a:spcBef>
                        <a:spcAft>
                          <a:spcPts val="0"/>
                        </a:spcAft>
                      </a:pPr>
                      <a:r>
                        <a:rPr lang="ar-EG" sz="1800" b="1">
                          <a:effectLst/>
                        </a:rPr>
                        <a:t>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800" b="1">
                          <a:effectLst/>
                        </a:rPr>
                        <a:t>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0">
                        <a:lnSpc>
                          <a:spcPct val="115000"/>
                        </a:lnSpc>
                        <a:spcBef>
                          <a:spcPts val="0"/>
                        </a:spcBef>
                        <a:spcAft>
                          <a:spcPts val="0"/>
                        </a:spcAft>
                      </a:pPr>
                      <a:r>
                        <a:rPr lang="en-US" sz="1800" b="1" dirty="0">
                          <a:effectLst/>
                        </a:rPr>
                        <a:t>mentoring is a structured process for supporting professional learners through significant career transition. Concerning ITE, all trainee teachers have a mentor (classroom teacher) who is trained by university staff to be a mentor. The mentor gives advice and help for novice and untrained teachers. The outcome of this process is to improve the students’ performance inside schools.</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800" b="1">
                          <a:effectLst/>
                        </a:rPr>
                        <a:t>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1">
                        <a:lnSpc>
                          <a:spcPct val="115000"/>
                        </a:lnSpc>
                        <a:spcBef>
                          <a:spcPts val="0"/>
                        </a:spcBef>
                        <a:spcAft>
                          <a:spcPts val="0"/>
                        </a:spcAft>
                      </a:pPr>
                      <a:r>
                        <a:rPr lang="en-US" sz="1800" b="1">
                          <a:effectLst/>
                        </a:rPr>
                        <a:t>Learning communities through active blended leaning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0">
                        <a:lnSpc>
                          <a:spcPct val="115000"/>
                        </a:lnSpc>
                        <a:spcBef>
                          <a:spcPts val="0"/>
                        </a:spcBef>
                        <a:spcAft>
                          <a:spcPts val="0"/>
                        </a:spcAft>
                      </a:pPr>
                      <a:r>
                        <a:rPr lang="en-US" sz="1800" b="1" dirty="0">
                          <a:effectLst/>
                        </a:rPr>
                        <a:t>University of </a:t>
                      </a:r>
                      <a:r>
                        <a:rPr lang="en-US" sz="1800" b="1" dirty="0" err="1">
                          <a:effectLst/>
                        </a:rPr>
                        <a:t>northampton</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3069690221"/>
                  </a:ext>
                </a:extLst>
              </a:tr>
            </a:tbl>
          </a:graphicData>
        </a:graphic>
      </p:graphicFrame>
    </p:spTree>
    <p:extLst>
      <p:ext uri="{BB962C8B-B14F-4D97-AF65-F5344CB8AC3E}">
        <p14:creationId xmlns:p14="http://schemas.microsoft.com/office/powerpoint/2010/main" val="312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a16="http://schemas.microsoft.com/office/drawing/2014/main" id="{AB9E02E6-E04B-4E98-8A6C-0E0303FBC12F}"/>
              </a:ext>
            </a:extLst>
          </p:cNvPr>
          <p:cNvGraphicFramePr>
            <a:graphicFrameLocks noGrp="1"/>
          </p:cNvGraphicFramePr>
          <p:nvPr>
            <p:extLst>
              <p:ext uri="{D42A27DB-BD31-4B8C-83A1-F6EECF244321}">
                <p14:modId xmlns:p14="http://schemas.microsoft.com/office/powerpoint/2010/main" val="3028835495"/>
              </p:ext>
            </p:extLst>
          </p:nvPr>
        </p:nvGraphicFramePr>
        <p:xfrm>
          <a:off x="302419" y="824943"/>
          <a:ext cx="11429998" cy="5047488"/>
        </p:xfrm>
        <a:graphic>
          <a:graphicData uri="http://schemas.openxmlformats.org/drawingml/2006/table">
            <a:tbl>
              <a:tblPr rtl="1" firstRow="1" firstCol="1" bandRow="1">
                <a:tableStyleId>{5C22544A-7EE6-4342-B048-85BDC9FD1C3A}</a:tableStyleId>
              </a:tblPr>
              <a:tblGrid>
                <a:gridCol w="2672969">
                  <a:extLst>
                    <a:ext uri="{9D8B030D-6E8A-4147-A177-3AD203B41FA5}">
                      <a16:colId xmlns:a16="http://schemas.microsoft.com/office/drawing/2014/main" val="2640994993"/>
                    </a:ext>
                  </a:extLst>
                </a:gridCol>
                <a:gridCol w="1381538">
                  <a:extLst>
                    <a:ext uri="{9D8B030D-6E8A-4147-A177-3AD203B41FA5}">
                      <a16:colId xmlns:a16="http://schemas.microsoft.com/office/drawing/2014/main" val="2088628465"/>
                    </a:ext>
                  </a:extLst>
                </a:gridCol>
                <a:gridCol w="1192696">
                  <a:extLst>
                    <a:ext uri="{9D8B030D-6E8A-4147-A177-3AD203B41FA5}">
                      <a16:colId xmlns:a16="http://schemas.microsoft.com/office/drawing/2014/main" val="989707291"/>
                    </a:ext>
                  </a:extLst>
                </a:gridCol>
                <a:gridCol w="997226">
                  <a:extLst>
                    <a:ext uri="{9D8B030D-6E8A-4147-A177-3AD203B41FA5}">
                      <a16:colId xmlns:a16="http://schemas.microsoft.com/office/drawing/2014/main" val="750366013"/>
                    </a:ext>
                  </a:extLst>
                </a:gridCol>
                <a:gridCol w="4104679">
                  <a:extLst>
                    <a:ext uri="{9D8B030D-6E8A-4147-A177-3AD203B41FA5}">
                      <a16:colId xmlns:a16="http://schemas.microsoft.com/office/drawing/2014/main" val="236470441"/>
                    </a:ext>
                  </a:extLst>
                </a:gridCol>
                <a:gridCol w="1080890">
                  <a:extLst>
                    <a:ext uri="{9D8B030D-6E8A-4147-A177-3AD203B41FA5}">
                      <a16:colId xmlns:a16="http://schemas.microsoft.com/office/drawing/2014/main" val="4293106594"/>
                    </a:ext>
                  </a:extLst>
                </a:gridCol>
              </a:tblGrid>
              <a:tr h="457992">
                <a:tc>
                  <a:txBody>
                    <a:bodyPr/>
                    <a:lstStyle/>
                    <a:p>
                      <a:pPr marL="0" marR="0" algn="ctr" rtl="0">
                        <a:lnSpc>
                          <a:spcPct val="115000"/>
                        </a:lnSpc>
                        <a:spcBef>
                          <a:spcPts val="0"/>
                        </a:spcBef>
                        <a:spcAft>
                          <a:spcPts val="0"/>
                        </a:spcAft>
                      </a:pPr>
                      <a:r>
                        <a:rPr lang="en-US" sz="1600" b="1">
                          <a:effectLst/>
                        </a:rPr>
                        <a:t>Inclusion/special needs/ learning disabilities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School placement</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Mentoring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STEM</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PLC</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2876378003"/>
                  </a:ext>
                </a:extLst>
              </a:tr>
              <a:tr h="3758694">
                <a:tc>
                  <a:txBody>
                    <a:bodyPr/>
                    <a:lstStyle/>
                    <a:p>
                      <a:pPr marL="0" marR="0" algn="l" rtl="1">
                        <a:lnSpc>
                          <a:spcPct val="115000"/>
                        </a:lnSpc>
                        <a:spcBef>
                          <a:spcPts val="0"/>
                        </a:spcBef>
                        <a:spcAft>
                          <a:spcPts val="0"/>
                        </a:spcAft>
                      </a:pPr>
                      <a:r>
                        <a:rPr lang="en-US" sz="1600" b="1" dirty="0">
                          <a:effectLst/>
                        </a:rPr>
                        <a:t>They have sections in  school s for inclusion that contains a resource room for special educational needs and disability (SEND) students.  This section helps Low achievers, students with ADHD, physically handicapped, dyslexics, and autism spectrum disorders. They have plans for those students and</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228600" marR="0" algn="l" rtl="1">
                        <a:lnSpc>
                          <a:spcPct val="115000"/>
                        </a:lnSpc>
                        <a:spcBef>
                          <a:spcPts val="0"/>
                        </a:spcBef>
                        <a:spcAft>
                          <a:spcPts val="0"/>
                        </a:spcAft>
                      </a:pPr>
                      <a:r>
                        <a:rPr lang="en-US" sz="1600" b="1" dirty="0">
                          <a:effectLst/>
                        </a:rPr>
                        <a:t>Lesson Study which is a classroom-based, collaborative mode of professional learning.  </a:t>
                      </a:r>
                    </a:p>
                    <a:p>
                      <a:pPr marL="21590" marR="0" algn="l" rtl="0">
                        <a:lnSpc>
                          <a:spcPct val="115000"/>
                        </a:lnSpc>
                        <a:spcBef>
                          <a:spcPts val="0"/>
                        </a:spcBef>
                        <a:spcAft>
                          <a:spcPts val="0"/>
                        </a:spcAft>
                      </a:pPr>
                      <a:r>
                        <a:rPr lang="en-US" sz="1600" b="1" dirty="0">
                          <a:effectLst/>
                        </a:rPr>
                        <a:t>a lesson study cycle will involve small groups of teachers collaboratively planning a ‘research lesson’ which one teaches while other members of the team observe.</a:t>
                      </a:r>
                    </a:p>
                    <a:p>
                      <a:pPr marL="21590" marR="0" algn="l" rtl="0">
                        <a:lnSpc>
                          <a:spcPct val="115000"/>
                        </a:lnSpc>
                        <a:spcBef>
                          <a:spcPts val="0"/>
                        </a:spcBef>
                        <a:spcAft>
                          <a:spcPts val="0"/>
                        </a:spcAft>
                      </a:pPr>
                      <a:r>
                        <a:rPr lang="en-GB" sz="1600" b="1" dirty="0">
                          <a:effectLst/>
                        </a:rPr>
                        <a:t> In schools</a:t>
                      </a:r>
                      <a:endParaRPr lang="en-US" sz="1600" b="1" dirty="0">
                        <a:effectLst/>
                      </a:endParaRPr>
                    </a:p>
                    <a:p>
                      <a:pPr marL="0" marR="0" algn="l" rtl="0">
                        <a:lnSpc>
                          <a:spcPct val="115000"/>
                        </a:lnSpc>
                        <a:spcBef>
                          <a:spcPts val="0"/>
                        </a:spcBef>
                        <a:spcAft>
                          <a:spcPts val="0"/>
                        </a:spcAft>
                        <a:tabLst>
                          <a:tab pos="457200" algn="l"/>
                        </a:tabLst>
                      </a:pPr>
                      <a:r>
                        <a:rPr lang="en-US" sz="1600" b="1" dirty="0">
                          <a:effectLst/>
                        </a:rPr>
                        <a:t>Schools collaborate together to help each other as a kind of forming PCL. Schools collaborate with universities as university staff in Leicester university helps them in PD for teachers and solving students’ problems. Teachers hold regular meetings (once a week) outside the school to develop their performance and solve their problems.</a:t>
                      </a:r>
                    </a:p>
                    <a:p>
                      <a:pPr marL="21590" marR="0" algn="l" rtl="0">
                        <a:lnSpc>
                          <a:spcPct val="115000"/>
                        </a:lnSpc>
                        <a:spcBef>
                          <a:spcPts val="0"/>
                        </a:spcBef>
                        <a:spcAft>
                          <a:spcPts val="0"/>
                        </a:spcAft>
                      </a:pPr>
                      <a:r>
                        <a:rPr lang="ar-EG"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just" rtl="0">
                        <a:lnSpc>
                          <a:spcPct val="115000"/>
                        </a:lnSpc>
                        <a:spcBef>
                          <a:spcPts val="0"/>
                        </a:spcBef>
                        <a:spcAft>
                          <a:spcPts val="0"/>
                        </a:spcAft>
                      </a:pPr>
                      <a:r>
                        <a:rPr lang="en-US" sz="1600" b="1" dirty="0">
                          <a:effectLst/>
                        </a:rPr>
                        <a:t>University of Leicester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3069690221"/>
                  </a:ext>
                </a:extLst>
              </a:tr>
            </a:tbl>
          </a:graphicData>
        </a:graphic>
      </p:graphicFrame>
    </p:spTree>
    <p:extLst>
      <p:ext uri="{BB962C8B-B14F-4D97-AF65-F5344CB8AC3E}">
        <p14:creationId xmlns:p14="http://schemas.microsoft.com/office/powerpoint/2010/main" val="312234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a16="http://schemas.microsoft.com/office/drawing/2014/main" id="{AB9E02E6-E04B-4E98-8A6C-0E0303FBC12F}"/>
              </a:ext>
            </a:extLst>
          </p:cNvPr>
          <p:cNvGraphicFramePr>
            <a:graphicFrameLocks noGrp="1"/>
          </p:cNvGraphicFramePr>
          <p:nvPr>
            <p:extLst>
              <p:ext uri="{D42A27DB-BD31-4B8C-83A1-F6EECF244321}">
                <p14:modId xmlns:p14="http://schemas.microsoft.com/office/powerpoint/2010/main" val="2707371933"/>
              </p:ext>
            </p:extLst>
          </p:nvPr>
        </p:nvGraphicFramePr>
        <p:xfrm>
          <a:off x="341311" y="872924"/>
          <a:ext cx="11506200" cy="5141848"/>
        </p:xfrm>
        <a:graphic>
          <a:graphicData uri="http://schemas.openxmlformats.org/drawingml/2006/table">
            <a:tbl>
              <a:tblPr rtl="1" firstRow="1" firstCol="1" bandRow="1">
                <a:tableStyleId>{5C22544A-7EE6-4342-B048-85BDC9FD1C3A}</a:tableStyleId>
              </a:tblPr>
              <a:tblGrid>
                <a:gridCol w="1151419">
                  <a:extLst>
                    <a:ext uri="{9D8B030D-6E8A-4147-A177-3AD203B41FA5}">
                      <a16:colId xmlns:a16="http://schemas.microsoft.com/office/drawing/2014/main" val="2640994993"/>
                    </a:ext>
                  </a:extLst>
                </a:gridCol>
                <a:gridCol w="4101548">
                  <a:extLst>
                    <a:ext uri="{9D8B030D-6E8A-4147-A177-3AD203B41FA5}">
                      <a16:colId xmlns:a16="http://schemas.microsoft.com/office/drawing/2014/main" val="2088628465"/>
                    </a:ext>
                  </a:extLst>
                </a:gridCol>
                <a:gridCol w="967408">
                  <a:extLst>
                    <a:ext uri="{9D8B030D-6E8A-4147-A177-3AD203B41FA5}">
                      <a16:colId xmlns:a16="http://schemas.microsoft.com/office/drawing/2014/main" val="989707291"/>
                    </a:ext>
                  </a:extLst>
                </a:gridCol>
                <a:gridCol w="1086999">
                  <a:extLst>
                    <a:ext uri="{9D8B030D-6E8A-4147-A177-3AD203B41FA5}">
                      <a16:colId xmlns:a16="http://schemas.microsoft.com/office/drawing/2014/main" val="750366013"/>
                    </a:ext>
                  </a:extLst>
                </a:gridCol>
                <a:gridCol w="3110729">
                  <a:extLst>
                    <a:ext uri="{9D8B030D-6E8A-4147-A177-3AD203B41FA5}">
                      <a16:colId xmlns:a16="http://schemas.microsoft.com/office/drawing/2014/main" val="236470441"/>
                    </a:ext>
                  </a:extLst>
                </a:gridCol>
                <a:gridCol w="1088097">
                  <a:extLst>
                    <a:ext uri="{9D8B030D-6E8A-4147-A177-3AD203B41FA5}">
                      <a16:colId xmlns:a16="http://schemas.microsoft.com/office/drawing/2014/main" val="4293106594"/>
                    </a:ext>
                  </a:extLst>
                </a:gridCol>
              </a:tblGrid>
              <a:tr h="1046248">
                <a:tc>
                  <a:txBody>
                    <a:bodyPr/>
                    <a:lstStyle/>
                    <a:p>
                      <a:pPr marL="0" marR="0" algn="ctr" rtl="0">
                        <a:lnSpc>
                          <a:spcPct val="115000"/>
                        </a:lnSpc>
                        <a:spcBef>
                          <a:spcPts val="0"/>
                        </a:spcBef>
                        <a:spcAft>
                          <a:spcPts val="0"/>
                        </a:spcAft>
                      </a:pPr>
                      <a:r>
                        <a:rPr lang="en-US" sz="1600" b="1">
                          <a:effectLst/>
                        </a:rPr>
                        <a:t>Inclusion/special needs/ learning disabilities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School placement</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Mentoring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STEM</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PLC</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2876378003"/>
                  </a:ext>
                </a:extLst>
              </a:tr>
              <a:tr h="4020184">
                <a:tc>
                  <a:txBody>
                    <a:bodyPr/>
                    <a:lstStyle/>
                    <a:p>
                      <a:pPr marL="80010" marR="0" algn="just" rtl="0">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80010" marR="0" algn="just" rtl="0">
                        <a:lnSpc>
                          <a:spcPct val="115000"/>
                        </a:lnSpc>
                        <a:spcBef>
                          <a:spcPts val="0"/>
                        </a:spcBef>
                        <a:spcAft>
                          <a:spcPts val="0"/>
                        </a:spcAft>
                      </a:pPr>
                      <a:r>
                        <a:rPr lang="en-US" sz="1600" b="1">
                          <a:effectLst/>
                        </a:rPr>
                        <a:t>It takes place :</a:t>
                      </a:r>
                    </a:p>
                    <a:p>
                      <a:pPr marL="80010" marR="0" algn="just" rtl="0">
                        <a:lnSpc>
                          <a:spcPct val="115000"/>
                        </a:lnSpc>
                        <a:spcBef>
                          <a:spcPts val="0"/>
                        </a:spcBef>
                        <a:spcAft>
                          <a:spcPts val="0"/>
                        </a:spcAft>
                      </a:pPr>
                      <a:r>
                        <a:rPr lang="en-US" sz="1600" b="1">
                          <a:effectLst/>
                        </a:rPr>
                        <a:t>- 2nd year placement takes place in the Spring semester of Year 2 when student teachers participate in a School Placement of eight weeks.</a:t>
                      </a:r>
                    </a:p>
                    <a:p>
                      <a:pPr marL="80010" marR="0" algn="just" rtl="0">
                        <a:lnSpc>
                          <a:spcPct val="115000"/>
                        </a:lnSpc>
                        <a:spcBef>
                          <a:spcPts val="0"/>
                        </a:spcBef>
                        <a:spcAft>
                          <a:spcPts val="0"/>
                        </a:spcAft>
                      </a:pPr>
                      <a:r>
                        <a:rPr lang="en-US" sz="1600" b="1">
                          <a:effectLst/>
                        </a:rPr>
                        <a:t>- 4th year placement takes place in the Autumn semester of Year 4 when student teachers participate in a School Placement of ten weeks. </a:t>
                      </a:r>
                    </a:p>
                    <a:p>
                      <a:pPr marL="21590" marR="0" algn="l" rtl="0">
                        <a:lnSpc>
                          <a:spcPct val="115000"/>
                        </a:lnSpc>
                        <a:spcBef>
                          <a:spcPts val="0"/>
                        </a:spcBef>
                        <a:spcAft>
                          <a:spcPts val="0"/>
                        </a:spcAft>
                      </a:pPr>
                      <a:r>
                        <a:rPr lang="en-US" sz="1600" b="1">
                          <a:effectLst/>
                        </a:rPr>
                        <a:t> </a:t>
                      </a:r>
                      <a:r>
                        <a:rPr lang="en-GB" sz="1600" b="1">
                          <a:effectLst/>
                        </a:rPr>
                        <a:t>The school placement is organised by the School Placement Office.</a:t>
                      </a:r>
                      <a:endParaRPr lang="en-US" sz="1600" b="1">
                        <a:effectLst/>
                      </a:endParaRPr>
                    </a:p>
                    <a:p>
                      <a:pPr marL="21590" marR="0" algn="l" rtl="0">
                        <a:lnSpc>
                          <a:spcPct val="115000"/>
                        </a:lnSpc>
                        <a:spcBef>
                          <a:spcPts val="0"/>
                        </a:spcBef>
                        <a:spcAft>
                          <a:spcPts val="0"/>
                        </a:spcAft>
                      </a:pPr>
                      <a:r>
                        <a:rPr lang="en-US" sz="1600" b="1">
                          <a:effectLst/>
                        </a:rPr>
                        <a:t>Undergraduate student teachers normally fill out school placement school option forms at least 6 months before school placements</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GB" sz="1600" b="1" dirty="0">
                          <a:effectLst/>
                        </a:rPr>
                        <a:t>Online courses </a:t>
                      </a:r>
                      <a:endParaRPr lang="en-US" sz="1600" b="1" dirty="0">
                        <a:effectLst/>
                      </a:endParaRPr>
                    </a:p>
                    <a:p>
                      <a:pPr marL="0" marR="0" algn="just" rtl="0">
                        <a:lnSpc>
                          <a:spcPct val="115000"/>
                        </a:lnSpc>
                        <a:spcBef>
                          <a:spcPts val="0"/>
                        </a:spcBef>
                        <a:spcAft>
                          <a:spcPts val="0"/>
                        </a:spcAft>
                      </a:pPr>
                      <a:r>
                        <a:rPr lang="en-US" sz="1600" b="1" dirty="0">
                          <a:effectLst/>
                        </a:rPr>
                        <a:t> </a:t>
                      </a:r>
                    </a:p>
                    <a:p>
                      <a:pPr marL="342900" marR="0" lvl="0" indent="-342900" rtl="0">
                        <a:lnSpc>
                          <a:spcPct val="115000"/>
                        </a:lnSpc>
                        <a:spcBef>
                          <a:spcPts val="0"/>
                        </a:spcBef>
                        <a:spcAft>
                          <a:spcPts val="0"/>
                        </a:spcAft>
                        <a:buFont typeface="Symbol" panose="05050102010706020507" pitchFamily="18" charset="2"/>
                        <a:buChar char=""/>
                      </a:pPr>
                      <a:r>
                        <a:rPr lang="en-GB" sz="1600" b="1" dirty="0">
                          <a:effectLst/>
                        </a:rPr>
                        <a:t>Using technology in teacher education: </a:t>
                      </a:r>
                      <a:endParaRPr lang="en-US" sz="1600" b="1" dirty="0">
                        <a:effectLst/>
                      </a:endParaRPr>
                    </a:p>
                    <a:p>
                      <a:pPr marL="0" marR="0" algn="l" rtl="1">
                        <a:lnSpc>
                          <a:spcPct val="115000"/>
                        </a:lnSpc>
                        <a:spcBef>
                          <a:spcPts val="0"/>
                        </a:spcBef>
                        <a:spcAft>
                          <a:spcPts val="0"/>
                        </a:spcAft>
                      </a:pPr>
                      <a:r>
                        <a:rPr lang="en-US" sz="1600" b="1" dirty="0">
                          <a:effectLst/>
                        </a:rPr>
                        <a:t>employing student podcast to support the University of Limerick’s graduate attributes. It shed light on the definition of embedded podcasts and its benefits for university students. Then we had a training on a computer program classed “Corel Video studio x8”. </a:t>
                      </a:r>
                    </a:p>
                    <a:p>
                      <a:pPr marL="0" marR="0" algn="l" rtl="0">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0">
                        <a:lnSpc>
                          <a:spcPct val="115000"/>
                        </a:lnSpc>
                        <a:spcBef>
                          <a:spcPts val="0"/>
                        </a:spcBef>
                        <a:spcAft>
                          <a:spcPts val="0"/>
                        </a:spcAft>
                      </a:pPr>
                      <a:r>
                        <a:rPr lang="en-US" sz="1600" b="1" dirty="0">
                          <a:effectLst/>
                        </a:rPr>
                        <a:t>University of Limerick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3069690221"/>
                  </a:ext>
                </a:extLst>
              </a:tr>
            </a:tbl>
          </a:graphicData>
        </a:graphic>
      </p:graphicFrame>
    </p:spTree>
    <p:extLst>
      <p:ext uri="{BB962C8B-B14F-4D97-AF65-F5344CB8AC3E}">
        <p14:creationId xmlns:p14="http://schemas.microsoft.com/office/powerpoint/2010/main" val="265036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096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2026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BD2534EF-A03E-43B8-85D2-D04324DAA056}"/>
              </a:ext>
            </a:extLst>
          </p:cNvPr>
          <p:cNvGraphicFramePr>
            <a:graphicFrameLocks noGrp="1"/>
          </p:cNvGraphicFramePr>
          <p:nvPr>
            <p:extLst>
              <p:ext uri="{D42A27DB-BD31-4B8C-83A1-F6EECF244321}">
                <p14:modId xmlns:p14="http://schemas.microsoft.com/office/powerpoint/2010/main" val="1532695498"/>
              </p:ext>
            </p:extLst>
          </p:nvPr>
        </p:nvGraphicFramePr>
        <p:xfrm>
          <a:off x="19047" y="762000"/>
          <a:ext cx="12095166" cy="5349477"/>
        </p:xfrm>
        <a:graphic>
          <a:graphicData uri="http://schemas.openxmlformats.org/drawingml/2006/table">
            <a:tbl>
              <a:tblPr rtl="1" firstRow="1" firstCol="1" bandRow="1">
                <a:tableStyleId>{5C22544A-7EE6-4342-B048-85BDC9FD1C3A}</a:tableStyleId>
              </a:tblPr>
              <a:tblGrid>
                <a:gridCol w="729079">
                  <a:extLst>
                    <a:ext uri="{9D8B030D-6E8A-4147-A177-3AD203B41FA5}">
                      <a16:colId xmlns:a16="http://schemas.microsoft.com/office/drawing/2014/main" val="2254536533"/>
                    </a:ext>
                  </a:extLst>
                </a:gridCol>
                <a:gridCol w="3785448">
                  <a:extLst>
                    <a:ext uri="{9D8B030D-6E8A-4147-A177-3AD203B41FA5}">
                      <a16:colId xmlns:a16="http://schemas.microsoft.com/office/drawing/2014/main" val="3307635223"/>
                    </a:ext>
                  </a:extLst>
                </a:gridCol>
                <a:gridCol w="1149538">
                  <a:extLst>
                    <a:ext uri="{9D8B030D-6E8A-4147-A177-3AD203B41FA5}">
                      <a16:colId xmlns:a16="http://schemas.microsoft.com/office/drawing/2014/main" val="3688138361"/>
                    </a:ext>
                  </a:extLst>
                </a:gridCol>
                <a:gridCol w="3663571">
                  <a:extLst>
                    <a:ext uri="{9D8B030D-6E8A-4147-A177-3AD203B41FA5}">
                      <a16:colId xmlns:a16="http://schemas.microsoft.com/office/drawing/2014/main" val="1611998822"/>
                    </a:ext>
                  </a:extLst>
                </a:gridCol>
                <a:gridCol w="1452352">
                  <a:extLst>
                    <a:ext uri="{9D8B030D-6E8A-4147-A177-3AD203B41FA5}">
                      <a16:colId xmlns:a16="http://schemas.microsoft.com/office/drawing/2014/main" val="3355096357"/>
                    </a:ext>
                  </a:extLst>
                </a:gridCol>
                <a:gridCol w="1315178">
                  <a:extLst>
                    <a:ext uri="{9D8B030D-6E8A-4147-A177-3AD203B41FA5}">
                      <a16:colId xmlns:a16="http://schemas.microsoft.com/office/drawing/2014/main" val="3355723728"/>
                    </a:ext>
                  </a:extLst>
                </a:gridCol>
              </a:tblGrid>
              <a:tr h="667535">
                <a:tc>
                  <a:txBody>
                    <a:bodyPr/>
                    <a:lstStyle/>
                    <a:p>
                      <a:pPr marL="0" marR="0" algn="ctr" rtl="0">
                        <a:lnSpc>
                          <a:spcPct val="115000"/>
                        </a:lnSpc>
                        <a:spcBef>
                          <a:spcPts val="0"/>
                        </a:spcBef>
                        <a:spcAft>
                          <a:spcPts val="0"/>
                        </a:spcAft>
                      </a:pPr>
                      <a:r>
                        <a:rPr lang="en-US" sz="1000">
                          <a:effectLst/>
                        </a:rPr>
                        <a:t>Inclusion/special needs/ learning disabilities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School placement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Mentoring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STEM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dirty="0">
                          <a:effectLst/>
                        </a:rPr>
                        <a:t>PLC</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a16="http://schemas.microsoft.com/office/drawing/2014/main" val="916735617"/>
                  </a:ext>
                </a:extLst>
              </a:tr>
              <a:tr h="4648437">
                <a:tc>
                  <a:txBody>
                    <a:bodyPr/>
                    <a:lstStyle/>
                    <a:p>
                      <a:pPr marL="0" marR="0" algn="l" rtl="0">
                        <a:lnSpc>
                          <a:spcPct val="115000"/>
                        </a:lnSpc>
                        <a:spcBef>
                          <a:spcPts val="0"/>
                        </a:spcBef>
                        <a:spcAft>
                          <a:spcPts val="0"/>
                        </a:spcAft>
                      </a:pPr>
                      <a:r>
                        <a:rPr lang="en-US" sz="1400" b="1">
                          <a:effectLst/>
                          <a:latin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3 stages: </a:t>
                      </a:r>
                    </a:p>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The Orientation School Placement:  This is done during the first semester for 2 weeks in which student teachers are placed in schools to observe teaching. When they come to the university they reflect on what they observed with their instructors.</a:t>
                      </a:r>
                    </a:p>
                    <a:p>
                      <a:pPr marL="0" marR="33274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Teaching Practice Placements at School I: From the fourth semester and for four weeks pre-service teachers teach ten lessons and observe another 10 for each of the two specializations</a:t>
                      </a:r>
                    </a:p>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Teaching Practice Placements at School Ii : For 4 weeks  during the fifth semester, student teachers observe 15 lessons and observe an equal number in each of the two specializations</a:t>
                      </a:r>
                    </a:p>
                    <a:p>
                      <a:pPr marL="0" marR="0" algn="r" rtl="1">
                        <a:lnSpc>
                          <a:spcPct val="115000"/>
                        </a:lnSpc>
                        <a:spcBef>
                          <a:spcPts val="0"/>
                        </a:spcBef>
                        <a:spcAft>
                          <a:spcPts val="0"/>
                        </a:spcAft>
                        <a:tabLst>
                          <a:tab pos="786765" algn="l"/>
                        </a:tabLst>
                      </a:pPr>
                      <a:r>
                        <a:rPr lang="ar-EG"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a:effectLst/>
                          <a:latin typeface="Times New Roman" panose="02020603050405020304" pitchFamily="18" charset="0"/>
                          <a:cs typeface="Times New Roman" panose="02020603050405020304" pitchFamily="18" charset="0"/>
                        </a:rPr>
                        <a:t>Mentoring is indirect way through school placement process.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They don't name it STEM education but they practice its principals. They call it </a:t>
                      </a:r>
                      <a:r>
                        <a:rPr lang="en-US" sz="1400" b="1" dirty="0" err="1">
                          <a:effectLst/>
                          <a:latin typeface="Times New Roman" panose="02020603050405020304" pitchFamily="18" charset="0"/>
                          <a:cs typeface="Times New Roman" panose="02020603050405020304" pitchFamily="18" charset="0"/>
                        </a:rPr>
                        <a:t>MINTegration</a:t>
                      </a:r>
                      <a:r>
                        <a:rPr lang="en-US" sz="1400" b="1" dirty="0">
                          <a:effectLst/>
                          <a:latin typeface="Times New Roman" panose="02020603050405020304" pitchFamily="18" charset="0"/>
                          <a:cs typeface="Times New Roman" panose="02020603050405020304" pitchFamily="18" charset="0"/>
                        </a:rPr>
                        <a:t>  (MINT stands for STEM in German). Since Germany hosts many refugees (800,000 in 2015), learning German is essential. This project is a</a:t>
                      </a:r>
                      <a:r>
                        <a:rPr lang="de-DE" sz="1400" b="1" dirty="0">
                          <a:effectLst/>
                          <a:latin typeface="Times New Roman" panose="02020603050405020304" pitchFamily="18" charset="0"/>
                          <a:cs typeface="Times New Roman" panose="02020603050405020304" pitchFamily="18" charset="0"/>
                        </a:rPr>
                        <a:t>Mobile Science Lab that moves from school to school, offers one week courses and focuses on human health (Hygenic behavior</a:t>
                      </a:r>
                      <a:r>
                        <a:rPr lang="en-US" sz="1400" b="1" dirty="0">
                          <a:effectLst/>
                          <a:latin typeface="Times New Roman" panose="02020603050405020304" pitchFamily="18" charset="0"/>
                          <a:cs typeface="Times New Roman" panose="02020603050405020304" pitchFamily="18" charset="0"/>
                        </a:rPr>
                        <a:t>, </a:t>
                      </a:r>
                      <a:r>
                        <a:rPr lang="de-DE" sz="1400" b="1" dirty="0">
                          <a:effectLst/>
                          <a:latin typeface="Times New Roman" panose="02020603050405020304" pitchFamily="18" charset="0"/>
                          <a:cs typeface="Times New Roman" panose="02020603050405020304" pitchFamily="18" charset="0"/>
                        </a:rPr>
                        <a:t>Healthy nutrition</a:t>
                      </a:r>
                      <a:r>
                        <a:rPr lang="en-US" sz="1400" b="1" dirty="0">
                          <a:effectLst/>
                          <a:latin typeface="Times New Roman" panose="02020603050405020304" pitchFamily="18" charset="0"/>
                          <a:cs typeface="Times New Roman" panose="02020603050405020304" pitchFamily="18" charset="0"/>
                        </a:rPr>
                        <a:t>, </a:t>
                      </a:r>
                      <a:r>
                        <a:rPr lang="de-DE" sz="1400" b="1" dirty="0">
                          <a:effectLst/>
                          <a:latin typeface="Times New Roman" panose="02020603050405020304" pitchFamily="18" charset="0"/>
                          <a:cs typeface="Times New Roman" panose="02020603050405020304" pitchFamily="18" charset="0"/>
                        </a:rPr>
                        <a:t>Drug prevention and Sexual education</a:t>
                      </a:r>
                      <a:r>
                        <a:rPr lang="en-US" sz="1400" b="1" dirty="0">
                          <a:effectLst/>
                          <a:latin typeface="Times New Roman" panose="02020603050405020304" pitchFamily="18" charset="0"/>
                          <a:cs typeface="Times New Roman" panose="02020603050405020304" pitchFamily="18" charset="0"/>
                        </a:rPr>
                        <a:t>).Students are evaluated and every student learned German vocabulary &amp; connections. They practiced their German skills and improved it. They also enjoyed the project week and learned content in STEM.</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79375"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Forming PLC in schools is officially decreed by the Ministry of Education</a:t>
                      </a:r>
                    </a:p>
                    <a:p>
                      <a:pPr marL="0" marR="0" algn="r" rtl="1">
                        <a:lnSpc>
                          <a:spcPct val="115000"/>
                        </a:lnSpc>
                        <a:spcBef>
                          <a:spcPts val="0"/>
                        </a:spcBef>
                        <a:spcAft>
                          <a:spcPts val="0"/>
                        </a:spcAft>
                      </a:pPr>
                      <a:r>
                        <a:rPr lang="ar-EG"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University of Martin </a:t>
                      </a:r>
                      <a:r>
                        <a:rPr lang="en-US" sz="1400" b="1" dirty="0" err="1">
                          <a:effectLst/>
                          <a:latin typeface="Times New Roman" panose="02020603050405020304" pitchFamily="18" charset="0"/>
                          <a:cs typeface="Times New Roman" panose="02020603050405020304" pitchFamily="18" charset="0"/>
                        </a:rPr>
                        <a:t>luthur</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extLst>
                  <a:ext uri="{0D108BD9-81ED-4DB2-BD59-A6C34878D82A}">
                    <a16:rowId xmlns:a16="http://schemas.microsoft.com/office/drawing/2014/main" val="4008450784"/>
                  </a:ext>
                </a:extLst>
              </a:tr>
            </a:tbl>
          </a:graphicData>
        </a:graphic>
      </p:graphicFrame>
    </p:spTree>
    <p:extLst>
      <p:ext uri="{BB962C8B-B14F-4D97-AF65-F5344CB8AC3E}">
        <p14:creationId xmlns:p14="http://schemas.microsoft.com/office/powerpoint/2010/main" val="13569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36E502BD-18D9-410F-88E3-33FCE2ACEF23}"/>
              </a:ext>
            </a:extLst>
          </p:cNvPr>
          <p:cNvSpPr>
            <a:spLocks noGrp="1"/>
          </p:cNvSpPr>
          <p:nvPr>
            <p:ph type="title"/>
          </p:nvPr>
        </p:nvSpPr>
        <p:spPr>
          <a:xfrm>
            <a:off x="4037012" y="655317"/>
            <a:ext cx="4418012" cy="762321"/>
          </a:xfrm>
        </p:spPr>
        <p:txBody>
          <a:bodyPr>
            <a:normAutofit fontScale="90000"/>
          </a:bodyPr>
          <a:lstStyle/>
          <a:p>
            <a:r>
              <a:rPr lang="en-US" sz="4000" b="1" u="sng" dirty="0">
                <a:solidFill>
                  <a:schemeClr val="bg1"/>
                </a:solidFill>
              </a:rPr>
              <a:t>Benefits of the visits </a:t>
            </a:r>
            <a:endParaRPr lang="ar-EG" sz="4000" b="1" u="sng" dirty="0">
              <a:solidFill>
                <a:schemeClr val="bg1"/>
              </a:solidFill>
            </a:endParaRPr>
          </a:p>
        </p:txBody>
      </p:sp>
      <p:sp>
        <p:nvSpPr>
          <p:cNvPr id="14" name="Content Placeholder 2">
            <a:extLst>
              <a:ext uri="{FF2B5EF4-FFF2-40B4-BE49-F238E27FC236}">
                <a16:creationId xmlns:a16="http://schemas.microsoft.com/office/drawing/2014/main" id="{EC23E695-6711-4121-943A-B45D9E76B31B}"/>
              </a:ext>
            </a:extLst>
          </p:cNvPr>
          <p:cNvSpPr>
            <a:spLocks noGrp="1"/>
          </p:cNvSpPr>
          <p:nvPr>
            <p:ph idx="1"/>
          </p:nvPr>
        </p:nvSpPr>
        <p:spPr>
          <a:xfrm>
            <a:off x="455612" y="1417638"/>
            <a:ext cx="11123612" cy="4830763"/>
          </a:xfrm>
        </p:spPr>
        <p:txBody>
          <a:bodyPr>
            <a:normAutofit/>
          </a:bodyPr>
          <a:lstStyle/>
          <a:p>
            <a:r>
              <a:rPr lang="en-US" sz="4000" b="1" dirty="0">
                <a:solidFill>
                  <a:schemeClr val="bg1"/>
                </a:solidFill>
              </a:rPr>
              <a:t>Projects : </a:t>
            </a:r>
            <a:r>
              <a:rPr lang="en-US" sz="4000" dirty="0">
                <a:solidFill>
                  <a:schemeClr val="bg1"/>
                </a:solidFill>
              </a:rPr>
              <a:t>(</a:t>
            </a:r>
            <a:r>
              <a:rPr lang="en-US" sz="4000" b="1" dirty="0">
                <a:solidFill>
                  <a:schemeClr val="bg1"/>
                </a:solidFill>
              </a:rPr>
              <a:t> </a:t>
            </a:r>
            <a:r>
              <a:rPr lang="en-US" sz="4000" dirty="0">
                <a:solidFill>
                  <a:schemeClr val="bg1"/>
                </a:solidFill>
              </a:rPr>
              <a:t>example) </a:t>
            </a:r>
          </a:p>
          <a:p>
            <a:pPr>
              <a:buNone/>
            </a:pPr>
            <a:r>
              <a:rPr lang="en-US" dirty="0">
                <a:solidFill>
                  <a:schemeClr val="bg1"/>
                </a:solidFill>
              </a:rPr>
              <a:t>Martin </a:t>
            </a:r>
            <a:r>
              <a:rPr lang="en-US" dirty="0" err="1">
                <a:solidFill>
                  <a:schemeClr val="bg1"/>
                </a:solidFill>
              </a:rPr>
              <a:t>Luthur</a:t>
            </a:r>
            <a:r>
              <a:rPr lang="en-US" dirty="0">
                <a:solidFill>
                  <a:schemeClr val="bg1"/>
                </a:solidFill>
              </a:rPr>
              <a:t> University</a:t>
            </a:r>
          </a:p>
          <a:p>
            <a:pPr>
              <a:buNone/>
            </a:pPr>
            <a:r>
              <a:rPr lang="en-US" b="1" dirty="0">
                <a:solidFill>
                  <a:schemeClr val="bg1"/>
                </a:solidFill>
              </a:rPr>
              <a:t>projects financed by the Higher Education Pact of the government to improve the education of teacher trainees from now till 2020. </a:t>
            </a:r>
          </a:p>
          <a:p>
            <a:pPr>
              <a:buNone/>
            </a:pPr>
            <a:r>
              <a:rPr lang="en-US" dirty="0">
                <a:solidFill>
                  <a:schemeClr val="bg1"/>
                </a:solidFill>
              </a:rPr>
              <a:t>These</a:t>
            </a:r>
            <a:r>
              <a:rPr lang="en-US" b="1" dirty="0">
                <a:solidFill>
                  <a:schemeClr val="bg1"/>
                </a:solidFill>
              </a:rPr>
              <a:t> </a:t>
            </a:r>
            <a:r>
              <a:rPr lang="en-US" dirty="0">
                <a:solidFill>
                  <a:schemeClr val="bg1"/>
                </a:solidFill>
              </a:rPr>
              <a:t>three projects are:</a:t>
            </a:r>
          </a:p>
          <a:p>
            <a:pPr>
              <a:buNone/>
            </a:pPr>
            <a:r>
              <a:rPr lang="en-US" dirty="0">
                <a:solidFill>
                  <a:schemeClr val="bg1"/>
                </a:solidFill>
              </a:rPr>
              <a:t>Project "Working against Doubts": This project deals with doubts or concerns that student teachers might have concerning their studies or while working as teachers.</a:t>
            </a:r>
          </a:p>
        </p:txBody>
      </p:sp>
    </p:spTree>
    <p:extLst>
      <p:ext uri="{BB962C8B-B14F-4D97-AF65-F5344CB8AC3E}">
        <p14:creationId xmlns:p14="http://schemas.microsoft.com/office/powerpoint/2010/main" val="16745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36E502BD-18D9-410F-88E3-33FCE2ACEF23}"/>
              </a:ext>
            </a:extLst>
          </p:cNvPr>
          <p:cNvSpPr>
            <a:spLocks noGrp="1"/>
          </p:cNvSpPr>
          <p:nvPr>
            <p:ph type="title"/>
          </p:nvPr>
        </p:nvSpPr>
        <p:spPr>
          <a:xfrm>
            <a:off x="4037012" y="655317"/>
            <a:ext cx="4418012" cy="762321"/>
          </a:xfrm>
        </p:spPr>
        <p:txBody>
          <a:bodyPr>
            <a:normAutofit fontScale="90000"/>
          </a:bodyPr>
          <a:lstStyle/>
          <a:p>
            <a:r>
              <a:rPr lang="en-US" sz="4000" b="1" u="sng" dirty="0">
                <a:solidFill>
                  <a:schemeClr val="bg1"/>
                </a:solidFill>
              </a:rPr>
              <a:t>Benefits of the visits </a:t>
            </a:r>
            <a:endParaRPr lang="ar-EG" sz="4000" b="1" u="sng" dirty="0">
              <a:solidFill>
                <a:schemeClr val="bg1"/>
              </a:solidFill>
            </a:endParaRPr>
          </a:p>
        </p:txBody>
      </p:sp>
      <p:sp>
        <p:nvSpPr>
          <p:cNvPr id="14" name="Content Placeholder 2">
            <a:extLst>
              <a:ext uri="{FF2B5EF4-FFF2-40B4-BE49-F238E27FC236}">
                <a16:creationId xmlns:a16="http://schemas.microsoft.com/office/drawing/2014/main" id="{EC23E695-6711-4121-943A-B45D9E76B31B}"/>
              </a:ext>
            </a:extLst>
          </p:cNvPr>
          <p:cNvSpPr>
            <a:spLocks noGrp="1"/>
          </p:cNvSpPr>
          <p:nvPr>
            <p:ph idx="1"/>
          </p:nvPr>
        </p:nvSpPr>
        <p:spPr>
          <a:xfrm>
            <a:off x="455612" y="1417638"/>
            <a:ext cx="11123612" cy="4830763"/>
          </a:xfrm>
        </p:spPr>
        <p:txBody>
          <a:bodyPr>
            <a:normAutofit/>
          </a:bodyPr>
          <a:lstStyle/>
          <a:p>
            <a:r>
              <a:rPr lang="en-US" sz="4000" b="1" dirty="0">
                <a:solidFill>
                  <a:schemeClr val="bg1"/>
                </a:solidFill>
              </a:rPr>
              <a:t>Projects : </a:t>
            </a:r>
            <a:r>
              <a:rPr lang="en-US" sz="4000" dirty="0">
                <a:solidFill>
                  <a:schemeClr val="bg1"/>
                </a:solidFill>
              </a:rPr>
              <a:t>(</a:t>
            </a:r>
            <a:r>
              <a:rPr lang="en-US" sz="4000" b="1" dirty="0">
                <a:solidFill>
                  <a:schemeClr val="bg1"/>
                </a:solidFill>
              </a:rPr>
              <a:t> </a:t>
            </a:r>
            <a:r>
              <a:rPr lang="en-US" sz="4000" dirty="0">
                <a:solidFill>
                  <a:schemeClr val="bg1"/>
                </a:solidFill>
              </a:rPr>
              <a:t>example) </a:t>
            </a:r>
          </a:p>
          <a:p>
            <a:pPr>
              <a:buNone/>
            </a:pPr>
            <a:r>
              <a:rPr lang="en-US" dirty="0">
                <a:solidFill>
                  <a:schemeClr val="bg1"/>
                </a:solidFill>
              </a:rPr>
              <a:t>Martin </a:t>
            </a:r>
            <a:r>
              <a:rPr lang="en-US" dirty="0" err="1">
                <a:solidFill>
                  <a:schemeClr val="bg1"/>
                </a:solidFill>
              </a:rPr>
              <a:t>Luthur</a:t>
            </a:r>
            <a:r>
              <a:rPr lang="en-US" dirty="0">
                <a:solidFill>
                  <a:schemeClr val="bg1"/>
                </a:solidFill>
              </a:rPr>
              <a:t> University</a:t>
            </a:r>
          </a:p>
          <a:p>
            <a:pPr>
              <a:buNone/>
            </a:pPr>
            <a:r>
              <a:rPr lang="en-US" dirty="0">
                <a:solidFill>
                  <a:schemeClr val="bg1"/>
                </a:solidFill>
              </a:rPr>
              <a:t>Project "Digitization of Teacher Training": The purpose of this project is two-fold: </a:t>
            </a:r>
            <a:r>
              <a:rPr lang="en-GB" dirty="0">
                <a:solidFill>
                  <a:schemeClr val="bg1"/>
                </a:solidFill>
              </a:rPr>
              <a:t>To develop courses for students and teachers at the university to enhance digital competence of current and future teachers and create awareness for students' ability to learn with the help of digital media</a:t>
            </a:r>
            <a:endParaRPr lang="en-US" dirty="0">
              <a:solidFill>
                <a:schemeClr val="bg1"/>
              </a:solidFill>
            </a:endParaRPr>
          </a:p>
        </p:txBody>
      </p:sp>
    </p:spTree>
    <p:extLst>
      <p:ext uri="{BB962C8B-B14F-4D97-AF65-F5344CB8AC3E}">
        <p14:creationId xmlns:p14="http://schemas.microsoft.com/office/powerpoint/2010/main" val="21615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a16="http://schemas.microsoft.com/office/drawing/2014/main" id="{46B21AD2-B613-4E61-AAC4-FD9D2655B5B4}"/>
              </a:ext>
            </a:extLst>
          </p:cNvPr>
          <p:cNvSpPr>
            <a:spLocks noGrp="1"/>
          </p:cNvSpPr>
          <p:nvPr>
            <p:ph idx="1"/>
          </p:nvPr>
        </p:nvSpPr>
        <p:spPr>
          <a:xfrm>
            <a:off x="74612" y="851272"/>
            <a:ext cx="12057058" cy="5092328"/>
          </a:xfrm>
        </p:spPr>
        <p:style>
          <a:lnRef idx="1">
            <a:schemeClr val="accent5"/>
          </a:lnRef>
          <a:fillRef idx="2">
            <a:schemeClr val="accent5"/>
          </a:fillRef>
          <a:effectRef idx="1">
            <a:schemeClr val="accent5"/>
          </a:effectRef>
          <a:fontRef idx="minor">
            <a:schemeClr val="dk1"/>
          </a:fontRef>
        </p:style>
        <p:txBody>
          <a:bodyPr>
            <a:normAutofit/>
          </a:bodyPr>
          <a:lstStyle/>
          <a:p>
            <a:r>
              <a:rPr lang="en-US" sz="5100" b="1" dirty="0"/>
              <a:t>PLC</a:t>
            </a:r>
            <a:endParaRPr lang="en-US" b="1" dirty="0"/>
          </a:p>
          <a:p>
            <a:pPr>
              <a:buFont typeface="Wingdings" pitchFamily="2" charset="2"/>
              <a:buChar char="q"/>
            </a:pPr>
            <a:r>
              <a:rPr lang="en-US" dirty="0"/>
              <a:t>The </a:t>
            </a:r>
            <a:r>
              <a:rPr lang="en-US" dirty="0" err="1"/>
              <a:t>MoE</a:t>
            </a:r>
            <a:r>
              <a:rPr lang="en-US" dirty="0"/>
              <a:t> to adopt PLC's as a viable strategy for CPD in Egyptian schools. If there is support from decision makers, leaders and middle leaders for this strategy, it will be effective in improving teachers' performance and consequently student learning.</a:t>
            </a:r>
          </a:p>
          <a:p>
            <a:pPr>
              <a:buFont typeface="Wingdings" pitchFamily="2" charset="2"/>
              <a:buChar char="q"/>
            </a:pPr>
            <a:r>
              <a:rPr lang="en-US" dirty="0"/>
              <a:t>Using Pre-lesson planning and post-lesson evaluation meetings in Egyptian schools can provide discursive opportunities for detailed planning and in-depth reflection about the quality of teaching and learning. The collaboration in lesson study can help teachers to develop a sense of collective efficacy.</a:t>
            </a:r>
          </a:p>
          <a:p>
            <a:pPr>
              <a:buFont typeface="Wingdings" pitchFamily="2" charset="2"/>
              <a:buChar char="q"/>
            </a:pPr>
            <a:r>
              <a:rPr lang="en-US" dirty="0"/>
              <a:t>Case- based studies and reflections</a:t>
            </a:r>
            <a:endParaRPr lang="ar-EG" dirty="0"/>
          </a:p>
          <a:p>
            <a:endParaRPr lang="ar-EG" dirty="0"/>
          </a:p>
        </p:txBody>
      </p:sp>
    </p:spTree>
    <p:extLst>
      <p:ext uri="{BB962C8B-B14F-4D97-AF65-F5344CB8AC3E}">
        <p14:creationId xmlns:p14="http://schemas.microsoft.com/office/powerpoint/2010/main" val="409552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a16="http://schemas.microsoft.com/office/drawing/2014/main" id="{46B21AD2-B613-4E61-AAC4-FD9D2655B5B4}"/>
              </a:ext>
            </a:extLst>
          </p:cNvPr>
          <p:cNvSpPr>
            <a:spLocks noGrp="1"/>
          </p:cNvSpPr>
          <p:nvPr>
            <p:ph idx="1"/>
          </p:nvPr>
        </p:nvSpPr>
        <p:spPr>
          <a:xfrm>
            <a:off x="1416565" y="1667731"/>
            <a:ext cx="10497403" cy="3248290"/>
          </a:xfrm>
        </p:spPr>
        <p:style>
          <a:lnRef idx="1">
            <a:schemeClr val="accent5"/>
          </a:lnRef>
          <a:fillRef idx="2">
            <a:schemeClr val="accent5"/>
          </a:fillRef>
          <a:effectRef idx="1">
            <a:schemeClr val="accent5"/>
          </a:effectRef>
          <a:fontRef idx="minor">
            <a:schemeClr val="dk1"/>
          </a:fontRef>
        </p:style>
        <p:txBody>
          <a:bodyPr>
            <a:normAutofit/>
          </a:bodyPr>
          <a:lstStyle/>
          <a:p>
            <a:r>
              <a:rPr lang="en-US" sz="5800" b="1" dirty="0"/>
              <a:t>Mentoring </a:t>
            </a:r>
            <a:endParaRPr lang="en-US" sz="3000" b="1" dirty="0"/>
          </a:p>
          <a:p>
            <a:pPr>
              <a:buFont typeface="Wingdings" pitchFamily="2" charset="2"/>
              <a:buChar char="q"/>
            </a:pPr>
            <a:r>
              <a:rPr lang="en-US" dirty="0"/>
              <a:t>Training cooperating teachers to mentor student teachers as well as other newly-qualified teachers in their schools.</a:t>
            </a:r>
          </a:p>
          <a:p>
            <a:pPr>
              <a:buFont typeface="Wingdings" pitchFamily="2" charset="2"/>
              <a:buChar char="q"/>
            </a:pPr>
            <a:r>
              <a:rPr lang="en-US" dirty="0"/>
              <a:t>Close cooperation between university and schools.</a:t>
            </a:r>
          </a:p>
          <a:p>
            <a:pPr>
              <a:buFont typeface="Wingdings" pitchFamily="2" charset="2"/>
              <a:buChar char="q"/>
            </a:pPr>
            <a:r>
              <a:rPr lang="en-US" dirty="0"/>
              <a:t>The role of mentorship and reflection in TPD.</a:t>
            </a:r>
          </a:p>
          <a:p>
            <a:endParaRPr lang="en-US" sz="4000" dirty="0"/>
          </a:p>
        </p:txBody>
      </p:sp>
    </p:spTree>
    <p:extLst>
      <p:ext uri="{BB962C8B-B14F-4D97-AF65-F5344CB8AC3E}">
        <p14:creationId xmlns:p14="http://schemas.microsoft.com/office/powerpoint/2010/main" val="47852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433AA85F-4ECF-4C89-B518-422A08A31965}"/>
              </a:ext>
            </a:extLst>
          </p:cNvPr>
          <p:cNvSpPr>
            <a:spLocks noGrp="1"/>
          </p:cNvSpPr>
          <p:nvPr>
            <p:ph type="title"/>
          </p:nvPr>
        </p:nvSpPr>
        <p:spPr>
          <a:xfrm>
            <a:off x="2284412" y="702589"/>
            <a:ext cx="8229600" cy="704523"/>
          </a:xfrm>
        </p:spPr>
        <p:style>
          <a:lnRef idx="1">
            <a:schemeClr val="accent3"/>
          </a:lnRef>
          <a:fillRef idx="2">
            <a:schemeClr val="accent3"/>
          </a:fillRef>
          <a:effectRef idx="1">
            <a:schemeClr val="accent3"/>
          </a:effectRef>
          <a:fontRef idx="minor">
            <a:schemeClr val="dk1"/>
          </a:fontRef>
        </p:style>
        <p:txBody>
          <a:bodyPr/>
          <a:lstStyle/>
          <a:p>
            <a:pPr algn="ctr"/>
            <a:r>
              <a:rPr lang="en-US" dirty="0">
                <a:solidFill>
                  <a:schemeClr val="bg1"/>
                </a:solidFill>
              </a:rPr>
              <a:t>Challenges we are facing </a:t>
            </a:r>
            <a:endParaRPr lang="ar-EG" dirty="0">
              <a:solidFill>
                <a:schemeClr val="bg1"/>
              </a:solidFill>
            </a:endParaRPr>
          </a:p>
        </p:txBody>
      </p:sp>
      <p:graphicFrame>
        <p:nvGraphicFramePr>
          <p:cNvPr id="2" name="Diagram 1">
            <a:extLst>
              <a:ext uri="{FF2B5EF4-FFF2-40B4-BE49-F238E27FC236}">
                <a16:creationId xmlns:a16="http://schemas.microsoft.com/office/drawing/2014/main" id="{5FD4F22F-FD79-4435-A7BA-20F517C027B6}"/>
              </a:ext>
            </a:extLst>
          </p:cNvPr>
          <p:cNvGraphicFramePr/>
          <p:nvPr>
            <p:extLst>
              <p:ext uri="{D42A27DB-BD31-4B8C-83A1-F6EECF244321}">
                <p14:modId xmlns:p14="http://schemas.microsoft.com/office/powerpoint/2010/main" val="4077066315"/>
              </p:ext>
            </p:extLst>
          </p:nvPr>
        </p:nvGraphicFramePr>
        <p:xfrm>
          <a:off x="2510959" y="1553269"/>
          <a:ext cx="7698254" cy="4457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24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EDC97F39-5C87-4A6F-844E-CCD359EC21F7}"/>
                                            </p:graphicEl>
                                          </p:spTgt>
                                        </p:tgtEl>
                                        <p:attrNameLst>
                                          <p:attrName>style.visibility</p:attrName>
                                        </p:attrNameLst>
                                      </p:cBhvr>
                                      <p:to>
                                        <p:strVal val="visible"/>
                                      </p:to>
                                    </p:set>
                                    <p:animEffect transition="in" filter="barn(inVertical)">
                                      <p:cBhvr>
                                        <p:cTn id="7" dur="500"/>
                                        <p:tgtEl>
                                          <p:spTgt spid="2">
                                            <p:graphicEl>
                                              <a:dgm id="{EDC97F39-5C87-4A6F-844E-CCD359EC21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9FF1039F-D038-49C3-843E-808EFA351DCE}"/>
                                            </p:graphicEl>
                                          </p:spTgt>
                                        </p:tgtEl>
                                        <p:attrNameLst>
                                          <p:attrName>style.visibility</p:attrName>
                                        </p:attrNameLst>
                                      </p:cBhvr>
                                      <p:to>
                                        <p:strVal val="visible"/>
                                      </p:to>
                                    </p:set>
                                    <p:animEffect transition="in" filter="barn(inVertical)">
                                      <p:cBhvr>
                                        <p:cTn id="12" dur="500"/>
                                        <p:tgtEl>
                                          <p:spTgt spid="2">
                                            <p:graphicEl>
                                              <a:dgm id="{9FF1039F-D038-49C3-843E-808EFA351D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12C622C1-6987-43AB-AA63-AFDAB8EFB3C8}"/>
                                            </p:graphicEl>
                                          </p:spTgt>
                                        </p:tgtEl>
                                        <p:attrNameLst>
                                          <p:attrName>style.visibility</p:attrName>
                                        </p:attrNameLst>
                                      </p:cBhvr>
                                      <p:to>
                                        <p:strVal val="visible"/>
                                      </p:to>
                                    </p:set>
                                    <p:animEffect transition="in" filter="barn(inVertical)">
                                      <p:cBhvr>
                                        <p:cTn id="17" dur="500"/>
                                        <p:tgtEl>
                                          <p:spTgt spid="2">
                                            <p:graphicEl>
                                              <a:dgm id="{12C622C1-6987-43AB-AA63-AFDAB8EFB3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8412" y="1295400"/>
            <a:ext cx="3962400" cy="750241"/>
          </a:xfr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dirty="0">
                <a:solidFill>
                  <a:srgbClr val="002060"/>
                </a:solidFill>
              </a:rPr>
              <a:t>agenda</a:t>
            </a:r>
          </a:p>
        </p:txBody>
      </p:sp>
      <p:pic>
        <p:nvPicPr>
          <p:cNvPr id="6" name="Picture 3">
            <a:extLst>
              <a:ext uri="{FF2B5EF4-FFF2-40B4-BE49-F238E27FC236}">
                <a16:creationId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72ECC93-357D-4050-9630-0475AF88970D}"/>
              </a:ext>
            </a:extLst>
          </p:cNvPr>
          <p:cNvPicPr>
            <a:picLocks noChangeAspect="1"/>
          </p:cNvPicPr>
          <p:nvPr/>
        </p:nvPicPr>
        <p:blipFill>
          <a:blip r:embed="rId5"/>
          <a:stretch>
            <a:fillRect/>
          </a:stretch>
        </p:blipFill>
        <p:spPr>
          <a:xfrm>
            <a:off x="1268406" y="802594"/>
            <a:ext cx="4962525" cy="5302813"/>
          </a:xfrm>
          <a:prstGeom prst="rect">
            <a:avLst/>
          </a:prstGeom>
        </p:spPr>
      </p:pic>
    </p:spTree>
    <p:extLst>
      <p:ext uri="{BB962C8B-B14F-4D97-AF65-F5344CB8AC3E}">
        <p14:creationId xmlns:p14="http://schemas.microsoft.com/office/powerpoint/2010/main" val="25366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615BF754-2F10-4BC0-B235-81F3D1578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412" y="995416"/>
            <a:ext cx="9486901" cy="4915940"/>
          </a:xfrm>
          <a:prstGeom prst="rect">
            <a:avLst/>
          </a:prstGeom>
        </p:spPr>
      </p:pic>
    </p:spTree>
    <p:extLst>
      <p:ext uri="{BB962C8B-B14F-4D97-AF65-F5344CB8AC3E}">
        <p14:creationId xmlns:p14="http://schemas.microsoft.com/office/powerpoint/2010/main" val="10762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4B62D208-4EA2-4755-B41A-40F3508A7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6342"/>
            <a:ext cx="5865812" cy="3801491"/>
          </a:xfrm>
          <a:prstGeom prst="rect">
            <a:avLst/>
          </a:prstGeom>
        </p:spPr>
      </p:pic>
      <p:pic>
        <p:nvPicPr>
          <p:cNvPr id="13" name="Picture 12">
            <a:extLst>
              <a:ext uri="{FF2B5EF4-FFF2-40B4-BE49-F238E27FC236}">
                <a16:creationId xmlns:a16="http://schemas.microsoft.com/office/drawing/2014/main" id="{A363119F-0EF0-4491-8927-319143D61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0617" y="2160166"/>
            <a:ext cx="6758208" cy="3801492"/>
          </a:xfrm>
          <a:prstGeom prst="rect">
            <a:avLst/>
          </a:prstGeom>
        </p:spPr>
      </p:pic>
    </p:spTree>
    <p:extLst>
      <p:ext uri="{BB962C8B-B14F-4D97-AF65-F5344CB8AC3E}">
        <p14:creationId xmlns:p14="http://schemas.microsoft.com/office/powerpoint/2010/main" val="23669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AD8065-23F9-4AC3-94A4-9426E2156C42}"/>
              </a:ext>
            </a:extLst>
          </p:cNvPr>
          <p:cNvSpPr/>
          <p:nvPr/>
        </p:nvSpPr>
        <p:spPr>
          <a:xfrm>
            <a:off x="1065211" y="981400"/>
            <a:ext cx="10722757" cy="489364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Discussions were held  about the travel procedures and tips were given by dr. Zeinab and   dr. </a:t>
            </a:r>
            <a:r>
              <a:rPr lang="en-US" sz="2800" dirty="0" err="1">
                <a:solidFill>
                  <a:schemeClr val="bg1"/>
                </a:solidFill>
                <a:latin typeface="Times New Roman" panose="02020603050405020304" pitchFamily="18" charset="0"/>
                <a:cs typeface="Times New Roman" panose="02020603050405020304" pitchFamily="18" charset="0"/>
              </a:rPr>
              <a:t>Rasha</a:t>
            </a:r>
            <a:r>
              <a:rPr lang="en-US" sz="2800" dirty="0">
                <a:solidFill>
                  <a:schemeClr val="bg1"/>
                </a:solidFill>
                <a:latin typeface="Times New Roman" panose="02020603050405020304" pitchFamily="18" charset="0"/>
                <a:cs typeface="Times New Roman" panose="02020603050405020304" pitchFamily="18" charset="0"/>
              </a:rPr>
              <a:t> for the group who will be travelling.</a:t>
            </a:r>
          </a:p>
          <a:p>
            <a:pPr marL="457200" lvl="0"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Planning for school visits : </a:t>
            </a:r>
          </a:p>
          <a:p>
            <a:pPr marL="1066693" lvl="1" indent="-45720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Arranging  ( event ) orientation day and ceremony in October 30 for launching of the project and inviting the participants and the principles of  schools in the ministry of education.</a:t>
            </a:r>
          </a:p>
          <a:p>
            <a:pPr marL="1066693" lvl="1" indent="-457200">
              <a:buFont typeface="Wingdings" panose="05000000000000000000" pitchFamily="2" charset="2"/>
              <a:buChar char="§"/>
            </a:pPr>
            <a:r>
              <a:rPr lang="en-US" sz="2800" dirty="0">
                <a:solidFill>
                  <a:schemeClr val="accent6">
                    <a:lumMod val="50000"/>
                  </a:schemeClr>
                </a:solidFill>
              </a:rPr>
              <a:t>Arrange action research workshops for all project participants on October 31 and November  1st.</a:t>
            </a:r>
          </a:p>
          <a:p>
            <a:pPr marL="1066693" lvl="1" indent="-457200">
              <a:buFont typeface="Wingdings" panose="05000000000000000000" pitchFamily="2" charset="2"/>
              <a:buChar char="§"/>
            </a:pPr>
            <a:r>
              <a:rPr lang="en-US" sz="2800" dirty="0">
                <a:solidFill>
                  <a:schemeClr val="accent6">
                    <a:lumMod val="50000"/>
                  </a:schemeClr>
                </a:solidFill>
              </a:rPr>
              <a:t>Action research workshops will be planned and executed by dr. Dina Saber and Mr. Mahmoud </a:t>
            </a:r>
            <a:r>
              <a:rPr lang="en-US" sz="2800" dirty="0" err="1">
                <a:solidFill>
                  <a:schemeClr val="accent6">
                    <a:lumMod val="50000"/>
                  </a:schemeClr>
                </a:solidFill>
              </a:rPr>
              <a:t>Hggag</a:t>
            </a:r>
            <a:r>
              <a:rPr lang="en-US" sz="2800" dirty="0">
                <a:solidFill>
                  <a:schemeClr val="accent6">
                    <a:lumMod val="50000"/>
                  </a:schemeClr>
                </a:solidFill>
              </a:rPr>
              <a:t>.</a:t>
            </a:r>
          </a:p>
        </p:txBody>
      </p:sp>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AD8065-23F9-4AC3-94A4-9426E2156C42}"/>
              </a:ext>
            </a:extLst>
          </p:cNvPr>
          <p:cNvSpPr/>
          <p:nvPr/>
        </p:nvSpPr>
        <p:spPr>
          <a:xfrm>
            <a:off x="912812" y="1302127"/>
            <a:ext cx="10639938" cy="4031873"/>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2800" dirty="0">
                <a:solidFill>
                  <a:schemeClr val="accent6">
                    <a:lumMod val="50000"/>
                  </a:schemeClr>
                </a:solidFill>
                <a:hlinkClick r:id="rId2" action="ppaction://hlinksldjump"/>
              </a:rPr>
              <a:t>school profile </a:t>
            </a:r>
            <a:r>
              <a:rPr lang="en-US" sz="2800" dirty="0">
                <a:solidFill>
                  <a:schemeClr val="accent6">
                    <a:lumMod val="50000"/>
                  </a:schemeClr>
                </a:solidFill>
                <a:hlinkClick r:id="rId3" action="ppaction://hlinksldjump"/>
              </a:rPr>
              <a:t>, </a:t>
            </a:r>
            <a:r>
              <a:rPr lang="en-US" sz="2800" dirty="0">
                <a:solidFill>
                  <a:schemeClr val="accent6">
                    <a:lumMod val="50000"/>
                  </a:schemeClr>
                </a:solidFill>
                <a:hlinkClick r:id="rId4" action="ppaction://hlinksldjump"/>
              </a:rPr>
              <a:t>training needs tool collected</a:t>
            </a:r>
            <a:endParaRPr lang="en-US" sz="2800" dirty="0">
              <a:solidFill>
                <a:schemeClr val="accent6">
                  <a:lumMod val="50000"/>
                </a:schemeClr>
              </a:solidFill>
              <a:hlinkClick r:id="rId3" action="ppaction://hlinksldjump"/>
            </a:endParaRPr>
          </a:p>
          <a:p>
            <a:pPr marL="457200" lvl="0" indent="-457200">
              <a:buFont typeface="Wingdings" panose="05000000000000000000" pitchFamily="2" charset="2"/>
              <a:buChar char="§"/>
            </a:pPr>
            <a:r>
              <a:rPr lang="en-US" sz="2800" dirty="0">
                <a:solidFill>
                  <a:schemeClr val="accent6">
                    <a:lumMod val="50000"/>
                  </a:schemeClr>
                </a:solidFill>
                <a:hlinkClick r:id="rId3" action="ppaction://hlinksldjump"/>
              </a:rPr>
              <a:t>Another tool were suggested to be designed which is for directors</a:t>
            </a:r>
            <a:endParaRPr lang="en-US" sz="2800" dirty="0">
              <a:solidFill>
                <a:schemeClr val="accent6">
                  <a:lumMod val="50000"/>
                </a:schemeClr>
              </a:solidFill>
            </a:endParaRPr>
          </a:p>
          <a:p>
            <a:pPr marL="457200" indent="-457200">
              <a:buFont typeface="Wingdings" panose="05000000000000000000" pitchFamily="2" charset="2"/>
              <a:buChar char="§"/>
            </a:pPr>
            <a:r>
              <a:rPr lang="en-US" sz="2800" dirty="0">
                <a:solidFill>
                  <a:schemeClr val="accent6">
                    <a:lumMod val="50000"/>
                  </a:schemeClr>
                </a:solidFill>
                <a:hlinkClick r:id="rId5" action="ppaction://hlinksldjump"/>
              </a:rPr>
              <a:t>Blog designed </a:t>
            </a:r>
            <a:r>
              <a:rPr lang="en-US" sz="2800" dirty="0">
                <a:solidFill>
                  <a:schemeClr val="accent6">
                    <a:lumMod val="50000"/>
                  </a:schemeClr>
                </a:solidFill>
              </a:rPr>
              <a:t>for the project for </a:t>
            </a:r>
            <a:r>
              <a:rPr lang="en-US" sz="2800" dirty="0" err="1">
                <a:solidFill>
                  <a:schemeClr val="accent6">
                    <a:lumMod val="50000"/>
                  </a:schemeClr>
                </a:solidFill>
              </a:rPr>
              <a:t>documentaand</a:t>
            </a:r>
            <a:r>
              <a:rPr lang="en-US" sz="2800" dirty="0">
                <a:solidFill>
                  <a:schemeClr val="accent6">
                    <a:lumMod val="50000"/>
                  </a:schemeClr>
                </a:solidFill>
              </a:rPr>
              <a:t> will be edited to be in the final </a:t>
            </a:r>
            <a:r>
              <a:rPr lang="en-US" sz="2800" dirty="0" err="1">
                <a:solidFill>
                  <a:schemeClr val="accent6">
                    <a:lumMod val="50000"/>
                  </a:schemeClr>
                </a:solidFill>
              </a:rPr>
              <a:t>form.tion</a:t>
            </a:r>
            <a:r>
              <a:rPr lang="en-US" sz="2800" dirty="0">
                <a:solidFill>
                  <a:schemeClr val="accent6">
                    <a:lumMod val="50000"/>
                  </a:schemeClr>
                </a:solidFill>
              </a:rPr>
              <a:t> of all details</a:t>
            </a:r>
          </a:p>
          <a:p>
            <a:pPr marL="457200" lvl="0" indent="-457200">
              <a:buFont typeface="Wingdings" panose="05000000000000000000" pitchFamily="2" charset="2"/>
              <a:buChar char="§"/>
            </a:pPr>
            <a:r>
              <a:rPr lang="en-US" sz="2800" dirty="0">
                <a:solidFill>
                  <a:schemeClr val="accent6">
                    <a:lumMod val="50000"/>
                  </a:schemeClr>
                </a:solidFill>
                <a:hlinkClick r:id="rId6" action="ppaction://hlinksldjump"/>
              </a:rPr>
              <a:t>Team leaders selected</a:t>
            </a:r>
            <a:r>
              <a:rPr lang="en-US" sz="2800" dirty="0">
                <a:solidFill>
                  <a:schemeClr val="accent6">
                    <a:lumMod val="50000"/>
                  </a:schemeClr>
                </a:solidFill>
              </a:rPr>
              <a:t>, 5 leaders for the  5 participant schools.</a:t>
            </a:r>
          </a:p>
          <a:p>
            <a:pPr marL="457200" indent="-457200">
              <a:buFont typeface="Wingdings" panose="05000000000000000000" pitchFamily="2" charset="2"/>
              <a:buChar char="§"/>
            </a:pPr>
            <a:r>
              <a:rPr lang="en-US" sz="2800" dirty="0">
                <a:solidFill>
                  <a:schemeClr val="accent6">
                    <a:lumMod val="50000"/>
                  </a:schemeClr>
                </a:solidFill>
              </a:rPr>
              <a:t>team leaders are : </a:t>
            </a:r>
            <a:r>
              <a:rPr lang="en-US" sz="2800" dirty="0" err="1">
                <a:solidFill>
                  <a:schemeClr val="accent6">
                    <a:lumMod val="50000"/>
                  </a:schemeClr>
                </a:solidFill>
              </a:rPr>
              <a:t>Dr.Mohamed</a:t>
            </a:r>
            <a:r>
              <a:rPr lang="en-US" sz="2800" dirty="0">
                <a:solidFill>
                  <a:schemeClr val="accent6">
                    <a:lumMod val="50000"/>
                  </a:schemeClr>
                </a:solidFill>
              </a:rPr>
              <a:t> Abdo - </a:t>
            </a:r>
            <a:r>
              <a:rPr lang="en-US" sz="2800" dirty="0" err="1">
                <a:solidFill>
                  <a:schemeClr val="accent6">
                    <a:lumMod val="50000"/>
                  </a:schemeClr>
                </a:solidFill>
              </a:rPr>
              <a:t>Dr.Yasser</a:t>
            </a:r>
            <a:r>
              <a:rPr lang="en-US" sz="2800" dirty="0">
                <a:solidFill>
                  <a:schemeClr val="accent6">
                    <a:lumMod val="50000"/>
                  </a:schemeClr>
                </a:solidFill>
              </a:rPr>
              <a:t>  - </a:t>
            </a:r>
            <a:r>
              <a:rPr lang="en-US" sz="2800" dirty="0" err="1">
                <a:solidFill>
                  <a:schemeClr val="accent6">
                    <a:lumMod val="50000"/>
                  </a:schemeClr>
                </a:solidFill>
              </a:rPr>
              <a:t>Dr.Dina</a:t>
            </a:r>
            <a:r>
              <a:rPr lang="en-US" sz="2800" dirty="0">
                <a:solidFill>
                  <a:schemeClr val="accent6">
                    <a:lumMod val="50000"/>
                  </a:schemeClr>
                </a:solidFill>
              </a:rPr>
              <a:t> - </a:t>
            </a:r>
            <a:r>
              <a:rPr lang="en-US" sz="2800" dirty="0" err="1">
                <a:solidFill>
                  <a:schemeClr val="accent6">
                    <a:lumMod val="50000"/>
                  </a:schemeClr>
                </a:solidFill>
              </a:rPr>
              <a:t>Dr.Hanan</a:t>
            </a:r>
            <a:r>
              <a:rPr lang="en-US" sz="2800" dirty="0">
                <a:solidFill>
                  <a:schemeClr val="accent6">
                    <a:lumMod val="50000"/>
                  </a:schemeClr>
                </a:solidFill>
              </a:rPr>
              <a:t> -  </a:t>
            </a:r>
            <a:r>
              <a:rPr lang="en-US" sz="2800" dirty="0" err="1">
                <a:solidFill>
                  <a:schemeClr val="accent6">
                    <a:lumMod val="50000"/>
                  </a:schemeClr>
                </a:solidFill>
              </a:rPr>
              <a:t>Dr.Sally</a:t>
            </a:r>
            <a:endParaRPr lang="en-US" sz="2800" dirty="0">
              <a:solidFill>
                <a:schemeClr val="accent6">
                  <a:lumMod val="50000"/>
                </a:schemeClr>
              </a:solidFill>
            </a:endParaRPr>
          </a:p>
          <a:p>
            <a:pPr>
              <a:buNone/>
            </a:pPr>
            <a:r>
              <a:rPr lang="en-US" sz="2800" dirty="0"/>
              <a:t>Leader  School</a:t>
            </a:r>
          </a:p>
        </p:txBody>
      </p:sp>
      <p:pic>
        <p:nvPicPr>
          <p:cNvPr id="3" name="Picture 3">
            <a:extLst>
              <a:ext uri="{FF2B5EF4-FFF2-40B4-BE49-F238E27FC236}">
                <a16:creationId xmlns:a16="http://schemas.microsoft.com/office/drawing/2014/main" id="{48802323-6636-4C43-928A-F2855A51C65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462E475-854C-48C3-877B-FF1E7FDEDA34}"/>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B8156D5E-0C3E-42AA-90D1-336FD50E396E}"/>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
            <a:extLst>
              <a:ext uri="{FF2B5EF4-FFF2-40B4-BE49-F238E27FC236}">
                <a16:creationId xmlns:a16="http://schemas.microsoft.com/office/drawing/2014/main" id="{321ABD24-60D2-4CA9-AE60-A9F090BD6BC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8" name="Picture 2" descr="E:\SUP4PCL\images.jpg">
            <a:extLst>
              <a:ext uri="{FF2B5EF4-FFF2-40B4-BE49-F238E27FC236}">
                <a16:creationId xmlns:a16="http://schemas.microsoft.com/office/drawing/2014/main" id="{46342192-2C9C-4EF5-81CF-6795A0C96A1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9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2521460-D4DF-48F3-98E4-CBA0560682D2}"/>
              </a:ext>
            </a:extLst>
          </p:cNvPr>
          <p:cNvPicPr>
            <a:picLocks noChangeAspect="1"/>
          </p:cNvPicPr>
          <p:nvPr/>
        </p:nvPicPr>
        <p:blipFill>
          <a:blip r:embed="rId5"/>
          <a:stretch>
            <a:fillRect/>
          </a:stretch>
        </p:blipFill>
        <p:spPr>
          <a:xfrm>
            <a:off x="150812" y="951006"/>
            <a:ext cx="3922099" cy="5055990"/>
          </a:xfrm>
          <a:prstGeom prst="rect">
            <a:avLst/>
          </a:prstGeom>
        </p:spPr>
      </p:pic>
      <p:pic>
        <p:nvPicPr>
          <p:cNvPr id="3" name="Picture 2">
            <a:extLst>
              <a:ext uri="{FF2B5EF4-FFF2-40B4-BE49-F238E27FC236}">
                <a16:creationId xmlns:a16="http://schemas.microsoft.com/office/drawing/2014/main" id="{7A1B9890-4C80-4528-93D7-79B84106E9CD}"/>
              </a:ext>
            </a:extLst>
          </p:cNvPr>
          <p:cNvPicPr>
            <a:picLocks noChangeAspect="1"/>
          </p:cNvPicPr>
          <p:nvPr/>
        </p:nvPicPr>
        <p:blipFill>
          <a:blip r:embed="rId6"/>
          <a:stretch>
            <a:fillRect/>
          </a:stretch>
        </p:blipFill>
        <p:spPr>
          <a:xfrm>
            <a:off x="4206061" y="919014"/>
            <a:ext cx="3857625" cy="5019971"/>
          </a:xfrm>
          <a:prstGeom prst="rect">
            <a:avLst/>
          </a:prstGeom>
        </p:spPr>
      </p:pic>
      <p:pic>
        <p:nvPicPr>
          <p:cNvPr id="4" name="Picture 3">
            <a:extLst>
              <a:ext uri="{FF2B5EF4-FFF2-40B4-BE49-F238E27FC236}">
                <a16:creationId xmlns:a16="http://schemas.microsoft.com/office/drawing/2014/main" id="{1B935FF6-300D-4181-9EA2-6A83B3A15F73}"/>
              </a:ext>
            </a:extLst>
          </p:cNvPr>
          <p:cNvPicPr>
            <a:picLocks noChangeAspect="1"/>
          </p:cNvPicPr>
          <p:nvPr/>
        </p:nvPicPr>
        <p:blipFill>
          <a:blip r:embed="rId7"/>
          <a:stretch>
            <a:fillRect/>
          </a:stretch>
        </p:blipFill>
        <p:spPr>
          <a:xfrm>
            <a:off x="8256587" y="943674"/>
            <a:ext cx="3857625" cy="5019675"/>
          </a:xfrm>
          <a:prstGeom prst="rect">
            <a:avLst/>
          </a:prstGeom>
        </p:spPr>
      </p:pic>
    </p:spTree>
    <p:extLst>
      <p:ext uri="{BB962C8B-B14F-4D97-AF65-F5344CB8AC3E}">
        <p14:creationId xmlns:p14="http://schemas.microsoft.com/office/powerpoint/2010/main" val="13157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2C018DA-1E9D-4265-B5A8-6028481B30E1}"/>
              </a:ext>
            </a:extLst>
          </p:cNvPr>
          <p:cNvPicPr>
            <a:picLocks noChangeAspect="1"/>
          </p:cNvPicPr>
          <p:nvPr/>
        </p:nvPicPr>
        <p:blipFill>
          <a:blip r:embed="rId5"/>
          <a:stretch>
            <a:fillRect/>
          </a:stretch>
        </p:blipFill>
        <p:spPr>
          <a:xfrm>
            <a:off x="106155" y="1094703"/>
            <a:ext cx="3702257" cy="4895850"/>
          </a:xfrm>
          <a:prstGeom prst="rect">
            <a:avLst/>
          </a:prstGeom>
        </p:spPr>
      </p:pic>
      <p:pic>
        <p:nvPicPr>
          <p:cNvPr id="6" name="Picture 5">
            <a:extLst>
              <a:ext uri="{FF2B5EF4-FFF2-40B4-BE49-F238E27FC236}">
                <a16:creationId xmlns:a16="http://schemas.microsoft.com/office/drawing/2014/main" id="{FE97D455-D5BC-4D1A-80A0-7BE26500D838}"/>
              </a:ext>
            </a:extLst>
          </p:cNvPr>
          <p:cNvPicPr>
            <a:picLocks noChangeAspect="1"/>
          </p:cNvPicPr>
          <p:nvPr/>
        </p:nvPicPr>
        <p:blipFill>
          <a:blip r:embed="rId6"/>
          <a:stretch>
            <a:fillRect/>
          </a:stretch>
        </p:blipFill>
        <p:spPr>
          <a:xfrm>
            <a:off x="4189412" y="1094703"/>
            <a:ext cx="3962400" cy="4873581"/>
          </a:xfrm>
          <a:prstGeom prst="rect">
            <a:avLst/>
          </a:prstGeom>
        </p:spPr>
      </p:pic>
      <p:pic>
        <p:nvPicPr>
          <p:cNvPr id="7" name="Picture 6">
            <a:extLst>
              <a:ext uri="{FF2B5EF4-FFF2-40B4-BE49-F238E27FC236}">
                <a16:creationId xmlns:a16="http://schemas.microsoft.com/office/drawing/2014/main" id="{E2179749-745E-4CB9-A1C1-21202160BDCA}"/>
              </a:ext>
            </a:extLst>
          </p:cNvPr>
          <p:cNvPicPr>
            <a:picLocks noChangeAspect="1"/>
          </p:cNvPicPr>
          <p:nvPr/>
        </p:nvPicPr>
        <p:blipFill>
          <a:blip r:embed="rId7"/>
          <a:stretch>
            <a:fillRect/>
          </a:stretch>
        </p:blipFill>
        <p:spPr>
          <a:xfrm>
            <a:off x="8425070" y="1094703"/>
            <a:ext cx="3657600" cy="4801146"/>
          </a:xfrm>
          <a:prstGeom prst="rect">
            <a:avLst/>
          </a:prstGeom>
        </p:spPr>
      </p:pic>
    </p:spTree>
    <p:extLst>
      <p:ext uri="{BB962C8B-B14F-4D97-AF65-F5344CB8AC3E}">
        <p14:creationId xmlns:p14="http://schemas.microsoft.com/office/powerpoint/2010/main" val="155061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http://purl.org/dc/dcmitype/"/>
    <ds:schemaRef ds:uri="4873beb7-5857-4685-be1f-d57550cc96cc"/>
    <ds:schemaRef ds:uri="http://purl.org/dc/term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201</TotalTime>
  <Words>3121</Words>
  <Application>Microsoft Office PowerPoint</Application>
  <PresentationFormat>Custom</PresentationFormat>
  <Paragraphs>188</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Adobe Caslon Pro</vt:lpstr>
      <vt:lpstr>Arial</vt:lpstr>
      <vt:lpstr>Calibri</vt:lpstr>
      <vt:lpstr>Calibri Light</vt:lpstr>
      <vt:lpstr>Symbol</vt:lpstr>
      <vt:lpstr>Tahoma</vt:lpstr>
      <vt:lpstr>Times New Roman</vt:lpstr>
      <vt:lpstr>Wingdings</vt:lpstr>
      <vt:lpstr>Tech 16x9</vt:lpstr>
      <vt:lpstr>PowerPoint Presentation</vt:lpstr>
      <vt:lpstr>PowerPoint Presentation</vt:lpstr>
      <vt:lpstr>Meeting in October 3rd  ,this meeting was held to discuss travel arrangements and divide the teams and select leader for each school.</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for selecting school leaders</vt:lpstr>
      <vt:lpstr>what have been done ? Next </vt:lpstr>
      <vt:lpstr>PowerPoint Presentation</vt:lpstr>
      <vt:lpstr>what have been done ? Next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have been done ? Next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the visits </vt:lpstr>
      <vt:lpstr>Benefits of the visits </vt:lpstr>
      <vt:lpstr>PowerPoint Presentation</vt:lpstr>
      <vt:lpstr>PowerPoint Presentation</vt:lpstr>
      <vt:lpstr>Challenges we are facing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G_H_H</dc:creator>
  <cp:lastModifiedBy>AUC</cp:lastModifiedBy>
  <cp:revision>27</cp:revision>
  <dcterms:created xsi:type="dcterms:W3CDTF">2017-11-20T17:49:06Z</dcterms:created>
  <dcterms:modified xsi:type="dcterms:W3CDTF">2018-01-17T12:51:40Z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