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3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2B9BB-8F80-A649-B4DC-FA917AB2908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A2FF5-D7B6-2D4A-A363-8E4F6FC80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0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563587"/>
            <a:ext cx="8144134" cy="1322614"/>
          </a:xfrm>
        </p:spPr>
        <p:txBody>
          <a:bodyPr/>
          <a:lstStyle/>
          <a:p>
            <a:pPr algn="l"/>
            <a:r>
              <a:rPr lang="en-US" sz="3200" dirty="0" smtClean="0"/>
              <a:t>My contribution to the PLC: celebrating personal skills, know how, expertise</a:t>
            </a:r>
            <a:r>
              <a:rPr lang="mr-IN" sz="3200" dirty="0" smtClean="0"/>
              <a:t>…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SUP4PCL Presentation: </a:t>
            </a:r>
            <a:r>
              <a:rPr lang="en-US" sz="2800" dirty="0" err="1" smtClean="0"/>
              <a:t>Helwan</a:t>
            </a:r>
            <a:r>
              <a:rPr lang="en-US" sz="2800" dirty="0" smtClean="0"/>
              <a:t> University</a:t>
            </a:r>
          </a:p>
          <a:p>
            <a:pPr algn="l"/>
            <a:r>
              <a:rPr lang="en-US" sz="2800" dirty="0" smtClean="0"/>
              <a:t>4 December 2017</a:t>
            </a:r>
            <a:endParaRPr lang="en-US" sz="28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70" y="5798986"/>
            <a:ext cx="1187687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520" y="5798986"/>
            <a:ext cx="1116693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0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and Identify 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 smtClean="0"/>
              <a:t>What is my most obvious/important strength that I contribute to the PLC? [Single Word/Phrase]</a:t>
            </a:r>
          </a:p>
          <a:p>
            <a:pPr lvl="0"/>
            <a:r>
              <a:rPr lang="en-GB" sz="3200" dirty="0" smtClean="0"/>
              <a:t>Post on chart</a:t>
            </a:r>
          </a:p>
          <a:p>
            <a:pPr lvl="0"/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58013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35" y="5831467"/>
            <a:ext cx="1370478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87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and Identify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 smtClean="0"/>
              <a:t>What is my most obvious/important need or requirement that I seek to obtain from the PLC? [Single Word/Phrase]</a:t>
            </a:r>
          </a:p>
          <a:p>
            <a:pPr lvl="0"/>
            <a:r>
              <a:rPr lang="en-GB" sz="3200" dirty="0" smtClean="0"/>
              <a:t>Post on chart</a:t>
            </a:r>
          </a:p>
          <a:p>
            <a:pPr lvl="0"/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58013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35" y="5831467"/>
            <a:ext cx="1370478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053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033158"/>
            <a:ext cx="9613861" cy="3599316"/>
          </a:xfrm>
        </p:spPr>
        <p:txBody>
          <a:bodyPr>
            <a:normAutofit/>
          </a:bodyPr>
          <a:lstStyle/>
          <a:p>
            <a:pPr lvl="0"/>
            <a:endParaRPr lang="en-GB" sz="3200" dirty="0" smtClean="0"/>
          </a:p>
          <a:p>
            <a:pPr lvl="0"/>
            <a:r>
              <a:rPr lang="en-GB" sz="3200" dirty="0" smtClean="0"/>
              <a:t>Identify a PLC member who you can support using the </a:t>
            </a:r>
            <a:r>
              <a:rPr lang="en-US" sz="3200" dirty="0"/>
              <a:t>personal skills, know </a:t>
            </a:r>
            <a:r>
              <a:rPr lang="en-US" sz="3200" dirty="0" smtClean="0"/>
              <a:t>how and expertise that you bring to the group </a:t>
            </a:r>
          </a:p>
          <a:p>
            <a:pPr lvl="0"/>
            <a:r>
              <a:rPr lang="en-GB" sz="3200" dirty="0" smtClean="0"/>
              <a:t>Identify </a:t>
            </a:r>
            <a:r>
              <a:rPr lang="en-GB" sz="3200" dirty="0"/>
              <a:t>a PLC member from whom you can obtain support to address your </a:t>
            </a:r>
            <a:r>
              <a:rPr lang="en-GB" sz="3200" dirty="0" smtClean="0"/>
              <a:t>needs</a:t>
            </a:r>
          </a:p>
          <a:p>
            <a:pPr lvl="0"/>
            <a:r>
              <a:rPr lang="en-GB" sz="3200" dirty="0" smtClean="0"/>
              <a:t>Exchange viewpoints</a:t>
            </a:r>
            <a:endParaRPr lang="en-GB" sz="3200" dirty="0"/>
          </a:p>
          <a:p>
            <a:pPr lvl="0"/>
            <a:endParaRPr lang="en-GB" sz="3200" dirty="0" smtClean="0"/>
          </a:p>
          <a:p>
            <a:pPr lvl="0"/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58013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35" y="5831467"/>
            <a:ext cx="1370478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570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492</TotalTime>
  <Words>120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Mangal</vt:lpstr>
      <vt:lpstr>Trebuchet MS</vt:lpstr>
      <vt:lpstr>Berlin</vt:lpstr>
      <vt:lpstr>My contribution to the PLC: celebrating personal skills, know how, expertise…</vt:lpstr>
      <vt:lpstr>Reflect and Identify (i)</vt:lpstr>
      <vt:lpstr>Reflect and Identify (ii)</vt:lpstr>
      <vt:lpstr>Locate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a Professional Learning Community</dc:title>
  <dc:creator>Philip Garner</dc:creator>
  <cp:lastModifiedBy>AUC</cp:lastModifiedBy>
  <cp:revision>14</cp:revision>
  <dcterms:created xsi:type="dcterms:W3CDTF">2017-12-03T16:14:40Z</dcterms:created>
  <dcterms:modified xsi:type="dcterms:W3CDTF">2018-01-11T12:08:54Z</dcterms:modified>
</cp:coreProperties>
</file>