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1"/>
  </p:notesMasterIdLst>
  <p:sldIdLst>
    <p:sldId id="273" r:id="rId2"/>
    <p:sldId id="259" r:id="rId3"/>
    <p:sldId id="264" r:id="rId4"/>
    <p:sldId id="260" r:id="rId5"/>
    <p:sldId id="266" r:id="rId6"/>
    <p:sldId id="274" r:id="rId7"/>
    <p:sldId id="275" r:id="rId8"/>
    <p:sldId id="277"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2"/>
    <p:restoredTop sz="86347"/>
  </p:normalViewPr>
  <p:slideViewPr>
    <p:cSldViewPr snapToGrid="0" snapToObjects="1">
      <p:cViewPr varScale="1">
        <p:scale>
          <a:sx n="78" d="100"/>
          <a:sy n="78" d="100"/>
        </p:scale>
        <p:origin x="99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07DE-89B7-47FE-B3E6-4305FC0BEF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699FDB23-3EAA-458B-B03D-CC13E2AEAE0B}">
      <dgm:prSet phldrT="[Text]" custT="1"/>
      <dgm:spPr/>
      <dgm:t>
        <a:bodyPr/>
        <a:lstStyle/>
        <a:p>
          <a:pPr marL="0" indent="0">
            <a:buNone/>
          </a:pPr>
          <a:r>
            <a:rPr lang="de-DE" sz="2400" dirty="0">
              <a:solidFill>
                <a:schemeClr val="bg1"/>
              </a:solidFill>
              <a:latin typeface="Calibri" pitchFamily="34" charset="0"/>
              <a:cs typeface="Calibri" pitchFamily="34" charset="0"/>
            </a:rPr>
            <a:t>1. Interactive </a:t>
          </a:r>
          <a:r>
            <a:rPr lang="de-DE" sz="2400" dirty="0" err="1">
              <a:solidFill>
                <a:schemeClr val="bg1"/>
              </a:solidFill>
              <a:latin typeface="Calibri" pitchFamily="34" charset="0"/>
              <a:cs typeface="Calibri" pitchFamily="34" charset="0"/>
            </a:rPr>
            <a:t>discussion</a:t>
          </a:r>
          <a:r>
            <a:rPr lang="de-DE" sz="2400" dirty="0">
              <a:solidFill>
                <a:schemeClr val="bg1"/>
              </a:solidFill>
              <a:latin typeface="Calibri" pitchFamily="34" charset="0"/>
              <a:cs typeface="Calibri" pitchFamily="34" charset="0"/>
            </a:rPr>
            <a:t> /</a:t>
          </a:r>
        </a:p>
        <a:p>
          <a:pPr marL="0" indent="0">
            <a:buNone/>
          </a:pPr>
          <a:r>
            <a:rPr lang="de-DE" sz="2400" dirty="0">
              <a:solidFill>
                <a:schemeClr val="bg1"/>
              </a:solidFill>
              <a:latin typeface="Calibri" pitchFamily="34" charset="0"/>
              <a:cs typeface="Calibri" pitchFamily="34" charset="0"/>
            </a:rPr>
            <a:t>    Interactive </a:t>
          </a:r>
          <a:r>
            <a:rPr lang="de-DE" sz="2400" dirty="0" err="1">
              <a:solidFill>
                <a:schemeClr val="bg1"/>
              </a:solidFill>
              <a:latin typeface="Calibri" pitchFamily="34" charset="0"/>
              <a:cs typeface="Calibri" pitchFamily="34" charset="0"/>
            </a:rPr>
            <a:t>demonstration</a:t>
          </a:r>
          <a:endParaRPr lang="de-DE" sz="2400" dirty="0">
            <a:solidFill>
              <a:schemeClr val="bg1"/>
            </a:solidFill>
            <a:latin typeface="Calibri" pitchFamily="34" charset="0"/>
            <a:cs typeface="Calibri" pitchFamily="34" charset="0"/>
          </a:endParaRPr>
        </a:p>
      </dgm:t>
    </dgm:pt>
    <dgm:pt modelId="{35F946AE-7F5B-4261-BBD1-251A38F77C7B}" type="parTrans" cxnId="{6ED0D389-DA50-49E0-9086-54BA5A017F6A}">
      <dgm:prSet/>
      <dgm:spPr/>
      <dgm:t>
        <a:bodyPr/>
        <a:lstStyle/>
        <a:p>
          <a:endParaRPr lang="de-DE"/>
        </a:p>
      </dgm:t>
    </dgm:pt>
    <dgm:pt modelId="{16E7DC42-CD42-4210-960F-F2D1FE11055B}" type="sibTrans" cxnId="{6ED0D389-DA50-49E0-9086-54BA5A017F6A}">
      <dgm:prSet/>
      <dgm:spPr/>
      <dgm:t>
        <a:bodyPr/>
        <a:lstStyle/>
        <a:p>
          <a:endParaRPr lang="de-DE"/>
        </a:p>
      </dgm:t>
    </dgm:pt>
    <dgm:pt modelId="{02BE1423-4487-4B99-B14F-3F4A1CEFB6A4}">
      <dgm:prSet custT="1"/>
      <dgm:spPr/>
      <dgm:t>
        <a:bodyPr/>
        <a:lstStyle/>
        <a:p>
          <a:r>
            <a:rPr lang="de-DE" sz="2400" dirty="0">
              <a:solidFill>
                <a:schemeClr val="bg1"/>
              </a:solidFill>
              <a:latin typeface="Calibri" pitchFamily="34" charset="0"/>
              <a:cs typeface="Calibri" pitchFamily="34" charset="0"/>
            </a:rPr>
            <a:t>2. </a:t>
          </a:r>
          <a:r>
            <a:rPr lang="de-DE" sz="2400" dirty="0" err="1">
              <a:solidFill>
                <a:schemeClr val="bg1"/>
              </a:solidFill>
              <a:latin typeface="Calibri" pitchFamily="34" charset="0"/>
              <a:cs typeface="Calibri" pitchFamily="34" charset="0"/>
            </a:rPr>
            <a:t>Guided</a:t>
          </a:r>
          <a:r>
            <a:rPr lang="de-DE" sz="2400" dirty="0">
              <a:solidFill>
                <a:schemeClr val="bg1"/>
              </a:solidFill>
              <a:latin typeface="Calibri" pitchFamily="34" charset="0"/>
              <a:cs typeface="Calibri" pitchFamily="34" charset="0"/>
            </a:rPr>
            <a:t> </a:t>
          </a:r>
          <a:r>
            <a:rPr lang="de-DE" sz="2400" dirty="0" err="1">
              <a:solidFill>
                <a:schemeClr val="bg1"/>
              </a:solidFill>
              <a:latin typeface="Calibri" pitchFamily="34" charset="0"/>
              <a:cs typeface="Calibri" pitchFamily="34" charset="0"/>
            </a:rPr>
            <a:t>discovery</a:t>
          </a:r>
          <a:endParaRPr lang="de-DE" sz="2400" dirty="0">
            <a:solidFill>
              <a:schemeClr val="bg1"/>
            </a:solidFill>
            <a:latin typeface="Calibri" pitchFamily="34" charset="0"/>
            <a:cs typeface="Calibri" pitchFamily="34" charset="0"/>
          </a:endParaRPr>
        </a:p>
      </dgm:t>
    </dgm:pt>
    <dgm:pt modelId="{DA27221E-90B6-4C4A-AB03-4C4996951897}" type="parTrans" cxnId="{EB0F14F9-C722-4D2A-BB32-FB0457D910D9}">
      <dgm:prSet/>
      <dgm:spPr/>
      <dgm:t>
        <a:bodyPr/>
        <a:lstStyle/>
        <a:p>
          <a:endParaRPr lang="de-DE"/>
        </a:p>
      </dgm:t>
    </dgm:pt>
    <dgm:pt modelId="{E444CAAC-2CE7-4539-A312-4A0287FC3438}" type="sibTrans" cxnId="{EB0F14F9-C722-4D2A-BB32-FB0457D910D9}">
      <dgm:prSet/>
      <dgm:spPr/>
      <dgm:t>
        <a:bodyPr/>
        <a:lstStyle/>
        <a:p>
          <a:endParaRPr lang="de-DE"/>
        </a:p>
      </dgm:t>
    </dgm:pt>
    <dgm:pt modelId="{8E1D7DDF-5B33-4111-AF7F-E2F450893429}">
      <dgm:prSet custT="1"/>
      <dgm:spPr/>
      <dgm:t>
        <a:bodyPr/>
        <a:lstStyle/>
        <a:p>
          <a:r>
            <a:rPr lang="de-DE" sz="2400" dirty="0">
              <a:solidFill>
                <a:schemeClr val="bg1"/>
              </a:solidFill>
              <a:latin typeface="Calibri" pitchFamily="34" charset="0"/>
              <a:cs typeface="Calibri" pitchFamily="34" charset="0"/>
            </a:rPr>
            <a:t>3. </a:t>
          </a:r>
          <a:r>
            <a:rPr lang="de-DE" sz="2400" dirty="0" err="1">
              <a:solidFill>
                <a:schemeClr val="bg1"/>
              </a:solidFill>
              <a:latin typeface="Calibri" pitchFamily="34" charset="0"/>
              <a:cs typeface="Calibri" pitchFamily="34" charset="0"/>
            </a:rPr>
            <a:t>Guided</a:t>
          </a:r>
          <a:r>
            <a:rPr lang="de-DE" sz="2400" dirty="0">
              <a:solidFill>
                <a:schemeClr val="bg1"/>
              </a:solidFill>
              <a:latin typeface="Calibri" pitchFamily="34" charset="0"/>
              <a:cs typeface="Calibri" pitchFamily="34" charset="0"/>
            </a:rPr>
            <a:t> </a:t>
          </a:r>
          <a:r>
            <a:rPr lang="de-DE" sz="2400" dirty="0" err="1">
              <a:solidFill>
                <a:schemeClr val="bg1"/>
              </a:solidFill>
              <a:latin typeface="Calibri" pitchFamily="34" charset="0"/>
              <a:cs typeface="Calibri" pitchFamily="34" charset="0"/>
            </a:rPr>
            <a:t>inquiry</a:t>
          </a:r>
          <a:endParaRPr lang="de-DE" sz="2400" dirty="0">
            <a:solidFill>
              <a:schemeClr val="bg1"/>
            </a:solidFill>
            <a:latin typeface="Calibri" pitchFamily="34" charset="0"/>
            <a:cs typeface="Calibri" pitchFamily="34" charset="0"/>
          </a:endParaRPr>
        </a:p>
      </dgm:t>
    </dgm:pt>
    <dgm:pt modelId="{0D31BE32-37A2-40AB-969B-A55DF75BA793}" type="parTrans" cxnId="{FA3F9568-172C-432A-861B-C6BEEA50232E}">
      <dgm:prSet/>
      <dgm:spPr/>
      <dgm:t>
        <a:bodyPr/>
        <a:lstStyle/>
        <a:p>
          <a:endParaRPr lang="de-DE"/>
        </a:p>
      </dgm:t>
    </dgm:pt>
    <dgm:pt modelId="{6CB9D22A-3944-4CA7-BDA1-8C1F84AFE1E1}" type="sibTrans" cxnId="{FA3F9568-172C-432A-861B-C6BEEA50232E}">
      <dgm:prSet/>
      <dgm:spPr/>
      <dgm:t>
        <a:bodyPr/>
        <a:lstStyle/>
        <a:p>
          <a:endParaRPr lang="de-DE"/>
        </a:p>
      </dgm:t>
    </dgm:pt>
    <dgm:pt modelId="{8C906F67-7FD4-4D71-955F-4D7557A4C6DB}">
      <dgm:prSet custT="1"/>
      <dgm:spPr/>
      <dgm:t>
        <a:bodyPr/>
        <a:lstStyle/>
        <a:p>
          <a:r>
            <a:rPr lang="de-DE" sz="2400" dirty="0">
              <a:solidFill>
                <a:schemeClr val="bg1"/>
              </a:solidFill>
              <a:latin typeface="Calibri" pitchFamily="34" charset="0"/>
              <a:cs typeface="Calibri" pitchFamily="34" charset="0"/>
            </a:rPr>
            <a:t>4. </a:t>
          </a:r>
          <a:r>
            <a:rPr lang="de-DE" sz="2400" dirty="0" err="1">
              <a:solidFill>
                <a:schemeClr val="bg1"/>
              </a:solidFill>
              <a:latin typeface="Calibri" pitchFamily="34" charset="0"/>
              <a:cs typeface="Calibri" pitchFamily="34" charset="0"/>
            </a:rPr>
            <a:t>Bounded</a:t>
          </a:r>
          <a:r>
            <a:rPr lang="de-DE" sz="2400" dirty="0">
              <a:solidFill>
                <a:schemeClr val="bg1"/>
              </a:solidFill>
              <a:latin typeface="Calibri" pitchFamily="34" charset="0"/>
              <a:cs typeface="Calibri" pitchFamily="34" charset="0"/>
            </a:rPr>
            <a:t> </a:t>
          </a:r>
          <a:r>
            <a:rPr lang="de-DE" sz="2400" dirty="0" err="1">
              <a:solidFill>
                <a:schemeClr val="bg1"/>
              </a:solidFill>
              <a:latin typeface="Calibri" pitchFamily="34" charset="0"/>
              <a:cs typeface="Calibri" pitchFamily="34" charset="0"/>
            </a:rPr>
            <a:t>inquiry</a:t>
          </a:r>
          <a:endParaRPr lang="de-DE" sz="2400" dirty="0">
            <a:solidFill>
              <a:schemeClr val="bg1"/>
            </a:solidFill>
            <a:latin typeface="Calibri" pitchFamily="34" charset="0"/>
            <a:cs typeface="Calibri" pitchFamily="34" charset="0"/>
          </a:endParaRPr>
        </a:p>
      </dgm:t>
    </dgm:pt>
    <dgm:pt modelId="{4DF849AB-23F8-4605-B44E-36A7EDC912AE}" type="parTrans" cxnId="{1E1D383A-49CB-4B0C-BE08-22BC2478E8C2}">
      <dgm:prSet/>
      <dgm:spPr/>
      <dgm:t>
        <a:bodyPr/>
        <a:lstStyle/>
        <a:p>
          <a:endParaRPr lang="de-DE"/>
        </a:p>
      </dgm:t>
    </dgm:pt>
    <dgm:pt modelId="{CB6A776F-0423-4FBB-BD56-B7FCA4BD2E57}" type="sibTrans" cxnId="{1E1D383A-49CB-4B0C-BE08-22BC2478E8C2}">
      <dgm:prSet/>
      <dgm:spPr/>
      <dgm:t>
        <a:bodyPr/>
        <a:lstStyle/>
        <a:p>
          <a:endParaRPr lang="de-DE"/>
        </a:p>
      </dgm:t>
    </dgm:pt>
    <dgm:pt modelId="{24C50568-EE3E-404B-A12A-E2B709698C98}">
      <dgm:prSet custT="1"/>
      <dgm:spPr/>
      <dgm:t>
        <a:bodyPr/>
        <a:lstStyle/>
        <a:p>
          <a:r>
            <a:rPr lang="de-DE" sz="2400" dirty="0">
              <a:solidFill>
                <a:schemeClr val="bg1"/>
              </a:solidFill>
              <a:latin typeface="Calibri" pitchFamily="34" charset="0"/>
              <a:cs typeface="Calibri" pitchFamily="34" charset="0"/>
            </a:rPr>
            <a:t>5. Open </a:t>
          </a:r>
          <a:r>
            <a:rPr lang="de-DE" sz="2400" dirty="0" err="1">
              <a:solidFill>
                <a:schemeClr val="bg1"/>
              </a:solidFill>
              <a:latin typeface="Calibri" pitchFamily="34" charset="0"/>
              <a:cs typeface="Calibri" pitchFamily="34" charset="0"/>
            </a:rPr>
            <a:t>inquiry</a:t>
          </a:r>
          <a:endParaRPr lang="de-DE" sz="2400" dirty="0">
            <a:solidFill>
              <a:schemeClr val="bg1"/>
            </a:solidFill>
            <a:latin typeface="Calibri" pitchFamily="34" charset="0"/>
            <a:cs typeface="Calibri" pitchFamily="34" charset="0"/>
          </a:endParaRPr>
        </a:p>
      </dgm:t>
    </dgm:pt>
    <dgm:pt modelId="{0C916E69-7E86-4815-8285-953F1C760D2D}" type="parTrans" cxnId="{2D3FDD53-8B80-4CD9-B018-C7F57C1EAF9E}">
      <dgm:prSet/>
      <dgm:spPr/>
      <dgm:t>
        <a:bodyPr/>
        <a:lstStyle/>
        <a:p>
          <a:endParaRPr lang="de-DE"/>
        </a:p>
      </dgm:t>
    </dgm:pt>
    <dgm:pt modelId="{62A0E6C3-20BA-4C4B-BEB4-855D347CD416}" type="sibTrans" cxnId="{2D3FDD53-8B80-4CD9-B018-C7F57C1EAF9E}">
      <dgm:prSet/>
      <dgm:spPr/>
      <dgm:t>
        <a:bodyPr/>
        <a:lstStyle/>
        <a:p>
          <a:endParaRPr lang="de-DE"/>
        </a:p>
      </dgm:t>
    </dgm:pt>
    <dgm:pt modelId="{00083588-60EC-4E0D-8B89-5A990742EB8F}" type="pres">
      <dgm:prSet presAssocID="{A3E107DE-89B7-47FE-B3E6-4305FC0BEFE8}" presName="linear" presStyleCnt="0">
        <dgm:presLayoutVars>
          <dgm:dir/>
          <dgm:animLvl val="lvl"/>
          <dgm:resizeHandles val="exact"/>
        </dgm:presLayoutVars>
      </dgm:prSet>
      <dgm:spPr/>
      <dgm:t>
        <a:bodyPr/>
        <a:lstStyle/>
        <a:p>
          <a:endParaRPr lang="en-US"/>
        </a:p>
      </dgm:t>
    </dgm:pt>
    <dgm:pt modelId="{983092C0-B94A-42BD-BE25-47BF94AC1895}" type="pres">
      <dgm:prSet presAssocID="{699FDB23-3EAA-458B-B03D-CC13E2AEAE0B}" presName="parentLin" presStyleCnt="0"/>
      <dgm:spPr/>
    </dgm:pt>
    <dgm:pt modelId="{17A9CA5F-465E-4394-B210-C8B2D8AE101D}" type="pres">
      <dgm:prSet presAssocID="{699FDB23-3EAA-458B-B03D-CC13E2AEAE0B}" presName="parentLeftMargin" presStyleLbl="node1" presStyleIdx="0" presStyleCnt="5"/>
      <dgm:spPr/>
      <dgm:t>
        <a:bodyPr/>
        <a:lstStyle/>
        <a:p>
          <a:endParaRPr lang="en-US"/>
        </a:p>
      </dgm:t>
    </dgm:pt>
    <dgm:pt modelId="{5E53F14E-5C32-43D6-A468-D7FCE6878A15}" type="pres">
      <dgm:prSet presAssocID="{699FDB23-3EAA-458B-B03D-CC13E2AEAE0B}" presName="parentText" presStyleLbl="node1" presStyleIdx="0" presStyleCnt="5" custScaleY="197073">
        <dgm:presLayoutVars>
          <dgm:chMax val="0"/>
          <dgm:bulletEnabled val="1"/>
        </dgm:presLayoutVars>
      </dgm:prSet>
      <dgm:spPr/>
      <dgm:t>
        <a:bodyPr/>
        <a:lstStyle/>
        <a:p>
          <a:endParaRPr lang="en-US"/>
        </a:p>
      </dgm:t>
    </dgm:pt>
    <dgm:pt modelId="{19803434-642F-4EFE-8659-6AD1CEFF71DD}" type="pres">
      <dgm:prSet presAssocID="{699FDB23-3EAA-458B-B03D-CC13E2AEAE0B}" presName="negativeSpace" presStyleCnt="0"/>
      <dgm:spPr/>
    </dgm:pt>
    <dgm:pt modelId="{BB4C5CEB-28DD-423C-BA03-D2F9A72E0DBA}" type="pres">
      <dgm:prSet presAssocID="{699FDB23-3EAA-458B-B03D-CC13E2AEAE0B}" presName="childText" presStyleLbl="conFgAcc1" presStyleIdx="0" presStyleCnt="5">
        <dgm:presLayoutVars>
          <dgm:bulletEnabled val="1"/>
        </dgm:presLayoutVars>
      </dgm:prSet>
      <dgm:spPr/>
    </dgm:pt>
    <dgm:pt modelId="{BDAABB4F-DF97-4C7C-9618-097A7F4746E8}" type="pres">
      <dgm:prSet presAssocID="{16E7DC42-CD42-4210-960F-F2D1FE11055B}" presName="spaceBetweenRectangles" presStyleCnt="0"/>
      <dgm:spPr/>
    </dgm:pt>
    <dgm:pt modelId="{73EED975-5DB3-4B7F-A007-8ECF601C99E4}" type="pres">
      <dgm:prSet presAssocID="{02BE1423-4487-4B99-B14F-3F4A1CEFB6A4}" presName="parentLin" presStyleCnt="0"/>
      <dgm:spPr/>
    </dgm:pt>
    <dgm:pt modelId="{BFDD57E2-332B-48E6-AADF-C56B4060ACE7}" type="pres">
      <dgm:prSet presAssocID="{02BE1423-4487-4B99-B14F-3F4A1CEFB6A4}" presName="parentLeftMargin" presStyleLbl="node1" presStyleIdx="0" presStyleCnt="5"/>
      <dgm:spPr/>
      <dgm:t>
        <a:bodyPr/>
        <a:lstStyle/>
        <a:p>
          <a:endParaRPr lang="en-US"/>
        </a:p>
      </dgm:t>
    </dgm:pt>
    <dgm:pt modelId="{5D4E1C3F-FDBF-4F94-9DA6-AE3C0727D404}" type="pres">
      <dgm:prSet presAssocID="{02BE1423-4487-4B99-B14F-3F4A1CEFB6A4}" presName="parentText" presStyleLbl="node1" presStyleIdx="1" presStyleCnt="5">
        <dgm:presLayoutVars>
          <dgm:chMax val="0"/>
          <dgm:bulletEnabled val="1"/>
        </dgm:presLayoutVars>
      </dgm:prSet>
      <dgm:spPr/>
      <dgm:t>
        <a:bodyPr/>
        <a:lstStyle/>
        <a:p>
          <a:endParaRPr lang="en-US"/>
        </a:p>
      </dgm:t>
    </dgm:pt>
    <dgm:pt modelId="{3289419D-6660-444E-81F7-89FE422B44BC}" type="pres">
      <dgm:prSet presAssocID="{02BE1423-4487-4B99-B14F-3F4A1CEFB6A4}" presName="negativeSpace" presStyleCnt="0"/>
      <dgm:spPr/>
    </dgm:pt>
    <dgm:pt modelId="{7AF3DBEC-B5AF-44EB-828D-01CE2FF4ADF7}" type="pres">
      <dgm:prSet presAssocID="{02BE1423-4487-4B99-B14F-3F4A1CEFB6A4}" presName="childText" presStyleLbl="conFgAcc1" presStyleIdx="1" presStyleCnt="5">
        <dgm:presLayoutVars>
          <dgm:bulletEnabled val="1"/>
        </dgm:presLayoutVars>
      </dgm:prSet>
      <dgm:spPr/>
    </dgm:pt>
    <dgm:pt modelId="{4FE01D27-0A38-4894-853F-7C62F5B44F9C}" type="pres">
      <dgm:prSet presAssocID="{E444CAAC-2CE7-4539-A312-4A0287FC3438}" presName="spaceBetweenRectangles" presStyleCnt="0"/>
      <dgm:spPr/>
    </dgm:pt>
    <dgm:pt modelId="{0ECC47EC-F269-4547-BA7C-9DE3EADA7B7A}" type="pres">
      <dgm:prSet presAssocID="{8E1D7DDF-5B33-4111-AF7F-E2F450893429}" presName="parentLin" presStyleCnt="0"/>
      <dgm:spPr/>
    </dgm:pt>
    <dgm:pt modelId="{234252E7-876B-4775-9EC8-3437EFE8C267}" type="pres">
      <dgm:prSet presAssocID="{8E1D7DDF-5B33-4111-AF7F-E2F450893429}" presName="parentLeftMargin" presStyleLbl="node1" presStyleIdx="1" presStyleCnt="5"/>
      <dgm:spPr/>
      <dgm:t>
        <a:bodyPr/>
        <a:lstStyle/>
        <a:p>
          <a:endParaRPr lang="en-US"/>
        </a:p>
      </dgm:t>
    </dgm:pt>
    <dgm:pt modelId="{4F83E662-E9FC-4B2F-9509-D7E5E54247DE}" type="pres">
      <dgm:prSet presAssocID="{8E1D7DDF-5B33-4111-AF7F-E2F450893429}" presName="parentText" presStyleLbl="node1" presStyleIdx="2" presStyleCnt="5">
        <dgm:presLayoutVars>
          <dgm:chMax val="0"/>
          <dgm:bulletEnabled val="1"/>
        </dgm:presLayoutVars>
      </dgm:prSet>
      <dgm:spPr/>
      <dgm:t>
        <a:bodyPr/>
        <a:lstStyle/>
        <a:p>
          <a:endParaRPr lang="en-US"/>
        </a:p>
      </dgm:t>
    </dgm:pt>
    <dgm:pt modelId="{A801148A-FED8-4A34-9CCA-E3BF47EE0C6B}" type="pres">
      <dgm:prSet presAssocID="{8E1D7DDF-5B33-4111-AF7F-E2F450893429}" presName="negativeSpace" presStyleCnt="0"/>
      <dgm:spPr/>
    </dgm:pt>
    <dgm:pt modelId="{CED99BED-0B0E-4CD3-BD34-D4AFE9778548}" type="pres">
      <dgm:prSet presAssocID="{8E1D7DDF-5B33-4111-AF7F-E2F450893429}" presName="childText" presStyleLbl="conFgAcc1" presStyleIdx="2" presStyleCnt="5">
        <dgm:presLayoutVars>
          <dgm:bulletEnabled val="1"/>
        </dgm:presLayoutVars>
      </dgm:prSet>
      <dgm:spPr/>
    </dgm:pt>
    <dgm:pt modelId="{0EA9F242-A834-4949-978C-48D471CF2006}" type="pres">
      <dgm:prSet presAssocID="{6CB9D22A-3944-4CA7-BDA1-8C1F84AFE1E1}" presName="spaceBetweenRectangles" presStyleCnt="0"/>
      <dgm:spPr/>
    </dgm:pt>
    <dgm:pt modelId="{599E9B82-7B15-436A-AB4E-9893C95207E1}" type="pres">
      <dgm:prSet presAssocID="{8C906F67-7FD4-4D71-955F-4D7557A4C6DB}" presName="parentLin" presStyleCnt="0"/>
      <dgm:spPr/>
    </dgm:pt>
    <dgm:pt modelId="{7B7E0E6C-B26C-4774-8007-5BDBFBB6D060}" type="pres">
      <dgm:prSet presAssocID="{8C906F67-7FD4-4D71-955F-4D7557A4C6DB}" presName="parentLeftMargin" presStyleLbl="node1" presStyleIdx="2" presStyleCnt="5"/>
      <dgm:spPr/>
      <dgm:t>
        <a:bodyPr/>
        <a:lstStyle/>
        <a:p>
          <a:endParaRPr lang="en-US"/>
        </a:p>
      </dgm:t>
    </dgm:pt>
    <dgm:pt modelId="{C4F18C15-C778-4A19-B7DD-132BFCE4BBCA}" type="pres">
      <dgm:prSet presAssocID="{8C906F67-7FD4-4D71-955F-4D7557A4C6DB}" presName="parentText" presStyleLbl="node1" presStyleIdx="3" presStyleCnt="5">
        <dgm:presLayoutVars>
          <dgm:chMax val="0"/>
          <dgm:bulletEnabled val="1"/>
        </dgm:presLayoutVars>
      </dgm:prSet>
      <dgm:spPr/>
      <dgm:t>
        <a:bodyPr/>
        <a:lstStyle/>
        <a:p>
          <a:endParaRPr lang="en-US"/>
        </a:p>
      </dgm:t>
    </dgm:pt>
    <dgm:pt modelId="{04E81F11-51B6-4432-8F34-C41DE4799C07}" type="pres">
      <dgm:prSet presAssocID="{8C906F67-7FD4-4D71-955F-4D7557A4C6DB}" presName="negativeSpace" presStyleCnt="0"/>
      <dgm:spPr/>
    </dgm:pt>
    <dgm:pt modelId="{EF94F62B-E9BF-402C-917D-2E8C3DF39117}" type="pres">
      <dgm:prSet presAssocID="{8C906F67-7FD4-4D71-955F-4D7557A4C6DB}" presName="childText" presStyleLbl="conFgAcc1" presStyleIdx="3" presStyleCnt="5">
        <dgm:presLayoutVars>
          <dgm:bulletEnabled val="1"/>
        </dgm:presLayoutVars>
      </dgm:prSet>
      <dgm:spPr/>
    </dgm:pt>
    <dgm:pt modelId="{ECF8B9D5-5711-42B5-97AE-F91A41A6A361}" type="pres">
      <dgm:prSet presAssocID="{CB6A776F-0423-4FBB-BD56-B7FCA4BD2E57}" presName="spaceBetweenRectangles" presStyleCnt="0"/>
      <dgm:spPr/>
    </dgm:pt>
    <dgm:pt modelId="{83BB7649-CD76-4DF2-B5C6-2D6F76066D7C}" type="pres">
      <dgm:prSet presAssocID="{24C50568-EE3E-404B-A12A-E2B709698C98}" presName="parentLin" presStyleCnt="0"/>
      <dgm:spPr/>
    </dgm:pt>
    <dgm:pt modelId="{BD59A0E9-C414-4E20-BE7F-8A7B60CCF626}" type="pres">
      <dgm:prSet presAssocID="{24C50568-EE3E-404B-A12A-E2B709698C98}" presName="parentLeftMargin" presStyleLbl="node1" presStyleIdx="3" presStyleCnt="5"/>
      <dgm:spPr/>
      <dgm:t>
        <a:bodyPr/>
        <a:lstStyle/>
        <a:p>
          <a:endParaRPr lang="en-US"/>
        </a:p>
      </dgm:t>
    </dgm:pt>
    <dgm:pt modelId="{7665A543-6DF0-4CC3-A040-8B922C50DE67}" type="pres">
      <dgm:prSet presAssocID="{24C50568-EE3E-404B-A12A-E2B709698C98}" presName="parentText" presStyleLbl="node1" presStyleIdx="4" presStyleCnt="5">
        <dgm:presLayoutVars>
          <dgm:chMax val="0"/>
          <dgm:bulletEnabled val="1"/>
        </dgm:presLayoutVars>
      </dgm:prSet>
      <dgm:spPr/>
      <dgm:t>
        <a:bodyPr/>
        <a:lstStyle/>
        <a:p>
          <a:endParaRPr lang="en-US"/>
        </a:p>
      </dgm:t>
    </dgm:pt>
    <dgm:pt modelId="{46C14078-25AA-476B-A06E-6652762CDE6A}" type="pres">
      <dgm:prSet presAssocID="{24C50568-EE3E-404B-A12A-E2B709698C98}" presName="negativeSpace" presStyleCnt="0"/>
      <dgm:spPr/>
    </dgm:pt>
    <dgm:pt modelId="{34A7B5AF-264F-421A-8476-3108B6E7ABE6}" type="pres">
      <dgm:prSet presAssocID="{24C50568-EE3E-404B-A12A-E2B709698C98}" presName="childText" presStyleLbl="conFgAcc1" presStyleIdx="4" presStyleCnt="5">
        <dgm:presLayoutVars>
          <dgm:bulletEnabled val="1"/>
        </dgm:presLayoutVars>
      </dgm:prSet>
      <dgm:spPr/>
    </dgm:pt>
  </dgm:ptLst>
  <dgm:cxnLst>
    <dgm:cxn modelId="{AD6C49D1-88EA-4044-B95B-256B0C129137}" type="presOf" srcId="{8C906F67-7FD4-4D71-955F-4D7557A4C6DB}" destId="{C4F18C15-C778-4A19-B7DD-132BFCE4BBCA}" srcOrd="1" destOrd="0" presId="urn:microsoft.com/office/officeart/2005/8/layout/list1"/>
    <dgm:cxn modelId="{2A70813F-BBBD-0240-B9D0-863BBC93B5CA}" type="presOf" srcId="{699FDB23-3EAA-458B-B03D-CC13E2AEAE0B}" destId="{5E53F14E-5C32-43D6-A468-D7FCE6878A15}" srcOrd="1" destOrd="0" presId="urn:microsoft.com/office/officeart/2005/8/layout/list1"/>
    <dgm:cxn modelId="{210A5F10-9475-4348-9DE4-6D2CFECE8828}" type="presOf" srcId="{24C50568-EE3E-404B-A12A-E2B709698C98}" destId="{7665A543-6DF0-4CC3-A040-8B922C50DE67}" srcOrd="1" destOrd="0" presId="urn:microsoft.com/office/officeart/2005/8/layout/list1"/>
    <dgm:cxn modelId="{530C2756-E35D-7349-BEB5-7A6380D32589}" type="presOf" srcId="{02BE1423-4487-4B99-B14F-3F4A1CEFB6A4}" destId="{5D4E1C3F-FDBF-4F94-9DA6-AE3C0727D404}" srcOrd="1" destOrd="0" presId="urn:microsoft.com/office/officeart/2005/8/layout/list1"/>
    <dgm:cxn modelId="{EB0F14F9-C722-4D2A-BB32-FB0457D910D9}" srcId="{A3E107DE-89B7-47FE-B3E6-4305FC0BEFE8}" destId="{02BE1423-4487-4B99-B14F-3F4A1CEFB6A4}" srcOrd="1" destOrd="0" parTransId="{DA27221E-90B6-4C4A-AB03-4C4996951897}" sibTransId="{E444CAAC-2CE7-4539-A312-4A0287FC3438}"/>
    <dgm:cxn modelId="{6ED0D389-DA50-49E0-9086-54BA5A017F6A}" srcId="{A3E107DE-89B7-47FE-B3E6-4305FC0BEFE8}" destId="{699FDB23-3EAA-458B-B03D-CC13E2AEAE0B}" srcOrd="0" destOrd="0" parTransId="{35F946AE-7F5B-4261-BBD1-251A38F77C7B}" sibTransId="{16E7DC42-CD42-4210-960F-F2D1FE11055B}"/>
    <dgm:cxn modelId="{FF5C291C-63EB-5D4C-807E-A5595C90A902}" type="presOf" srcId="{699FDB23-3EAA-458B-B03D-CC13E2AEAE0B}" destId="{17A9CA5F-465E-4394-B210-C8B2D8AE101D}" srcOrd="0" destOrd="0" presId="urn:microsoft.com/office/officeart/2005/8/layout/list1"/>
    <dgm:cxn modelId="{2D3FDD53-8B80-4CD9-B018-C7F57C1EAF9E}" srcId="{A3E107DE-89B7-47FE-B3E6-4305FC0BEFE8}" destId="{24C50568-EE3E-404B-A12A-E2B709698C98}" srcOrd="4" destOrd="0" parTransId="{0C916E69-7E86-4815-8285-953F1C760D2D}" sibTransId="{62A0E6C3-20BA-4C4B-BEB4-855D347CD416}"/>
    <dgm:cxn modelId="{1E1D383A-49CB-4B0C-BE08-22BC2478E8C2}" srcId="{A3E107DE-89B7-47FE-B3E6-4305FC0BEFE8}" destId="{8C906F67-7FD4-4D71-955F-4D7557A4C6DB}" srcOrd="3" destOrd="0" parTransId="{4DF849AB-23F8-4605-B44E-36A7EDC912AE}" sibTransId="{CB6A776F-0423-4FBB-BD56-B7FCA4BD2E57}"/>
    <dgm:cxn modelId="{3CF0FDDC-7AE9-864C-8056-04900E8BA454}" type="presOf" srcId="{8C906F67-7FD4-4D71-955F-4D7557A4C6DB}" destId="{7B7E0E6C-B26C-4774-8007-5BDBFBB6D060}" srcOrd="0" destOrd="0" presId="urn:microsoft.com/office/officeart/2005/8/layout/list1"/>
    <dgm:cxn modelId="{0A0ED7B6-FBDF-354B-8899-6609042966C3}" type="presOf" srcId="{24C50568-EE3E-404B-A12A-E2B709698C98}" destId="{BD59A0E9-C414-4E20-BE7F-8A7B60CCF626}" srcOrd="0" destOrd="0" presId="urn:microsoft.com/office/officeart/2005/8/layout/list1"/>
    <dgm:cxn modelId="{FA3F9568-172C-432A-861B-C6BEEA50232E}" srcId="{A3E107DE-89B7-47FE-B3E6-4305FC0BEFE8}" destId="{8E1D7DDF-5B33-4111-AF7F-E2F450893429}" srcOrd="2" destOrd="0" parTransId="{0D31BE32-37A2-40AB-969B-A55DF75BA793}" sibTransId="{6CB9D22A-3944-4CA7-BDA1-8C1F84AFE1E1}"/>
    <dgm:cxn modelId="{F670FE52-430E-524C-AD92-896E413606B6}" type="presOf" srcId="{8E1D7DDF-5B33-4111-AF7F-E2F450893429}" destId="{234252E7-876B-4775-9EC8-3437EFE8C267}" srcOrd="0" destOrd="0" presId="urn:microsoft.com/office/officeart/2005/8/layout/list1"/>
    <dgm:cxn modelId="{16DAF3AA-9A50-6A4D-8B45-38A6E1E60553}" type="presOf" srcId="{A3E107DE-89B7-47FE-B3E6-4305FC0BEFE8}" destId="{00083588-60EC-4E0D-8B89-5A990742EB8F}" srcOrd="0" destOrd="0" presId="urn:microsoft.com/office/officeart/2005/8/layout/list1"/>
    <dgm:cxn modelId="{6255A62A-8C2A-514E-9D2E-815047BC263B}" type="presOf" srcId="{8E1D7DDF-5B33-4111-AF7F-E2F450893429}" destId="{4F83E662-E9FC-4B2F-9509-D7E5E54247DE}" srcOrd="1" destOrd="0" presId="urn:microsoft.com/office/officeart/2005/8/layout/list1"/>
    <dgm:cxn modelId="{42E4D678-4127-8047-B364-F70F01EB23D0}" type="presOf" srcId="{02BE1423-4487-4B99-B14F-3F4A1CEFB6A4}" destId="{BFDD57E2-332B-48E6-AADF-C56B4060ACE7}" srcOrd="0" destOrd="0" presId="urn:microsoft.com/office/officeart/2005/8/layout/list1"/>
    <dgm:cxn modelId="{79ADD1B0-DEE4-1842-B085-8D668AF3C655}" type="presParOf" srcId="{00083588-60EC-4E0D-8B89-5A990742EB8F}" destId="{983092C0-B94A-42BD-BE25-47BF94AC1895}" srcOrd="0" destOrd="0" presId="urn:microsoft.com/office/officeart/2005/8/layout/list1"/>
    <dgm:cxn modelId="{1224B11B-393C-5F48-9FBB-18DE7A9F36F5}" type="presParOf" srcId="{983092C0-B94A-42BD-BE25-47BF94AC1895}" destId="{17A9CA5F-465E-4394-B210-C8B2D8AE101D}" srcOrd="0" destOrd="0" presId="urn:microsoft.com/office/officeart/2005/8/layout/list1"/>
    <dgm:cxn modelId="{512420B1-1391-F343-92E2-D5A61D5DB4EA}" type="presParOf" srcId="{983092C0-B94A-42BD-BE25-47BF94AC1895}" destId="{5E53F14E-5C32-43D6-A468-D7FCE6878A15}" srcOrd="1" destOrd="0" presId="urn:microsoft.com/office/officeart/2005/8/layout/list1"/>
    <dgm:cxn modelId="{A44FD2CE-F2FB-F043-A96C-09D9C2FBA675}" type="presParOf" srcId="{00083588-60EC-4E0D-8B89-5A990742EB8F}" destId="{19803434-642F-4EFE-8659-6AD1CEFF71DD}" srcOrd="1" destOrd="0" presId="urn:microsoft.com/office/officeart/2005/8/layout/list1"/>
    <dgm:cxn modelId="{4C0A1644-2D8D-EE47-9A5C-F458496F0AAA}" type="presParOf" srcId="{00083588-60EC-4E0D-8B89-5A990742EB8F}" destId="{BB4C5CEB-28DD-423C-BA03-D2F9A72E0DBA}" srcOrd="2" destOrd="0" presId="urn:microsoft.com/office/officeart/2005/8/layout/list1"/>
    <dgm:cxn modelId="{C1E357F9-C460-F044-9C96-4174333F63F6}" type="presParOf" srcId="{00083588-60EC-4E0D-8B89-5A990742EB8F}" destId="{BDAABB4F-DF97-4C7C-9618-097A7F4746E8}" srcOrd="3" destOrd="0" presId="urn:microsoft.com/office/officeart/2005/8/layout/list1"/>
    <dgm:cxn modelId="{AFF66551-CB75-424F-9912-99DE4E48D742}" type="presParOf" srcId="{00083588-60EC-4E0D-8B89-5A990742EB8F}" destId="{73EED975-5DB3-4B7F-A007-8ECF601C99E4}" srcOrd="4" destOrd="0" presId="urn:microsoft.com/office/officeart/2005/8/layout/list1"/>
    <dgm:cxn modelId="{16635C06-6C5D-9D48-AF2E-B9FEA986D9A9}" type="presParOf" srcId="{73EED975-5DB3-4B7F-A007-8ECF601C99E4}" destId="{BFDD57E2-332B-48E6-AADF-C56B4060ACE7}" srcOrd="0" destOrd="0" presId="urn:microsoft.com/office/officeart/2005/8/layout/list1"/>
    <dgm:cxn modelId="{01761FE0-644D-C646-82DA-9E1AB42CDC8C}" type="presParOf" srcId="{73EED975-5DB3-4B7F-A007-8ECF601C99E4}" destId="{5D4E1C3F-FDBF-4F94-9DA6-AE3C0727D404}" srcOrd="1" destOrd="0" presId="urn:microsoft.com/office/officeart/2005/8/layout/list1"/>
    <dgm:cxn modelId="{E028CD0C-CAAB-EE41-BB8B-BA4470AA0F43}" type="presParOf" srcId="{00083588-60EC-4E0D-8B89-5A990742EB8F}" destId="{3289419D-6660-444E-81F7-89FE422B44BC}" srcOrd="5" destOrd="0" presId="urn:microsoft.com/office/officeart/2005/8/layout/list1"/>
    <dgm:cxn modelId="{C99F9A26-3862-C141-8B84-60BEC9E754A1}" type="presParOf" srcId="{00083588-60EC-4E0D-8B89-5A990742EB8F}" destId="{7AF3DBEC-B5AF-44EB-828D-01CE2FF4ADF7}" srcOrd="6" destOrd="0" presId="urn:microsoft.com/office/officeart/2005/8/layout/list1"/>
    <dgm:cxn modelId="{7287DA31-CFD5-5F45-95B6-D56B8027D69F}" type="presParOf" srcId="{00083588-60EC-4E0D-8B89-5A990742EB8F}" destId="{4FE01D27-0A38-4894-853F-7C62F5B44F9C}" srcOrd="7" destOrd="0" presId="urn:microsoft.com/office/officeart/2005/8/layout/list1"/>
    <dgm:cxn modelId="{BE1A5B1C-B695-BD45-9ADA-44D8AF41E339}" type="presParOf" srcId="{00083588-60EC-4E0D-8B89-5A990742EB8F}" destId="{0ECC47EC-F269-4547-BA7C-9DE3EADA7B7A}" srcOrd="8" destOrd="0" presId="urn:microsoft.com/office/officeart/2005/8/layout/list1"/>
    <dgm:cxn modelId="{1A660FAE-6179-FC42-B4BE-143FAEDCD989}" type="presParOf" srcId="{0ECC47EC-F269-4547-BA7C-9DE3EADA7B7A}" destId="{234252E7-876B-4775-9EC8-3437EFE8C267}" srcOrd="0" destOrd="0" presId="urn:microsoft.com/office/officeart/2005/8/layout/list1"/>
    <dgm:cxn modelId="{DDDA10D2-BC47-4B41-B107-71162AB3EC67}" type="presParOf" srcId="{0ECC47EC-F269-4547-BA7C-9DE3EADA7B7A}" destId="{4F83E662-E9FC-4B2F-9509-D7E5E54247DE}" srcOrd="1" destOrd="0" presId="urn:microsoft.com/office/officeart/2005/8/layout/list1"/>
    <dgm:cxn modelId="{52173EE4-C015-5D41-87FD-1B854813CB13}" type="presParOf" srcId="{00083588-60EC-4E0D-8B89-5A990742EB8F}" destId="{A801148A-FED8-4A34-9CCA-E3BF47EE0C6B}" srcOrd="9" destOrd="0" presId="urn:microsoft.com/office/officeart/2005/8/layout/list1"/>
    <dgm:cxn modelId="{D12A89BE-2EFB-544A-9375-8ABFB1E5683E}" type="presParOf" srcId="{00083588-60EC-4E0D-8B89-5A990742EB8F}" destId="{CED99BED-0B0E-4CD3-BD34-D4AFE9778548}" srcOrd="10" destOrd="0" presId="urn:microsoft.com/office/officeart/2005/8/layout/list1"/>
    <dgm:cxn modelId="{EE87399E-20B1-D848-AC4B-C506E56463E2}" type="presParOf" srcId="{00083588-60EC-4E0D-8B89-5A990742EB8F}" destId="{0EA9F242-A834-4949-978C-48D471CF2006}" srcOrd="11" destOrd="0" presId="urn:microsoft.com/office/officeart/2005/8/layout/list1"/>
    <dgm:cxn modelId="{FC7E71B6-7CA3-B24E-B956-29D867CC2378}" type="presParOf" srcId="{00083588-60EC-4E0D-8B89-5A990742EB8F}" destId="{599E9B82-7B15-436A-AB4E-9893C95207E1}" srcOrd="12" destOrd="0" presId="urn:microsoft.com/office/officeart/2005/8/layout/list1"/>
    <dgm:cxn modelId="{A38187DB-020B-E845-A1A5-E1C5CD40A78B}" type="presParOf" srcId="{599E9B82-7B15-436A-AB4E-9893C95207E1}" destId="{7B7E0E6C-B26C-4774-8007-5BDBFBB6D060}" srcOrd="0" destOrd="0" presId="urn:microsoft.com/office/officeart/2005/8/layout/list1"/>
    <dgm:cxn modelId="{3E017903-8F4A-CE4D-860C-54B412D19F3B}" type="presParOf" srcId="{599E9B82-7B15-436A-AB4E-9893C95207E1}" destId="{C4F18C15-C778-4A19-B7DD-132BFCE4BBCA}" srcOrd="1" destOrd="0" presId="urn:microsoft.com/office/officeart/2005/8/layout/list1"/>
    <dgm:cxn modelId="{8126E8DF-B49C-BA44-B4B3-1A3C34FCCF4A}" type="presParOf" srcId="{00083588-60EC-4E0D-8B89-5A990742EB8F}" destId="{04E81F11-51B6-4432-8F34-C41DE4799C07}" srcOrd="13" destOrd="0" presId="urn:microsoft.com/office/officeart/2005/8/layout/list1"/>
    <dgm:cxn modelId="{676CD002-219C-4E43-B937-9AF8C989CC5F}" type="presParOf" srcId="{00083588-60EC-4E0D-8B89-5A990742EB8F}" destId="{EF94F62B-E9BF-402C-917D-2E8C3DF39117}" srcOrd="14" destOrd="0" presId="urn:microsoft.com/office/officeart/2005/8/layout/list1"/>
    <dgm:cxn modelId="{F1F2850E-3FC6-E34D-827E-5010FAC0106C}" type="presParOf" srcId="{00083588-60EC-4E0D-8B89-5A990742EB8F}" destId="{ECF8B9D5-5711-42B5-97AE-F91A41A6A361}" srcOrd="15" destOrd="0" presId="urn:microsoft.com/office/officeart/2005/8/layout/list1"/>
    <dgm:cxn modelId="{796B5ED9-9464-744C-BA64-B682A259A41F}" type="presParOf" srcId="{00083588-60EC-4E0D-8B89-5A990742EB8F}" destId="{83BB7649-CD76-4DF2-B5C6-2D6F76066D7C}" srcOrd="16" destOrd="0" presId="urn:microsoft.com/office/officeart/2005/8/layout/list1"/>
    <dgm:cxn modelId="{9821603A-23DF-7041-8A96-7B6B8DAC7E11}" type="presParOf" srcId="{83BB7649-CD76-4DF2-B5C6-2D6F76066D7C}" destId="{BD59A0E9-C414-4E20-BE7F-8A7B60CCF626}" srcOrd="0" destOrd="0" presId="urn:microsoft.com/office/officeart/2005/8/layout/list1"/>
    <dgm:cxn modelId="{B6CD9E49-962C-184D-88AB-C65B4C54E0AF}" type="presParOf" srcId="{83BB7649-CD76-4DF2-B5C6-2D6F76066D7C}" destId="{7665A543-6DF0-4CC3-A040-8B922C50DE67}" srcOrd="1" destOrd="0" presId="urn:microsoft.com/office/officeart/2005/8/layout/list1"/>
    <dgm:cxn modelId="{8FC6A368-747B-7E46-9376-2DA280E2B660}" type="presParOf" srcId="{00083588-60EC-4E0D-8B89-5A990742EB8F}" destId="{46C14078-25AA-476B-A06E-6652762CDE6A}" srcOrd="17" destOrd="0" presId="urn:microsoft.com/office/officeart/2005/8/layout/list1"/>
    <dgm:cxn modelId="{D9AF6D54-7222-334B-9379-8EB7EE84DCF7}" type="presParOf" srcId="{00083588-60EC-4E0D-8B89-5A990742EB8F}" destId="{34A7B5AF-264F-421A-8476-3108B6E7ABE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5CEB-28DD-423C-BA03-D2F9A72E0DBA}">
      <dsp:nvSpPr>
        <dsp:cNvPr id="0" name=""/>
        <dsp:cNvSpPr/>
      </dsp:nvSpPr>
      <dsp:spPr>
        <a:xfrm>
          <a:off x="0" y="726207"/>
          <a:ext cx="6096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3F14E-5C32-43D6-A468-D7FCE6878A15}">
      <dsp:nvSpPr>
        <dsp:cNvPr id="0" name=""/>
        <dsp:cNvSpPr/>
      </dsp:nvSpPr>
      <dsp:spPr>
        <a:xfrm>
          <a:off x="304800" y="31552"/>
          <a:ext cx="4267200" cy="9308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de-DE" sz="2400" kern="1200" dirty="0">
              <a:solidFill>
                <a:schemeClr val="bg1"/>
              </a:solidFill>
              <a:latin typeface="Calibri" pitchFamily="34" charset="0"/>
              <a:cs typeface="Calibri" pitchFamily="34" charset="0"/>
            </a:rPr>
            <a:t>1. Interactive </a:t>
          </a:r>
          <a:r>
            <a:rPr lang="de-DE" sz="2400" kern="1200" dirty="0" err="1">
              <a:solidFill>
                <a:schemeClr val="bg1"/>
              </a:solidFill>
              <a:latin typeface="Calibri" pitchFamily="34" charset="0"/>
              <a:cs typeface="Calibri" pitchFamily="34" charset="0"/>
            </a:rPr>
            <a:t>discussion</a:t>
          </a:r>
          <a:r>
            <a:rPr lang="de-DE" sz="2400" kern="1200" dirty="0">
              <a:solidFill>
                <a:schemeClr val="bg1"/>
              </a:solidFill>
              <a:latin typeface="Calibri" pitchFamily="34" charset="0"/>
              <a:cs typeface="Calibri" pitchFamily="34" charset="0"/>
            </a:rPr>
            <a:t> /</a:t>
          </a:r>
        </a:p>
        <a:p>
          <a:pPr marL="0" lvl="0" indent="0" algn="l" defTabSz="1066800">
            <a:lnSpc>
              <a:spcPct val="90000"/>
            </a:lnSpc>
            <a:spcBef>
              <a:spcPct val="0"/>
            </a:spcBef>
            <a:spcAft>
              <a:spcPct val="35000"/>
            </a:spcAft>
            <a:buNone/>
          </a:pPr>
          <a:r>
            <a:rPr lang="de-DE" sz="2400" kern="1200" dirty="0">
              <a:solidFill>
                <a:schemeClr val="bg1"/>
              </a:solidFill>
              <a:latin typeface="Calibri" pitchFamily="34" charset="0"/>
              <a:cs typeface="Calibri" pitchFamily="34" charset="0"/>
            </a:rPr>
            <a:t>    Interactive </a:t>
          </a:r>
          <a:r>
            <a:rPr lang="de-DE" sz="2400" kern="1200" dirty="0" err="1">
              <a:solidFill>
                <a:schemeClr val="bg1"/>
              </a:solidFill>
              <a:latin typeface="Calibri" pitchFamily="34" charset="0"/>
              <a:cs typeface="Calibri" pitchFamily="34" charset="0"/>
            </a:rPr>
            <a:t>demonstration</a:t>
          </a:r>
          <a:endParaRPr lang="de-DE" sz="2400" kern="1200" dirty="0">
            <a:solidFill>
              <a:schemeClr val="bg1"/>
            </a:solidFill>
            <a:latin typeface="Calibri" pitchFamily="34" charset="0"/>
            <a:cs typeface="Calibri" pitchFamily="34" charset="0"/>
          </a:endParaRPr>
        </a:p>
      </dsp:txBody>
      <dsp:txXfrm>
        <a:off x="350239" y="76991"/>
        <a:ext cx="4176322" cy="839937"/>
      </dsp:txXfrm>
    </dsp:sp>
    <dsp:sp modelId="{7AF3DBEC-B5AF-44EB-828D-01CE2FF4ADF7}">
      <dsp:nvSpPr>
        <dsp:cNvPr id="0" name=""/>
        <dsp:cNvSpPr/>
      </dsp:nvSpPr>
      <dsp:spPr>
        <a:xfrm>
          <a:off x="0" y="1451967"/>
          <a:ext cx="6096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E1C3F-FDBF-4F94-9DA6-AE3C0727D404}">
      <dsp:nvSpPr>
        <dsp:cNvPr id="0" name=""/>
        <dsp:cNvSpPr/>
      </dsp:nvSpPr>
      <dsp:spPr>
        <a:xfrm>
          <a:off x="304800" y="1215807"/>
          <a:ext cx="42672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a:solidFill>
                <a:schemeClr val="bg1"/>
              </a:solidFill>
              <a:latin typeface="Calibri" pitchFamily="34" charset="0"/>
              <a:cs typeface="Calibri" pitchFamily="34" charset="0"/>
            </a:rPr>
            <a:t>2. </a:t>
          </a:r>
          <a:r>
            <a:rPr lang="de-DE" sz="2400" kern="1200" dirty="0" err="1">
              <a:solidFill>
                <a:schemeClr val="bg1"/>
              </a:solidFill>
              <a:latin typeface="Calibri" pitchFamily="34" charset="0"/>
              <a:cs typeface="Calibri" pitchFamily="34" charset="0"/>
            </a:rPr>
            <a:t>Guided</a:t>
          </a:r>
          <a:r>
            <a:rPr lang="de-DE" sz="2400" kern="1200" dirty="0">
              <a:solidFill>
                <a:schemeClr val="bg1"/>
              </a:solidFill>
              <a:latin typeface="Calibri" pitchFamily="34" charset="0"/>
              <a:cs typeface="Calibri" pitchFamily="34" charset="0"/>
            </a:rPr>
            <a:t> </a:t>
          </a:r>
          <a:r>
            <a:rPr lang="de-DE" sz="2400" kern="1200" dirty="0" err="1">
              <a:solidFill>
                <a:schemeClr val="bg1"/>
              </a:solidFill>
              <a:latin typeface="Calibri" pitchFamily="34" charset="0"/>
              <a:cs typeface="Calibri" pitchFamily="34" charset="0"/>
            </a:rPr>
            <a:t>discovery</a:t>
          </a:r>
          <a:endParaRPr lang="de-DE" sz="2400" kern="1200" dirty="0">
            <a:solidFill>
              <a:schemeClr val="bg1"/>
            </a:solidFill>
            <a:latin typeface="Calibri" pitchFamily="34" charset="0"/>
            <a:cs typeface="Calibri" pitchFamily="34" charset="0"/>
          </a:endParaRPr>
        </a:p>
      </dsp:txBody>
      <dsp:txXfrm>
        <a:off x="327857" y="1238864"/>
        <a:ext cx="4221086" cy="426206"/>
      </dsp:txXfrm>
    </dsp:sp>
    <dsp:sp modelId="{CED99BED-0B0E-4CD3-BD34-D4AFE9778548}">
      <dsp:nvSpPr>
        <dsp:cNvPr id="0" name=""/>
        <dsp:cNvSpPr/>
      </dsp:nvSpPr>
      <dsp:spPr>
        <a:xfrm>
          <a:off x="0" y="2177727"/>
          <a:ext cx="6096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3E662-E9FC-4B2F-9509-D7E5E54247DE}">
      <dsp:nvSpPr>
        <dsp:cNvPr id="0" name=""/>
        <dsp:cNvSpPr/>
      </dsp:nvSpPr>
      <dsp:spPr>
        <a:xfrm>
          <a:off x="304800" y="1941567"/>
          <a:ext cx="42672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a:solidFill>
                <a:schemeClr val="bg1"/>
              </a:solidFill>
              <a:latin typeface="Calibri" pitchFamily="34" charset="0"/>
              <a:cs typeface="Calibri" pitchFamily="34" charset="0"/>
            </a:rPr>
            <a:t>3. </a:t>
          </a:r>
          <a:r>
            <a:rPr lang="de-DE" sz="2400" kern="1200" dirty="0" err="1">
              <a:solidFill>
                <a:schemeClr val="bg1"/>
              </a:solidFill>
              <a:latin typeface="Calibri" pitchFamily="34" charset="0"/>
              <a:cs typeface="Calibri" pitchFamily="34" charset="0"/>
            </a:rPr>
            <a:t>Guided</a:t>
          </a:r>
          <a:r>
            <a:rPr lang="de-DE" sz="2400" kern="1200" dirty="0">
              <a:solidFill>
                <a:schemeClr val="bg1"/>
              </a:solidFill>
              <a:latin typeface="Calibri" pitchFamily="34" charset="0"/>
              <a:cs typeface="Calibri" pitchFamily="34" charset="0"/>
            </a:rPr>
            <a:t> </a:t>
          </a:r>
          <a:r>
            <a:rPr lang="de-DE" sz="2400" kern="1200" dirty="0" err="1">
              <a:solidFill>
                <a:schemeClr val="bg1"/>
              </a:solidFill>
              <a:latin typeface="Calibri" pitchFamily="34" charset="0"/>
              <a:cs typeface="Calibri" pitchFamily="34" charset="0"/>
            </a:rPr>
            <a:t>inquiry</a:t>
          </a:r>
          <a:endParaRPr lang="de-DE" sz="2400" kern="1200" dirty="0">
            <a:solidFill>
              <a:schemeClr val="bg1"/>
            </a:solidFill>
            <a:latin typeface="Calibri" pitchFamily="34" charset="0"/>
            <a:cs typeface="Calibri" pitchFamily="34" charset="0"/>
          </a:endParaRPr>
        </a:p>
      </dsp:txBody>
      <dsp:txXfrm>
        <a:off x="327857" y="1964624"/>
        <a:ext cx="4221086" cy="426206"/>
      </dsp:txXfrm>
    </dsp:sp>
    <dsp:sp modelId="{EF94F62B-E9BF-402C-917D-2E8C3DF39117}">
      <dsp:nvSpPr>
        <dsp:cNvPr id="0" name=""/>
        <dsp:cNvSpPr/>
      </dsp:nvSpPr>
      <dsp:spPr>
        <a:xfrm>
          <a:off x="0" y="2903487"/>
          <a:ext cx="6096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18C15-C778-4A19-B7DD-132BFCE4BBCA}">
      <dsp:nvSpPr>
        <dsp:cNvPr id="0" name=""/>
        <dsp:cNvSpPr/>
      </dsp:nvSpPr>
      <dsp:spPr>
        <a:xfrm>
          <a:off x="304800" y="2667327"/>
          <a:ext cx="42672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a:solidFill>
                <a:schemeClr val="bg1"/>
              </a:solidFill>
              <a:latin typeface="Calibri" pitchFamily="34" charset="0"/>
              <a:cs typeface="Calibri" pitchFamily="34" charset="0"/>
            </a:rPr>
            <a:t>4. </a:t>
          </a:r>
          <a:r>
            <a:rPr lang="de-DE" sz="2400" kern="1200" dirty="0" err="1">
              <a:solidFill>
                <a:schemeClr val="bg1"/>
              </a:solidFill>
              <a:latin typeface="Calibri" pitchFamily="34" charset="0"/>
              <a:cs typeface="Calibri" pitchFamily="34" charset="0"/>
            </a:rPr>
            <a:t>Bounded</a:t>
          </a:r>
          <a:r>
            <a:rPr lang="de-DE" sz="2400" kern="1200" dirty="0">
              <a:solidFill>
                <a:schemeClr val="bg1"/>
              </a:solidFill>
              <a:latin typeface="Calibri" pitchFamily="34" charset="0"/>
              <a:cs typeface="Calibri" pitchFamily="34" charset="0"/>
            </a:rPr>
            <a:t> </a:t>
          </a:r>
          <a:r>
            <a:rPr lang="de-DE" sz="2400" kern="1200" dirty="0" err="1">
              <a:solidFill>
                <a:schemeClr val="bg1"/>
              </a:solidFill>
              <a:latin typeface="Calibri" pitchFamily="34" charset="0"/>
              <a:cs typeface="Calibri" pitchFamily="34" charset="0"/>
            </a:rPr>
            <a:t>inquiry</a:t>
          </a:r>
          <a:endParaRPr lang="de-DE" sz="2400" kern="1200" dirty="0">
            <a:solidFill>
              <a:schemeClr val="bg1"/>
            </a:solidFill>
            <a:latin typeface="Calibri" pitchFamily="34" charset="0"/>
            <a:cs typeface="Calibri" pitchFamily="34" charset="0"/>
          </a:endParaRPr>
        </a:p>
      </dsp:txBody>
      <dsp:txXfrm>
        <a:off x="327857" y="2690384"/>
        <a:ext cx="4221086" cy="426206"/>
      </dsp:txXfrm>
    </dsp:sp>
    <dsp:sp modelId="{34A7B5AF-264F-421A-8476-3108B6E7ABE6}">
      <dsp:nvSpPr>
        <dsp:cNvPr id="0" name=""/>
        <dsp:cNvSpPr/>
      </dsp:nvSpPr>
      <dsp:spPr>
        <a:xfrm>
          <a:off x="0" y="3629247"/>
          <a:ext cx="60960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5A543-6DF0-4CC3-A040-8B922C50DE67}">
      <dsp:nvSpPr>
        <dsp:cNvPr id="0" name=""/>
        <dsp:cNvSpPr/>
      </dsp:nvSpPr>
      <dsp:spPr>
        <a:xfrm>
          <a:off x="304800" y="3393087"/>
          <a:ext cx="426720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de-DE" sz="2400" kern="1200" dirty="0">
              <a:solidFill>
                <a:schemeClr val="bg1"/>
              </a:solidFill>
              <a:latin typeface="Calibri" pitchFamily="34" charset="0"/>
              <a:cs typeface="Calibri" pitchFamily="34" charset="0"/>
            </a:rPr>
            <a:t>5. Open </a:t>
          </a:r>
          <a:r>
            <a:rPr lang="de-DE" sz="2400" kern="1200" dirty="0" err="1">
              <a:solidFill>
                <a:schemeClr val="bg1"/>
              </a:solidFill>
              <a:latin typeface="Calibri" pitchFamily="34" charset="0"/>
              <a:cs typeface="Calibri" pitchFamily="34" charset="0"/>
            </a:rPr>
            <a:t>inquiry</a:t>
          </a:r>
          <a:endParaRPr lang="de-DE" sz="2400" kern="1200" dirty="0">
            <a:solidFill>
              <a:schemeClr val="bg1"/>
            </a:solidFill>
            <a:latin typeface="Calibri" pitchFamily="34" charset="0"/>
            <a:cs typeface="Calibri" pitchFamily="34" charset="0"/>
          </a:endParaRPr>
        </a:p>
      </dsp:txBody>
      <dsp:txXfrm>
        <a:off x="327857" y="3416144"/>
        <a:ext cx="422108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94C4F-DB82-9D4F-90DE-7A4DE4217BF2}" type="datetimeFigureOut">
              <a:rPr lang="de-DE" smtClean="0"/>
              <a:t>09.01.2018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FEEA4-D6F4-D44C-90EC-43C64D5364D0}" type="slidenum">
              <a:rPr lang="de-DE" smtClean="0"/>
              <a:t>‹#›</a:t>
            </a:fld>
            <a:endParaRPr lang="de-DE"/>
          </a:p>
        </p:txBody>
      </p:sp>
    </p:spTree>
    <p:extLst>
      <p:ext uri="{BB962C8B-B14F-4D97-AF65-F5344CB8AC3E}">
        <p14:creationId xmlns:p14="http://schemas.microsoft.com/office/powerpoint/2010/main" val="42001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1EFEEA4-D6F4-D44C-90EC-43C64D5364D0}" type="slidenum">
              <a:rPr lang="de-DE" smtClean="0"/>
              <a:t>3</a:t>
            </a:fld>
            <a:endParaRPr lang="de-DE"/>
          </a:p>
        </p:txBody>
      </p:sp>
    </p:spTree>
    <p:extLst>
      <p:ext uri="{BB962C8B-B14F-4D97-AF65-F5344CB8AC3E}">
        <p14:creationId xmlns:p14="http://schemas.microsoft.com/office/powerpoint/2010/main" val="16797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9</a:t>
            </a:fld>
            <a:endParaRPr lang="it-IT"/>
          </a:p>
        </p:txBody>
      </p:sp>
    </p:spTree>
    <p:extLst>
      <p:ext uri="{BB962C8B-B14F-4D97-AF65-F5344CB8AC3E}">
        <p14:creationId xmlns:p14="http://schemas.microsoft.com/office/powerpoint/2010/main" val="346195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E40AF15-AB09-FE43-B8CB-F5D03E3619E5}" type="datetimeFigureOut">
              <a:rPr lang="de-DE" smtClean="0"/>
              <a:t>09.01.2018</a:t>
            </a:fld>
            <a:endParaRPr lang="de-D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CE340AE-1FC3-6042-8CB5-2A2689A048DB}" type="slidenum">
              <a:rPr lang="de-DE" smtClean="0"/>
              <a:t>‹#›</a:t>
            </a:fld>
            <a:endParaRPr lang="de-DE"/>
          </a:p>
        </p:txBody>
      </p:sp>
    </p:spTree>
    <p:extLst>
      <p:ext uri="{BB962C8B-B14F-4D97-AF65-F5344CB8AC3E}">
        <p14:creationId xmlns:p14="http://schemas.microsoft.com/office/powerpoint/2010/main" val="111389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0AF15-AB09-FE43-B8CB-F5D03E3619E5}" type="datetimeFigureOut">
              <a:rPr lang="de-DE" smtClean="0"/>
              <a:t>09.01.2018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194548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0AF15-AB09-FE43-B8CB-F5D03E3619E5}" type="datetimeFigureOut">
              <a:rPr lang="de-DE" smtClean="0"/>
              <a:t>09.01.2018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387916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93837"/>
            <a:ext cx="6815667" cy="4678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117" y="1798638"/>
            <a:ext cx="3807884" cy="4373563"/>
          </a:xfrm>
          <a:prstGeom prst="rect">
            <a:avLst/>
          </a:prstGeo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a:xfrm>
            <a:off x="-101600" y="549601"/>
            <a:ext cx="10972800" cy="639763"/>
          </a:xfrm>
          <a:prstGeom prst="rect">
            <a:avLst/>
          </a:prstGeom>
        </p:spPr>
        <p:txBody>
          <a:bodyPr/>
          <a:lstStyle>
            <a:lvl1pPr>
              <a:defRPr>
                <a:solidFill>
                  <a:schemeClr val="accent6">
                    <a:lumMod val="50000"/>
                  </a:schemeClr>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174400" y="1066800"/>
            <a:ext cx="11001600" cy="457200"/>
          </a:xfrm>
          <a:prstGeom prst="rect">
            <a:avLst/>
          </a:prstGeom>
        </p:spPr>
        <p:txBody>
          <a:bodyPr>
            <a:normAutofit/>
          </a:bodyPr>
          <a:lstStyle>
            <a:lvl1pPr>
              <a:buFontTx/>
              <a:buNone/>
              <a:defRPr sz="2400">
                <a:solidFill>
                  <a:schemeClr val="accent6">
                    <a:lumMod val="75000"/>
                  </a:schemeClr>
                </a:solidFill>
              </a:defRPr>
            </a:lvl1pPr>
          </a:lstStyle>
          <a:p>
            <a:pPr lvl="0"/>
            <a:r>
              <a:rPr lang="en-US"/>
              <a:t>Click to edit Master text styles</a:t>
            </a:r>
          </a:p>
        </p:txBody>
      </p:sp>
      <p:sp>
        <p:nvSpPr>
          <p:cNvPr id="6" name="Footer Placeholder 4"/>
          <p:cNvSpPr>
            <a:spLocks noGrp="1"/>
          </p:cNvSpPr>
          <p:nvPr>
            <p:ph type="ftr" sz="quarter" idx="14"/>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5"/>
          </p:nvPr>
        </p:nvSpPr>
        <p:spPr>
          <a:xfrm>
            <a:off x="8737600" y="6356351"/>
            <a:ext cx="2844800" cy="365125"/>
          </a:xfrm>
          <a:prstGeom prst="rect">
            <a:avLst/>
          </a:prstGeom>
        </p:spPr>
        <p:txBody>
          <a:bodyPr/>
          <a:lstStyle>
            <a:lvl1pPr>
              <a:defRPr/>
            </a:lvl1pPr>
          </a:lstStyle>
          <a:p>
            <a:pPr>
              <a:defRPr/>
            </a:pPr>
            <a:fld id="{2128FC30-285A-48CE-9C5C-25129523C03E}" type="slidenum">
              <a:rPr lang="en-US" smtClean="0"/>
              <a:pPr>
                <a:defRPr/>
              </a:pPr>
              <a:t>‹#›</a:t>
            </a:fld>
            <a:endParaRPr lang="en-US" dirty="0"/>
          </a:p>
        </p:txBody>
      </p:sp>
    </p:spTree>
    <p:extLst>
      <p:ext uri="{BB962C8B-B14F-4D97-AF65-F5344CB8AC3E}">
        <p14:creationId xmlns:p14="http://schemas.microsoft.com/office/powerpoint/2010/main" val="9379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0AF15-AB09-FE43-B8CB-F5D03E3619E5}" type="datetimeFigureOut">
              <a:rPr lang="de-DE" smtClean="0"/>
              <a:t>09.01.2018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81359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0AF15-AB09-FE43-B8CB-F5D03E3619E5}" type="datetimeFigureOut">
              <a:rPr lang="de-DE" smtClean="0"/>
              <a:t>09.01.2018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185184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40AF15-AB09-FE43-B8CB-F5D03E3619E5}" type="datetimeFigureOut">
              <a:rPr lang="de-DE" smtClean="0"/>
              <a:t>09.01.2018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178832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0AF15-AB09-FE43-B8CB-F5D03E3619E5}" type="datetimeFigureOut">
              <a:rPr lang="de-DE" smtClean="0"/>
              <a:t>09.01.2018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156416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40AF15-AB09-FE43-B8CB-F5D03E3619E5}" type="datetimeFigureOut">
              <a:rPr lang="de-DE" smtClean="0"/>
              <a:t>09.01.2018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135918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0AF15-AB09-FE43-B8CB-F5D03E3619E5}" type="datetimeFigureOut">
              <a:rPr lang="de-DE" smtClean="0"/>
              <a:t>09.01.2018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CE340AE-1FC3-6042-8CB5-2A2689A048DB}" type="slidenum">
              <a:rPr lang="de-DE" smtClean="0"/>
              <a:t>‹#›</a:t>
            </a:fld>
            <a:endParaRPr lang="de-DE"/>
          </a:p>
        </p:txBody>
      </p:sp>
    </p:spTree>
    <p:extLst>
      <p:ext uri="{BB962C8B-B14F-4D97-AF65-F5344CB8AC3E}">
        <p14:creationId xmlns:p14="http://schemas.microsoft.com/office/powerpoint/2010/main" val="748745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6E40AF15-AB09-FE43-B8CB-F5D03E3619E5}" type="datetimeFigureOut">
              <a:rPr lang="de-DE" smtClean="0"/>
              <a:t>09.01.2018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CE340AE-1FC3-6042-8CB5-2A2689A048DB}" type="slidenum">
              <a:rPr lang="de-DE" smtClean="0"/>
              <a:t>‹#›</a:t>
            </a:fld>
            <a:endParaRPr lang="de-DE"/>
          </a:p>
        </p:txBody>
      </p:sp>
    </p:spTree>
    <p:extLst>
      <p:ext uri="{BB962C8B-B14F-4D97-AF65-F5344CB8AC3E}">
        <p14:creationId xmlns:p14="http://schemas.microsoft.com/office/powerpoint/2010/main" val="139640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E40AF15-AB09-FE43-B8CB-F5D03E3619E5}" type="datetimeFigureOut">
              <a:rPr lang="de-DE" smtClean="0"/>
              <a:t>09.01.2018</a:t>
            </a:fld>
            <a:endParaRPr lang="de-D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CE340AE-1FC3-6042-8CB5-2A2689A048DB}" type="slidenum">
              <a:rPr lang="de-DE" smtClean="0"/>
              <a:t>‹#›</a:t>
            </a:fld>
            <a:endParaRPr lang="de-DE"/>
          </a:p>
        </p:txBody>
      </p:sp>
    </p:spTree>
    <p:extLst>
      <p:ext uri="{BB962C8B-B14F-4D97-AF65-F5344CB8AC3E}">
        <p14:creationId xmlns:p14="http://schemas.microsoft.com/office/powerpoint/2010/main" val="15830955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E40AF15-AB09-FE43-B8CB-F5D03E3619E5}" type="datetimeFigureOut">
              <a:rPr lang="de-DE" smtClean="0"/>
              <a:t>09.01.2018</a:t>
            </a:fld>
            <a:endParaRPr lang="de-D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de-D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CE340AE-1FC3-6042-8CB5-2A2689A048DB}" type="slidenum">
              <a:rPr lang="de-DE" smtClean="0"/>
              <a:t>‹#›</a:t>
            </a:fld>
            <a:endParaRPr lang="de-DE"/>
          </a:p>
        </p:txBody>
      </p:sp>
    </p:spTree>
    <p:extLst>
      <p:ext uri="{BB962C8B-B14F-4D97-AF65-F5344CB8AC3E}">
        <p14:creationId xmlns:p14="http://schemas.microsoft.com/office/powerpoint/2010/main" val="41377774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icaseonline.net/parsel/www.parsel.uni-kiel.de/cms/indexafd1.html?id=modules" TargetMode="External"/><Relationship Id="rId1" Type="http://schemas.openxmlformats.org/officeDocument/2006/relationships/slideLayout" Target="../slideLayouts/slideLayout12.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44600" y="1339058"/>
            <a:ext cx="5295900" cy="3009900"/>
          </a:xfrm>
          <a:prstGeom prst="ellipse">
            <a:avLst/>
          </a:prstGeom>
          <a:solidFill>
            <a:schemeClr val="accent4">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solidFill>
                  <a:schemeClr val="tx1"/>
                </a:solidFill>
              </a:rPr>
              <a:t>STEM</a:t>
            </a:r>
          </a:p>
        </p:txBody>
      </p:sp>
      <p:sp>
        <p:nvSpPr>
          <p:cNvPr id="5" name="Inhaltsplatzhalter 4"/>
          <p:cNvSpPr>
            <a:spLocks noGrp="1"/>
          </p:cNvSpPr>
          <p:nvPr>
            <p:ph idx="1"/>
          </p:nvPr>
        </p:nvSpPr>
        <p:spPr>
          <a:xfrm>
            <a:off x="5448300" y="939801"/>
            <a:ext cx="5537200" cy="3057526"/>
          </a:xfrm>
          <a:prstGeom prst="ellipse">
            <a:avLst/>
          </a:prstGeom>
          <a:solidFill>
            <a:schemeClr val="accent2">
              <a:lumMod val="7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de-DE" sz="4800" dirty="0">
                <a:solidFill>
                  <a:schemeClr val="tx1"/>
                </a:solidFill>
              </a:rPr>
              <a:t>IBSE</a:t>
            </a:r>
          </a:p>
        </p:txBody>
      </p:sp>
      <p:sp>
        <p:nvSpPr>
          <p:cNvPr id="6" name="Oval 5"/>
          <p:cNvSpPr/>
          <p:nvPr/>
        </p:nvSpPr>
        <p:spPr>
          <a:xfrm>
            <a:off x="3581066" y="2664621"/>
            <a:ext cx="5295900" cy="3236913"/>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t>Teachers</a:t>
            </a:r>
            <a:r>
              <a:rPr lang="de-DE" sz="4800" dirty="0"/>
              <a:t>´</a:t>
            </a:r>
          </a:p>
          <a:p>
            <a:pPr algn="ctr"/>
            <a:r>
              <a:rPr lang="de-DE" sz="4800" dirty="0" err="1"/>
              <a:t>workshops</a:t>
            </a:r>
            <a:endParaRPr lang="de-DE" sz="4800" dirty="0"/>
          </a:p>
        </p:txBody>
      </p:sp>
    </p:spTree>
    <p:extLst>
      <p:ext uri="{BB962C8B-B14F-4D97-AF65-F5344CB8AC3E}">
        <p14:creationId xmlns:p14="http://schemas.microsoft.com/office/powerpoint/2010/main" val="15478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half" idx="2"/>
          </p:nvPr>
        </p:nvSpPr>
        <p:spPr>
          <a:xfrm>
            <a:off x="1656184" y="465321"/>
            <a:ext cx="7864152" cy="1049867"/>
          </a:xfrm>
        </p:spPr>
        <p:txBody>
          <a:bodyPr>
            <a:normAutofit/>
          </a:bodyPr>
          <a:lstStyle/>
          <a:p>
            <a:r>
              <a:rPr lang="de-DE" dirty="0"/>
              <a:t>	</a:t>
            </a:r>
            <a:r>
              <a:rPr lang="de-DE" sz="4000" dirty="0"/>
              <a:t>Levels </a:t>
            </a:r>
            <a:r>
              <a:rPr lang="de-DE" sz="4000" dirty="0" err="1"/>
              <a:t>of</a:t>
            </a:r>
            <a:r>
              <a:rPr lang="de-DE" sz="4000" dirty="0"/>
              <a:t> </a:t>
            </a:r>
            <a:r>
              <a:rPr lang="de-DE" sz="4000" dirty="0" err="1"/>
              <a:t>Inquiry</a:t>
            </a:r>
            <a:endParaRPr lang="de-DE" sz="4000" dirty="0"/>
          </a:p>
        </p:txBody>
      </p:sp>
      <p:sp>
        <p:nvSpPr>
          <p:cNvPr id="4" name="Titel 3"/>
          <p:cNvSpPr>
            <a:spLocks noGrp="1"/>
          </p:cNvSpPr>
          <p:nvPr>
            <p:ph type="title"/>
          </p:nvPr>
        </p:nvSpPr>
        <p:spPr>
          <a:xfrm>
            <a:off x="5018314" y="5989439"/>
            <a:ext cx="5649686" cy="639763"/>
          </a:xfrm>
        </p:spPr>
        <p:txBody>
          <a:bodyPr>
            <a:normAutofit fontScale="90000"/>
          </a:bodyPr>
          <a:lstStyle/>
          <a:p>
            <a:pPr>
              <a:buNone/>
            </a:pPr>
            <a:r>
              <a:rPr lang="de-DE" dirty="0"/>
              <a:t> </a:t>
            </a:r>
            <a:r>
              <a:rPr lang="de-DE" sz="3111" dirty="0"/>
              <a:t>EU-FP7 </a:t>
            </a:r>
            <a:r>
              <a:rPr lang="de-DE" sz="3111" dirty="0" err="1"/>
              <a:t>founded</a:t>
            </a:r>
            <a:r>
              <a:rPr lang="de-DE" sz="3111" dirty="0"/>
              <a:t> ESTABLISH </a:t>
            </a:r>
            <a:r>
              <a:rPr lang="de-DE" sz="3111" dirty="0" err="1"/>
              <a:t>project</a:t>
            </a:r>
            <a:endParaRPr lang="de-DE" sz="3111" dirty="0"/>
          </a:p>
        </p:txBody>
      </p:sp>
      <p:sp>
        <p:nvSpPr>
          <p:cNvPr id="13" name="Textfeld 12"/>
          <p:cNvSpPr txBox="1"/>
          <p:nvPr/>
        </p:nvSpPr>
        <p:spPr>
          <a:xfrm>
            <a:off x="1524000" y="6309320"/>
            <a:ext cx="9144000" cy="548680"/>
          </a:xfrm>
          <a:prstGeom prst="rect">
            <a:avLst/>
          </a:prstGeom>
        </p:spPr>
        <p:txBody>
          <a:bodyPr vert="horz" wrap="square" lIns="91440" tIns="45720" rIns="91440" bIns="45720" rtlCol="0" anchor="ctr">
            <a:normAutofit/>
          </a:bodyPr>
          <a:lstStyle/>
          <a:p>
            <a:pPr>
              <a:spcBef>
                <a:spcPct val="0"/>
              </a:spcBef>
            </a:pPr>
            <a:endParaRPr lang="de-DE" sz="2400" dirty="0">
              <a:latin typeface="Perpetua" pitchFamily="18" charset="0"/>
              <a:ea typeface="+mj-ea"/>
              <a:cs typeface="+mj-cs"/>
            </a:endParaRPr>
          </a:p>
        </p:txBody>
      </p:sp>
      <p:sp>
        <p:nvSpPr>
          <p:cNvPr id="14" name="Textfeld 13"/>
          <p:cNvSpPr txBox="1"/>
          <p:nvPr/>
        </p:nvSpPr>
        <p:spPr>
          <a:xfrm>
            <a:off x="1524000" y="6309320"/>
            <a:ext cx="9144000" cy="548680"/>
          </a:xfrm>
          <a:prstGeom prst="rect">
            <a:avLst/>
          </a:prstGeom>
        </p:spPr>
        <p:txBody>
          <a:bodyPr vert="horz" wrap="square" lIns="91440" tIns="45720" rIns="91440" bIns="45720" rtlCol="0" anchor="ctr">
            <a:noAutofit/>
          </a:bodyPr>
          <a:lstStyle/>
          <a:p>
            <a:r>
              <a:rPr lang="it-IT" sz="1600" dirty="0">
                <a:latin typeface="Arial" pitchFamily="34" charset="0"/>
                <a:cs typeface="Arial" pitchFamily="34" charset="0"/>
              </a:rPr>
              <a:t>Banchi, H. &amp; Bell, R. (2008)</a:t>
            </a:r>
          </a:p>
          <a:p>
            <a:r>
              <a:rPr lang="it-IT" sz="1600" dirty="0" err="1">
                <a:latin typeface="Arial" pitchFamily="34" charset="0"/>
                <a:ea typeface="+mj-ea"/>
                <a:cs typeface="Arial" pitchFamily="34" charset="0"/>
              </a:rPr>
              <a:t>Wenning</a:t>
            </a:r>
            <a:r>
              <a:rPr lang="it-IT" sz="1600" dirty="0">
                <a:latin typeface="Arial" pitchFamily="34" charset="0"/>
                <a:ea typeface="+mj-ea"/>
                <a:cs typeface="Arial" pitchFamily="34" charset="0"/>
              </a:rPr>
              <a:t>, C. J. (2005)</a:t>
            </a:r>
            <a:endParaRPr lang="de-DE" sz="1600" dirty="0">
              <a:latin typeface="Arial" pitchFamily="34" charset="0"/>
              <a:ea typeface="+mj-ea"/>
              <a:cs typeface="Arial" pitchFamily="34" charset="0"/>
            </a:endParaRPr>
          </a:p>
        </p:txBody>
      </p:sp>
      <p:graphicFrame>
        <p:nvGraphicFramePr>
          <p:cNvPr id="15" name="Diagramm 14"/>
          <p:cNvGraphicFramePr/>
          <p:nvPr>
            <p:extLst/>
          </p:nvPr>
        </p:nvGraphicFramePr>
        <p:xfrm>
          <a:off x="1656184"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pieren 11"/>
          <p:cNvGrpSpPr/>
          <p:nvPr/>
        </p:nvGrpSpPr>
        <p:grpSpPr>
          <a:xfrm>
            <a:off x="4403812" y="1515187"/>
            <a:ext cx="3384376" cy="4320480"/>
            <a:chOff x="2843808" y="1772816"/>
            <a:chExt cx="3384376" cy="4320480"/>
          </a:xfrm>
        </p:grpSpPr>
        <p:sp>
          <p:nvSpPr>
            <p:cNvPr id="6" name="Gleichschenkliges Dreieck 5"/>
            <p:cNvSpPr/>
            <p:nvPr/>
          </p:nvSpPr>
          <p:spPr>
            <a:xfrm>
              <a:off x="2843808" y="1772816"/>
              <a:ext cx="3384376" cy="4320480"/>
            </a:xfrm>
            <a:prstGeom prs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491880" y="5157192"/>
              <a:ext cx="2088232" cy="648072"/>
            </a:xfrm>
            <a:prstGeom prst="rect">
              <a:avLst/>
            </a:prstGeom>
          </p:spPr>
          <p:txBody>
            <a:bodyPr vert="horz" wrap="square" lIns="91440" tIns="45720" rIns="91440" bIns="45720" rtlCol="0" anchor="ctr">
              <a:noAutofit/>
            </a:bodyPr>
            <a:lstStyle/>
            <a:p>
              <a:pPr algn="ctr">
                <a:spcBef>
                  <a:spcPct val="0"/>
                </a:spcBef>
              </a:pPr>
              <a:r>
                <a:rPr lang="de-DE" sz="2400" dirty="0" err="1">
                  <a:latin typeface="Calibri" pitchFamily="34" charset="0"/>
                  <a:ea typeface="+mj-ea"/>
                  <a:cs typeface="Calibri" pitchFamily="34" charset="0"/>
                </a:rPr>
                <a:t>Student‘s</a:t>
              </a:r>
              <a:endParaRPr lang="de-DE" sz="2400" dirty="0">
                <a:latin typeface="Calibri" pitchFamily="34" charset="0"/>
                <a:ea typeface="+mj-ea"/>
                <a:cs typeface="Calibri" pitchFamily="34" charset="0"/>
              </a:endParaRPr>
            </a:p>
            <a:p>
              <a:pPr algn="ctr">
                <a:spcBef>
                  <a:spcPct val="0"/>
                </a:spcBef>
              </a:pPr>
              <a:r>
                <a:rPr lang="de-DE" sz="2400" dirty="0" err="1">
                  <a:latin typeface="Calibri" pitchFamily="34" charset="0"/>
                  <a:ea typeface="+mj-ea"/>
                  <a:cs typeface="Calibri" pitchFamily="34" charset="0"/>
                </a:rPr>
                <a:t>Participation</a:t>
              </a:r>
              <a:r>
                <a:rPr lang="de-DE" sz="2400" dirty="0">
                  <a:latin typeface="Calibri" pitchFamily="34" charset="0"/>
                  <a:ea typeface="+mj-ea"/>
                  <a:cs typeface="Calibri" pitchFamily="34" charset="0"/>
                </a:rPr>
                <a:t> &amp;</a:t>
              </a:r>
            </a:p>
            <a:p>
              <a:pPr algn="ctr">
                <a:spcBef>
                  <a:spcPct val="0"/>
                </a:spcBef>
              </a:pPr>
              <a:r>
                <a:rPr lang="de-DE" sz="2400" dirty="0">
                  <a:latin typeface="Calibri" pitchFamily="34" charset="0"/>
                  <a:ea typeface="+mj-ea"/>
                  <a:cs typeface="Calibri" pitchFamily="34" charset="0"/>
                </a:rPr>
                <a:t>Independence</a:t>
              </a:r>
            </a:p>
          </p:txBody>
        </p:sp>
      </p:grpSp>
      <p:grpSp>
        <p:nvGrpSpPr>
          <p:cNvPr id="3" name="Gruppieren 10"/>
          <p:cNvGrpSpPr/>
          <p:nvPr/>
        </p:nvGrpSpPr>
        <p:grpSpPr>
          <a:xfrm>
            <a:off x="6456040" y="1546717"/>
            <a:ext cx="3384376" cy="4320480"/>
            <a:chOff x="4851793" y="1787015"/>
            <a:chExt cx="3384376" cy="4320480"/>
          </a:xfrm>
        </p:grpSpPr>
        <p:sp>
          <p:nvSpPr>
            <p:cNvPr id="8" name="Gleichschenkliges Dreieck 7"/>
            <p:cNvSpPr/>
            <p:nvPr/>
          </p:nvSpPr>
          <p:spPr>
            <a:xfrm rot="10800000">
              <a:off x="4851793" y="1787015"/>
              <a:ext cx="3384376" cy="4320480"/>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499864" y="1916832"/>
              <a:ext cx="2088232" cy="648072"/>
            </a:xfrm>
            <a:prstGeom prst="rect">
              <a:avLst/>
            </a:prstGeom>
          </p:spPr>
          <p:txBody>
            <a:bodyPr vert="horz" wrap="square" lIns="91440" tIns="45720" rIns="91440" bIns="45720" rtlCol="0" anchor="ctr">
              <a:noAutofit/>
            </a:bodyPr>
            <a:lstStyle/>
            <a:p>
              <a:pPr algn="ctr">
                <a:spcBef>
                  <a:spcPct val="0"/>
                </a:spcBef>
              </a:pPr>
              <a:r>
                <a:rPr lang="de-DE" sz="2400" dirty="0" err="1">
                  <a:latin typeface="Calibri" pitchFamily="34" charset="0"/>
                  <a:ea typeface="+mj-ea"/>
                  <a:cs typeface="Calibri" pitchFamily="34" charset="0"/>
                </a:rPr>
                <a:t>Teacher‘s</a:t>
              </a:r>
              <a:endParaRPr lang="de-DE" sz="2400" dirty="0">
                <a:latin typeface="Calibri" pitchFamily="34" charset="0"/>
                <a:ea typeface="+mj-ea"/>
                <a:cs typeface="Calibri" pitchFamily="34" charset="0"/>
              </a:endParaRPr>
            </a:p>
            <a:p>
              <a:pPr algn="ctr">
                <a:spcBef>
                  <a:spcPct val="0"/>
                </a:spcBef>
              </a:pPr>
              <a:r>
                <a:rPr lang="de-DE" sz="2400" dirty="0" err="1">
                  <a:latin typeface="Calibri" pitchFamily="34" charset="0"/>
                  <a:ea typeface="+mj-ea"/>
                  <a:cs typeface="Calibri" pitchFamily="34" charset="0"/>
                </a:rPr>
                <a:t>Guidance</a:t>
              </a:r>
              <a:endParaRPr lang="de-DE" sz="2400" dirty="0">
                <a:latin typeface="Calibri" pitchFamily="34" charset="0"/>
                <a:ea typeface="+mj-ea"/>
                <a:cs typeface="Calibri" pitchFamily="34" charset="0"/>
              </a:endParaRPr>
            </a:p>
          </p:txBody>
        </p:sp>
      </p:grpSp>
    </p:spTree>
    <p:extLst>
      <p:ext uri="{BB962C8B-B14F-4D97-AF65-F5344CB8AC3E}">
        <p14:creationId xmlns:p14="http://schemas.microsoft.com/office/powerpoint/2010/main" val="173884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6689" y="1493837"/>
            <a:ext cx="10965712" cy="4678363"/>
          </a:xfrm>
        </p:spPr>
        <p:txBody>
          <a:bodyPr/>
          <a:lstStyle/>
          <a:p>
            <a:r>
              <a:rPr lang="de-DE" dirty="0" err="1"/>
              <a:t>Relevance</a:t>
            </a:r>
            <a:endParaRPr lang="de-DE" dirty="0"/>
          </a:p>
          <a:p>
            <a:pPr lvl="1"/>
            <a:r>
              <a:rPr lang="de-DE" dirty="0" err="1"/>
              <a:t>For</a:t>
            </a:r>
            <a:r>
              <a:rPr lang="de-DE" dirty="0"/>
              <a:t> </a:t>
            </a:r>
            <a:r>
              <a:rPr lang="de-DE" dirty="0" err="1"/>
              <a:t>Sciences</a:t>
            </a:r>
            <a:endParaRPr lang="de-DE" dirty="0"/>
          </a:p>
          <a:p>
            <a:pPr lvl="1"/>
            <a:r>
              <a:rPr lang="de-DE" dirty="0" err="1"/>
              <a:t>For</a:t>
            </a:r>
            <a:r>
              <a:rPr lang="de-DE" dirty="0"/>
              <a:t> </a:t>
            </a:r>
            <a:r>
              <a:rPr lang="de-DE" dirty="0" err="1"/>
              <a:t>the</a:t>
            </a:r>
            <a:r>
              <a:rPr lang="de-DE" dirty="0"/>
              <a:t> </a:t>
            </a:r>
            <a:r>
              <a:rPr lang="de-DE" dirty="0" err="1"/>
              <a:t>students</a:t>
            </a:r>
            <a:endParaRPr lang="de-DE" dirty="0"/>
          </a:p>
          <a:p>
            <a:r>
              <a:rPr lang="de-DE" dirty="0" err="1"/>
              <a:t>Context</a:t>
            </a:r>
            <a:r>
              <a:rPr lang="de-DE" dirty="0"/>
              <a:t> </a:t>
            </a:r>
            <a:r>
              <a:rPr lang="de-DE" dirty="0" err="1"/>
              <a:t>orientation</a:t>
            </a:r>
            <a:endParaRPr lang="de-DE" dirty="0"/>
          </a:p>
          <a:p>
            <a:pPr lvl="1"/>
            <a:r>
              <a:rPr lang="de-DE" dirty="0" err="1"/>
              <a:t>Context</a:t>
            </a:r>
            <a:r>
              <a:rPr lang="de-DE" dirty="0"/>
              <a:t> </a:t>
            </a:r>
            <a:r>
              <a:rPr lang="de-DE" dirty="0" err="1"/>
              <a:t>of</a:t>
            </a:r>
            <a:r>
              <a:rPr lang="de-DE" dirty="0"/>
              <a:t> </a:t>
            </a:r>
            <a:r>
              <a:rPr lang="de-DE" dirty="0" err="1"/>
              <a:t>the</a:t>
            </a:r>
            <a:r>
              <a:rPr lang="de-DE" dirty="0"/>
              <a:t> </a:t>
            </a:r>
            <a:r>
              <a:rPr lang="de-DE" dirty="0" err="1"/>
              <a:t>dayly</a:t>
            </a:r>
            <a:r>
              <a:rPr lang="de-DE" dirty="0"/>
              <a:t> </a:t>
            </a:r>
            <a:r>
              <a:rPr lang="de-DE" dirty="0" err="1"/>
              <a:t>life</a:t>
            </a:r>
            <a:r>
              <a:rPr lang="de-DE" dirty="0"/>
              <a:t> </a:t>
            </a:r>
            <a:r>
              <a:rPr lang="de-DE" dirty="0" err="1"/>
              <a:t>of</a:t>
            </a:r>
            <a:r>
              <a:rPr lang="de-DE" dirty="0"/>
              <a:t> </a:t>
            </a:r>
            <a:r>
              <a:rPr lang="de-DE" dirty="0" err="1"/>
              <a:t>students</a:t>
            </a:r>
            <a:endParaRPr lang="de-DE" dirty="0"/>
          </a:p>
          <a:p>
            <a:pPr lvl="1"/>
            <a:r>
              <a:rPr lang="de-DE" dirty="0" err="1"/>
              <a:t>Vivid</a:t>
            </a:r>
            <a:r>
              <a:rPr lang="de-DE" dirty="0"/>
              <a:t> </a:t>
            </a:r>
            <a:r>
              <a:rPr lang="de-DE" dirty="0" err="1"/>
              <a:t>context</a:t>
            </a:r>
            <a:r>
              <a:rPr lang="de-DE" dirty="0"/>
              <a:t> </a:t>
            </a:r>
            <a:r>
              <a:rPr lang="de-DE" dirty="0" err="1"/>
              <a:t>which</a:t>
            </a:r>
            <a:r>
              <a:rPr lang="de-DE" dirty="0"/>
              <a:t> </a:t>
            </a:r>
            <a:r>
              <a:rPr lang="de-DE" dirty="0" err="1"/>
              <a:t>enables</a:t>
            </a:r>
            <a:r>
              <a:rPr lang="de-DE" dirty="0"/>
              <a:t> </a:t>
            </a:r>
            <a:r>
              <a:rPr lang="de-DE" dirty="0" err="1"/>
              <a:t>research</a:t>
            </a:r>
            <a:endParaRPr lang="de-DE" dirty="0"/>
          </a:p>
          <a:p>
            <a:r>
              <a:rPr lang="de-DE" dirty="0"/>
              <a:t>Open </a:t>
            </a:r>
            <a:r>
              <a:rPr lang="de-DE" dirty="0" err="1"/>
              <a:t>for</a:t>
            </a:r>
            <a:r>
              <a:rPr lang="de-DE" dirty="0"/>
              <a:t> </a:t>
            </a:r>
            <a:r>
              <a:rPr lang="de-DE" dirty="0" err="1"/>
              <a:t>inquiry</a:t>
            </a:r>
            <a:endParaRPr lang="de-DE" dirty="0"/>
          </a:p>
          <a:p>
            <a:pPr lvl="1"/>
            <a:r>
              <a:rPr lang="de-DE" dirty="0"/>
              <a:t>As </a:t>
            </a:r>
            <a:r>
              <a:rPr lang="de-DE" dirty="0" err="1"/>
              <a:t>seen</a:t>
            </a:r>
            <a:r>
              <a:rPr lang="de-DE" dirty="0"/>
              <a:t> </a:t>
            </a:r>
            <a:r>
              <a:rPr lang="de-DE" dirty="0" err="1"/>
              <a:t>before</a:t>
            </a:r>
            <a:endParaRPr lang="de-DE" dirty="0"/>
          </a:p>
        </p:txBody>
      </p:sp>
      <p:sp>
        <p:nvSpPr>
          <p:cNvPr id="4" name="Titel 3"/>
          <p:cNvSpPr>
            <a:spLocks noGrp="1"/>
          </p:cNvSpPr>
          <p:nvPr>
            <p:ph type="title"/>
          </p:nvPr>
        </p:nvSpPr>
        <p:spPr>
          <a:xfrm>
            <a:off x="808074" y="549601"/>
            <a:ext cx="10063126" cy="639763"/>
          </a:xfrm>
        </p:spPr>
        <p:txBody>
          <a:bodyPr>
            <a:normAutofit fontScale="90000"/>
          </a:bodyPr>
          <a:lstStyle/>
          <a:p>
            <a:r>
              <a:rPr lang="de-DE" dirty="0" err="1"/>
              <a:t>Requirements</a:t>
            </a:r>
            <a:r>
              <a:rPr lang="de-DE" dirty="0"/>
              <a:t> </a:t>
            </a:r>
            <a:r>
              <a:rPr lang="de-DE" dirty="0" err="1"/>
              <a:t>of</a:t>
            </a:r>
            <a:r>
              <a:rPr lang="de-DE" dirty="0"/>
              <a:t> </a:t>
            </a:r>
            <a:r>
              <a:rPr lang="de-DE" dirty="0" err="1"/>
              <a:t>the</a:t>
            </a:r>
            <a:r>
              <a:rPr lang="de-DE" dirty="0"/>
              <a:t> </a:t>
            </a:r>
            <a:r>
              <a:rPr lang="de-DE" dirty="0" err="1"/>
              <a:t>tasks</a:t>
            </a:r>
            <a:endParaRPr lang="de-DE" dirty="0"/>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852" y="987912"/>
            <a:ext cx="3086370" cy="2047897"/>
          </a:xfrm>
          <a:prstGeom prst="rect">
            <a:avLst/>
          </a:prstGeom>
        </p:spPr>
      </p:pic>
      <p:pic>
        <p:nvPicPr>
          <p:cNvPr id="5" name="Bild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726" y="2963912"/>
            <a:ext cx="3213370" cy="2144772"/>
          </a:xfrm>
          <a:prstGeom prst="rect">
            <a:avLst/>
          </a:prstGeom>
        </p:spPr>
      </p:pic>
      <p:pic>
        <p:nvPicPr>
          <p:cNvPr id="6" name="Bild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2026" y="4426226"/>
            <a:ext cx="2986838" cy="1993573"/>
          </a:xfrm>
          <a:prstGeom prst="rect">
            <a:avLst/>
          </a:prstGeom>
        </p:spPr>
      </p:pic>
      <p:pic>
        <p:nvPicPr>
          <p:cNvPr id="7" name="Bild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482" y="4577781"/>
            <a:ext cx="3416300" cy="2280219"/>
          </a:xfrm>
          <a:prstGeom prst="rect">
            <a:avLst/>
          </a:prstGeom>
        </p:spPr>
      </p:pic>
      <p:pic>
        <p:nvPicPr>
          <p:cNvPr id="8" name="Bild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2685" y="91156"/>
            <a:ext cx="2918129" cy="1809240"/>
          </a:xfrm>
          <a:prstGeom prst="rect">
            <a:avLst/>
          </a:prstGeom>
        </p:spPr>
      </p:pic>
    </p:spTree>
    <p:extLst>
      <p:ext uri="{BB962C8B-B14F-4D97-AF65-F5344CB8AC3E}">
        <p14:creationId xmlns:p14="http://schemas.microsoft.com/office/powerpoint/2010/main" val="207369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71524" y="1493837"/>
            <a:ext cx="8239276" cy="4678363"/>
          </a:xfrm>
        </p:spPr>
        <p:txBody>
          <a:bodyPr/>
          <a:lstStyle/>
          <a:p>
            <a:r>
              <a:rPr lang="de-DE" sz="2800" dirty="0">
                <a:hlinkClick r:id="rId2"/>
              </a:rPr>
              <a:t>PARSEL-Project</a:t>
            </a:r>
          </a:p>
          <a:p>
            <a:endParaRPr lang="de-DE" sz="1600" dirty="0">
              <a:hlinkClick r:id="" action="ppaction://noaction"/>
            </a:endParaRPr>
          </a:p>
          <a:p>
            <a:r>
              <a:rPr lang="de-DE" sz="1600" dirty="0">
                <a:hlinkClick r:id="" action="ppaction://noaction"/>
              </a:rPr>
              <a:t>http://icaseonline.net/parsel/www.parsel.uni-kiel.de/cms/indexafd1.html?id=modules</a:t>
            </a:r>
            <a:endParaRPr lang="de-DE" sz="1600" dirty="0"/>
          </a:p>
          <a:p>
            <a:endParaRPr lang="de-DE" dirty="0"/>
          </a:p>
          <a:p>
            <a:endParaRPr lang="de-DE" dirty="0"/>
          </a:p>
          <a:p>
            <a:r>
              <a:rPr lang="de-DE" dirty="0" err="1"/>
              <a:t>ESTABLISH-Project</a:t>
            </a:r>
            <a:r>
              <a:rPr lang="de-DE" dirty="0"/>
              <a:t>  </a:t>
            </a:r>
          </a:p>
          <a:p>
            <a:r>
              <a:rPr lang="de-DE" sz="1600" dirty="0"/>
              <a:t>http://www.establish-fp7.eu/resources/units.html</a:t>
            </a:r>
          </a:p>
          <a:p>
            <a:endParaRPr lang="de-DE" dirty="0"/>
          </a:p>
          <a:p>
            <a:endParaRPr lang="de-DE" dirty="0"/>
          </a:p>
        </p:txBody>
      </p:sp>
      <p:sp>
        <p:nvSpPr>
          <p:cNvPr id="4" name="Titel 3"/>
          <p:cNvSpPr>
            <a:spLocks noGrp="1"/>
          </p:cNvSpPr>
          <p:nvPr>
            <p:ph type="title"/>
          </p:nvPr>
        </p:nvSpPr>
        <p:spPr>
          <a:xfrm>
            <a:off x="1447800" y="549600"/>
            <a:ext cx="8978295" cy="944236"/>
          </a:xfrm>
        </p:spPr>
        <p:txBody>
          <a:bodyPr>
            <a:normAutofit fontScale="90000"/>
          </a:bodyPr>
          <a:lstStyle/>
          <a:p>
            <a:r>
              <a:rPr lang="de-DE"/>
              <a:t>  Web </a:t>
            </a:r>
            <a:r>
              <a:rPr lang="de-DE" dirty="0" err="1"/>
              <a:t>resources</a:t>
            </a:r>
            <a:r>
              <a:rPr lang="de-DE" dirty="0"/>
              <a:t> </a:t>
            </a:r>
            <a:r>
              <a:rPr lang="de-DE" dirty="0" err="1"/>
              <a:t>from</a:t>
            </a:r>
            <a:r>
              <a:rPr lang="de-DE" dirty="0"/>
              <a:t> EU </a:t>
            </a:r>
            <a:r>
              <a:rPr lang="de-DE" dirty="0" err="1"/>
              <a:t>programmes</a:t>
            </a:r>
            <a:endParaRPr lang="de-DE" dirty="0"/>
          </a:p>
        </p:txBody>
      </p:sp>
      <p:pic>
        <p:nvPicPr>
          <p:cNvPr id="6" name="Bild 5" descr="Parsel Logo.tif.tif"/>
          <p:cNvPicPr>
            <a:picLocks noChangeAspect="1"/>
          </p:cNvPicPr>
          <p:nvPr/>
        </p:nvPicPr>
        <p:blipFill>
          <a:blip r:embed="rId3"/>
          <a:stretch>
            <a:fillRect/>
          </a:stretch>
        </p:blipFill>
        <p:spPr>
          <a:xfrm>
            <a:off x="7192929" y="1493836"/>
            <a:ext cx="1825647" cy="752626"/>
          </a:xfrm>
          <a:prstGeom prst="rect">
            <a:avLst/>
          </a:prstGeom>
        </p:spPr>
      </p:pic>
      <p:pic>
        <p:nvPicPr>
          <p:cNvPr id="7" name="Bild 6" descr="ESTABLISH Logo.tiff"/>
          <p:cNvPicPr>
            <a:picLocks noChangeAspect="1"/>
          </p:cNvPicPr>
          <p:nvPr/>
        </p:nvPicPr>
        <p:blipFill>
          <a:blip r:embed="rId4"/>
          <a:stretch>
            <a:fillRect/>
          </a:stretch>
        </p:blipFill>
        <p:spPr>
          <a:xfrm>
            <a:off x="7519878" y="3633259"/>
            <a:ext cx="1795572" cy="1243088"/>
          </a:xfrm>
          <a:prstGeom prst="rect">
            <a:avLst/>
          </a:prstGeom>
        </p:spPr>
      </p:pic>
    </p:spTree>
    <p:extLst>
      <p:ext uri="{BB962C8B-B14F-4D97-AF65-F5344CB8AC3E}">
        <p14:creationId xmlns:p14="http://schemas.microsoft.com/office/powerpoint/2010/main" val="188434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9601" y="1493837"/>
            <a:ext cx="10972800" cy="4678363"/>
          </a:xfrm>
        </p:spPr>
        <p:txBody>
          <a:bodyPr>
            <a:noAutofit/>
          </a:bodyPr>
          <a:lstStyle/>
          <a:p>
            <a:pPr>
              <a:spcAft>
                <a:spcPct val="20000"/>
              </a:spcAft>
              <a:buFont typeface="Wingdings" charset="2"/>
              <a:buNone/>
            </a:pPr>
            <a:r>
              <a:rPr lang="de-DE" b="1" dirty="0">
                <a:solidFill>
                  <a:srgbClr val="0070C0"/>
                </a:solidFill>
              </a:rPr>
              <a:t>Analyse and assess the exemplary materials in terms of usability in your context </a:t>
            </a:r>
          </a:p>
          <a:p>
            <a:pPr>
              <a:spcAft>
                <a:spcPct val="20000"/>
              </a:spcAft>
              <a:buFont typeface="Wingdings" charset="2"/>
              <a:buNone/>
            </a:pPr>
            <a:endParaRPr lang="de-DE" b="1" dirty="0">
              <a:solidFill>
                <a:srgbClr val="0070C0"/>
              </a:solidFill>
            </a:endParaRPr>
          </a:p>
          <a:p>
            <a:pPr>
              <a:spcAft>
                <a:spcPct val="20000"/>
              </a:spcAft>
              <a:buFont typeface="Wingdings" charset="2"/>
              <a:buNone/>
            </a:pPr>
            <a:r>
              <a:rPr lang="de-DE" b="1" dirty="0">
                <a:solidFill>
                  <a:srgbClr val="0070C0"/>
                </a:solidFill>
              </a:rPr>
              <a:t>Renewable Energy</a:t>
            </a:r>
            <a:endParaRPr lang="de-DE" dirty="0"/>
          </a:p>
          <a:p>
            <a:pPr>
              <a:spcAft>
                <a:spcPct val="20000"/>
              </a:spcAft>
              <a:buNone/>
            </a:pPr>
            <a:r>
              <a:rPr lang="de-DE" dirty="0"/>
              <a:t>	http://www.establish-fp7.eu/resources/units/renewable-energy.html</a:t>
            </a:r>
          </a:p>
          <a:p>
            <a:pPr>
              <a:spcAft>
                <a:spcPct val="20000"/>
              </a:spcAft>
              <a:buFont typeface="Wingdings" charset="2"/>
              <a:buNone/>
            </a:pPr>
            <a:r>
              <a:rPr lang="de-DE" b="1" dirty="0">
                <a:solidFill>
                  <a:srgbClr val="0070C0"/>
                </a:solidFill>
              </a:rPr>
              <a:t>Cosmetics</a:t>
            </a:r>
            <a:endParaRPr lang="de-DE" dirty="0"/>
          </a:p>
          <a:p>
            <a:pPr>
              <a:spcAft>
                <a:spcPct val="20000"/>
              </a:spcAft>
              <a:buFont typeface="Wingdings" charset="2"/>
              <a:buNone/>
            </a:pPr>
            <a:r>
              <a:rPr lang="de-DE" dirty="0"/>
              <a:t>http://www.establish-fp7.eu/</a:t>
            </a:r>
            <a:r>
              <a:rPr lang="de-DE" dirty="0" err="1"/>
              <a:t>resources</a:t>
            </a:r>
            <a:r>
              <a:rPr lang="de-DE" dirty="0"/>
              <a:t>/</a:t>
            </a:r>
            <a:r>
              <a:rPr lang="de-DE" dirty="0" err="1"/>
              <a:t>units</a:t>
            </a:r>
            <a:r>
              <a:rPr lang="de-DE" dirty="0"/>
              <a:t>/</a:t>
            </a:r>
            <a:r>
              <a:rPr lang="de-DE" dirty="0" err="1"/>
              <a:t>cosmetics.html</a:t>
            </a:r>
            <a:endParaRPr lang="de-DE" dirty="0"/>
          </a:p>
          <a:p>
            <a:pPr>
              <a:spcAft>
                <a:spcPct val="20000"/>
              </a:spcAft>
              <a:buFont typeface="Wingdings" charset="2"/>
              <a:buNone/>
            </a:pPr>
            <a:endParaRPr lang="de-DE" dirty="0"/>
          </a:p>
        </p:txBody>
      </p:sp>
      <p:sp>
        <p:nvSpPr>
          <p:cNvPr id="4" name="Titel 3"/>
          <p:cNvSpPr>
            <a:spLocks noGrp="1"/>
          </p:cNvSpPr>
          <p:nvPr>
            <p:ph type="title"/>
          </p:nvPr>
        </p:nvSpPr>
        <p:spPr>
          <a:xfrm>
            <a:off x="609600" y="492451"/>
            <a:ext cx="10972800" cy="639763"/>
          </a:xfrm>
        </p:spPr>
        <p:txBody>
          <a:bodyPr>
            <a:normAutofit fontScale="90000"/>
          </a:bodyPr>
          <a:lstStyle/>
          <a:p>
            <a:r>
              <a:rPr lang="de-DE" dirty="0" err="1"/>
              <a:t>Examples</a:t>
            </a:r>
            <a:r>
              <a:rPr lang="de-DE" dirty="0"/>
              <a:t> </a:t>
            </a:r>
            <a:r>
              <a:rPr lang="de-DE" dirty="0" err="1"/>
              <a:t>of</a:t>
            </a:r>
            <a:r>
              <a:rPr lang="de-DE" dirty="0"/>
              <a:t> </a:t>
            </a:r>
            <a:r>
              <a:rPr lang="de-DE" dirty="0" err="1"/>
              <a:t>tasks</a:t>
            </a:r>
            <a:endParaRPr lang="de-DE" dirty="0"/>
          </a:p>
        </p:txBody>
      </p:sp>
    </p:spTree>
    <p:extLst>
      <p:ext uri="{BB962C8B-B14F-4D97-AF65-F5344CB8AC3E}">
        <p14:creationId xmlns:p14="http://schemas.microsoft.com/office/powerpoint/2010/main" val="3295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4B1690-8658-43B1-AADD-DD7767C7EBFF}"/>
              </a:ext>
            </a:extLst>
          </p:cNvPr>
          <p:cNvPicPr>
            <a:picLocks noChangeAspect="1"/>
          </p:cNvPicPr>
          <p:nvPr/>
        </p:nvPicPr>
        <p:blipFill>
          <a:blip r:embed="rId2"/>
          <a:stretch>
            <a:fillRect/>
          </a:stretch>
        </p:blipFill>
        <p:spPr>
          <a:xfrm>
            <a:off x="1349292" y="166214"/>
            <a:ext cx="9493417" cy="6525572"/>
          </a:xfrm>
          <a:prstGeom prst="rect">
            <a:avLst/>
          </a:prstGeom>
        </p:spPr>
      </p:pic>
    </p:spTree>
    <p:extLst>
      <p:ext uri="{BB962C8B-B14F-4D97-AF65-F5344CB8AC3E}">
        <p14:creationId xmlns:p14="http://schemas.microsoft.com/office/powerpoint/2010/main" val="3059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9601" y="1493837"/>
            <a:ext cx="10972800" cy="4678363"/>
          </a:xfrm>
        </p:spPr>
        <p:txBody>
          <a:bodyPr>
            <a:normAutofit fontScale="77500" lnSpcReduction="20000"/>
          </a:bodyPr>
          <a:lstStyle/>
          <a:p>
            <a:pPr marL="0" indent="0">
              <a:spcAft>
                <a:spcPct val="20000"/>
              </a:spcAft>
              <a:buFont typeface="Wingdings" charset="2"/>
              <a:buNone/>
            </a:pPr>
            <a:r>
              <a:rPr lang="en-GB" dirty="0"/>
              <a:t>Energy is one of the very important and expensive goods of today’s society; it is used for heating and to power every electric device. The world’s most utilised energy sources are fossil fuels such as coal, natural gas and petroleum, a resource which is only available in limited supply. The same applies to fuels for nuclear power, uranium and plutonium, which additionally burden us with the problems of safely depositing the nuclear waste, a problem we still have no viable long-term solution for.</a:t>
            </a:r>
          </a:p>
          <a:p>
            <a:pPr>
              <a:spcAft>
                <a:spcPct val="20000"/>
              </a:spcAft>
              <a:buFont typeface="Wingdings" charset="2"/>
              <a:buNone/>
            </a:pPr>
            <a:r>
              <a:rPr lang="en-GB" dirty="0"/>
              <a:t>Which source of energy will therefore be the best in the future?</a:t>
            </a:r>
          </a:p>
          <a:p>
            <a:pPr>
              <a:spcAft>
                <a:spcPct val="20000"/>
              </a:spcAft>
              <a:buFont typeface="Wingdings" charset="2"/>
              <a:buNone/>
            </a:pPr>
            <a:r>
              <a:rPr lang="en-GB" dirty="0"/>
              <a:t>1. Form a committee and try to work out an answer to this main question.</a:t>
            </a:r>
          </a:p>
          <a:p>
            <a:pPr>
              <a:spcAft>
                <a:spcPct val="20000"/>
              </a:spcAft>
              <a:buFont typeface="Wingdings" charset="2"/>
              <a:buNone/>
            </a:pPr>
            <a:r>
              <a:rPr lang="en-GB" dirty="0"/>
              <a:t>2. Develop criteria to guide your further investigations.</a:t>
            </a:r>
          </a:p>
          <a:p>
            <a:pPr>
              <a:spcAft>
                <a:spcPct val="20000"/>
              </a:spcAft>
              <a:buFont typeface="Wingdings" charset="2"/>
              <a:buNone/>
            </a:pPr>
            <a:r>
              <a:rPr lang="en-GB" dirty="0"/>
              <a:t>3. Use your findings to prepare for a panel discussion at the end of the project, where you present your results and your answer to the main question.</a:t>
            </a:r>
          </a:p>
          <a:p>
            <a:pPr>
              <a:spcAft>
                <a:spcPct val="20000"/>
              </a:spcAft>
              <a:buFont typeface="Wingdings" charset="2"/>
              <a:buNone/>
            </a:pPr>
            <a:r>
              <a:rPr lang="en-GB" dirty="0"/>
              <a:t>4. Discuss your answer with other groups and comment on their answers to arrive at a common solution.</a:t>
            </a:r>
            <a:endParaRPr lang="de-DE" dirty="0"/>
          </a:p>
        </p:txBody>
      </p:sp>
      <p:sp>
        <p:nvSpPr>
          <p:cNvPr id="4" name="Titel 3"/>
          <p:cNvSpPr>
            <a:spLocks noGrp="1"/>
          </p:cNvSpPr>
          <p:nvPr>
            <p:ph type="title"/>
          </p:nvPr>
        </p:nvSpPr>
        <p:spPr>
          <a:xfrm>
            <a:off x="609600" y="492451"/>
            <a:ext cx="10972800" cy="639763"/>
          </a:xfrm>
        </p:spPr>
        <p:txBody>
          <a:bodyPr>
            <a:normAutofit fontScale="90000"/>
          </a:bodyPr>
          <a:lstStyle/>
          <a:p>
            <a:r>
              <a:rPr lang="de-DE" dirty="0"/>
              <a:t>Worksheet:  </a:t>
            </a:r>
            <a:r>
              <a:rPr lang="en-GB" dirty="0"/>
              <a:t>Which energy source will be the best?</a:t>
            </a:r>
            <a:endParaRPr lang="de-DE" dirty="0"/>
          </a:p>
        </p:txBody>
      </p:sp>
    </p:spTree>
    <p:extLst>
      <p:ext uri="{BB962C8B-B14F-4D97-AF65-F5344CB8AC3E}">
        <p14:creationId xmlns:p14="http://schemas.microsoft.com/office/powerpoint/2010/main" val="167023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09601" y="1493837"/>
            <a:ext cx="10972800" cy="4678363"/>
          </a:xfrm>
        </p:spPr>
        <p:txBody>
          <a:bodyPr>
            <a:noAutofit/>
          </a:bodyPr>
          <a:lstStyle/>
          <a:p>
            <a:pPr>
              <a:spcAft>
                <a:spcPct val="20000"/>
              </a:spcAft>
              <a:buFont typeface="Wingdings" charset="2"/>
              <a:buNone/>
            </a:pPr>
            <a:r>
              <a:rPr lang="de-DE" b="1" dirty="0">
                <a:solidFill>
                  <a:srgbClr val="0070C0"/>
                </a:solidFill>
              </a:rPr>
              <a:t>Analyse and assess the exemplary materials in terms of usability in your context </a:t>
            </a:r>
          </a:p>
          <a:p>
            <a:pPr>
              <a:spcAft>
                <a:spcPct val="20000"/>
              </a:spcAft>
              <a:buFont typeface="Wingdings" charset="2"/>
              <a:buNone/>
            </a:pPr>
            <a:endParaRPr lang="de-DE" b="1" dirty="0">
              <a:solidFill>
                <a:srgbClr val="0070C0"/>
              </a:solidFill>
            </a:endParaRPr>
          </a:p>
          <a:p>
            <a:pPr>
              <a:spcAft>
                <a:spcPct val="20000"/>
              </a:spcAft>
              <a:buFont typeface="Wingdings" charset="2"/>
              <a:buNone/>
            </a:pPr>
            <a:r>
              <a:rPr lang="de-DE" b="1" dirty="0">
                <a:solidFill>
                  <a:srgbClr val="0070C0"/>
                </a:solidFill>
              </a:rPr>
              <a:t>Renewable Energy</a:t>
            </a:r>
            <a:endParaRPr lang="de-DE" dirty="0"/>
          </a:p>
          <a:p>
            <a:pPr>
              <a:spcAft>
                <a:spcPct val="20000"/>
              </a:spcAft>
              <a:buNone/>
            </a:pPr>
            <a:r>
              <a:rPr lang="de-DE" dirty="0"/>
              <a:t>	http://www.establish-fp7.eu/resources/units/renewable-energy.html</a:t>
            </a:r>
          </a:p>
          <a:p>
            <a:pPr>
              <a:spcAft>
                <a:spcPct val="20000"/>
              </a:spcAft>
              <a:buFont typeface="Wingdings" charset="2"/>
              <a:buNone/>
            </a:pPr>
            <a:r>
              <a:rPr lang="de-DE" b="1" dirty="0">
                <a:solidFill>
                  <a:srgbClr val="0070C0"/>
                </a:solidFill>
              </a:rPr>
              <a:t>Cosmetics</a:t>
            </a:r>
            <a:endParaRPr lang="de-DE" dirty="0"/>
          </a:p>
          <a:p>
            <a:pPr>
              <a:spcAft>
                <a:spcPct val="20000"/>
              </a:spcAft>
              <a:buFont typeface="Wingdings" charset="2"/>
              <a:buNone/>
            </a:pPr>
            <a:r>
              <a:rPr lang="de-DE" dirty="0"/>
              <a:t>http://www.establish-fp7.eu/</a:t>
            </a:r>
            <a:r>
              <a:rPr lang="de-DE" dirty="0" err="1"/>
              <a:t>resources</a:t>
            </a:r>
            <a:r>
              <a:rPr lang="de-DE" dirty="0"/>
              <a:t>/</a:t>
            </a:r>
            <a:r>
              <a:rPr lang="de-DE" dirty="0" err="1"/>
              <a:t>units</a:t>
            </a:r>
            <a:r>
              <a:rPr lang="de-DE" dirty="0"/>
              <a:t>/</a:t>
            </a:r>
            <a:r>
              <a:rPr lang="de-DE" dirty="0" err="1"/>
              <a:t>cosmetics.html</a:t>
            </a:r>
            <a:endParaRPr lang="de-DE" dirty="0"/>
          </a:p>
          <a:p>
            <a:pPr>
              <a:spcAft>
                <a:spcPct val="20000"/>
              </a:spcAft>
              <a:buFont typeface="Wingdings" charset="2"/>
              <a:buNone/>
            </a:pPr>
            <a:endParaRPr lang="de-DE" dirty="0"/>
          </a:p>
        </p:txBody>
      </p:sp>
      <p:sp>
        <p:nvSpPr>
          <p:cNvPr id="4" name="Titel 3"/>
          <p:cNvSpPr>
            <a:spLocks noGrp="1"/>
          </p:cNvSpPr>
          <p:nvPr>
            <p:ph type="title"/>
          </p:nvPr>
        </p:nvSpPr>
        <p:spPr>
          <a:xfrm>
            <a:off x="609600" y="492451"/>
            <a:ext cx="10972800" cy="639763"/>
          </a:xfrm>
        </p:spPr>
        <p:txBody>
          <a:bodyPr>
            <a:normAutofit fontScale="90000"/>
          </a:bodyPr>
          <a:lstStyle/>
          <a:p>
            <a:r>
              <a:rPr lang="de-DE" dirty="0" err="1"/>
              <a:t>Examples</a:t>
            </a:r>
            <a:r>
              <a:rPr lang="de-DE" dirty="0"/>
              <a:t> </a:t>
            </a:r>
            <a:r>
              <a:rPr lang="de-DE" dirty="0" err="1"/>
              <a:t>of</a:t>
            </a:r>
            <a:r>
              <a:rPr lang="de-DE" dirty="0"/>
              <a:t> </a:t>
            </a:r>
            <a:r>
              <a:rPr lang="de-DE" dirty="0" err="1"/>
              <a:t>tasks</a:t>
            </a:r>
            <a:endParaRPr lang="de-DE" dirty="0"/>
          </a:p>
        </p:txBody>
      </p:sp>
    </p:spTree>
    <p:extLst>
      <p:ext uri="{BB962C8B-B14F-4D97-AF65-F5344CB8AC3E}">
        <p14:creationId xmlns:p14="http://schemas.microsoft.com/office/powerpoint/2010/main" val="407250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3429521" y="980728"/>
            <a:ext cx="5332961" cy="720080"/>
          </a:xfrm>
        </p:spPr>
        <p:txBody>
          <a:bodyPr anchor="b">
            <a:normAutofit fontScale="90000"/>
          </a:bodyPr>
          <a:lstStyle/>
          <a:p>
            <a:pPr algn="ctr"/>
            <a:r>
              <a:rPr lang="it-IT" dirty="0"/>
              <a:t/>
            </a:r>
            <a:br>
              <a:rPr lang="it-IT" dirty="0"/>
            </a:br>
            <a:r>
              <a:rPr lang="it-IT" dirty="0"/>
              <a:t/>
            </a:r>
            <a:br>
              <a:rPr lang="it-IT" dirty="0"/>
            </a:br>
            <a:r>
              <a:rPr lang="it-IT" dirty="0"/>
              <a:t/>
            </a:r>
            <a:br>
              <a:rPr lang="it-IT" dirty="0"/>
            </a:br>
            <a:r>
              <a:rPr lang="en-GB" sz="3600" dirty="0"/>
              <a:t>EXPECTATIONS AND NEEDS</a:t>
            </a:r>
            <a:endParaRPr lang="it-IT" dirty="0"/>
          </a:p>
        </p:txBody>
      </p:sp>
      <p:sp>
        <p:nvSpPr>
          <p:cNvPr id="3" name="CasellaDiTesto 4">
            <a:extLst>
              <a:ext uri="{FF2B5EF4-FFF2-40B4-BE49-F238E27FC236}">
                <a16:creationId xmlns:a16="http://schemas.microsoft.com/office/drawing/2014/main" id="{B496BD26-538D-4F74-9C52-C864A5121E40}"/>
              </a:ext>
            </a:extLst>
          </p:cNvPr>
          <p:cNvSpPr txBox="1"/>
          <p:nvPr/>
        </p:nvSpPr>
        <p:spPr>
          <a:xfrm>
            <a:off x="2567608" y="2124292"/>
            <a:ext cx="7344816" cy="3785652"/>
          </a:xfrm>
          <a:prstGeom prst="rect">
            <a:avLst/>
          </a:prstGeom>
          <a:noFill/>
        </p:spPr>
        <p:txBody>
          <a:bodyPr wrap="square" rtlCol="0">
            <a:spAutoFit/>
          </a:bodyPr>
          <a:lstStyle>
            <a:defPPr>
              <a:defRPr lang="it-IT"/>
            </a:defPPr>
            <a:lvl1pPr>
              <a:defRPr sz="2000" b="1">
                <a:solidFill>
                  <a:schemeClr val="accent3">
                    <a:lumMod val="60000"/>
                    <a:lumOff val="40000"/>
                  </a:schemeClr>
                </a:solidFill>
                <a:effectLst>
                  <a:outerShdw blurRad="38100" dist="38100" dir="2700000" algn="tl">
                    <a:srgbClr val="000000">
                      <a:alpha val="43137"/>
                    </a:srgbClr>
                  </a:outerShdw>
                </a:effectLst>
                <a:latin typeface="+mj-lt"/>
              </a:defRPr>
            </a:lvl1pPr>
          </a:lstStyle>
          <a:p>
            <a:r>
              <a:rPr lang="en-GB" sz="2400" dirty="0">
                <a:solidFill>
                  <a:schemeClr val="bg1"/>
                </a:solidFill>
              </a:rPr>
              <a:t>What kind of materials?</a:t>
            </a:r>
          </a:p>
          <a:p>
            <a:r>
              <a:rPr lang="it-IT" sz="2400" dirty="0">
                <a:solidFill>
                  <a:schemeClr val="bg1"/>
                </a:solidFill>
              </a:rPr>
              <a:t>(</a:t>
            </a:r>
            <a:r>
              <a:rPr lang="en-GB" sz="2400" dirty="0">
                <a:solidFill>
                  <a:schemeClr val="bg1"/>
                </a:solidFill>
              </a:rPr>
              <a:t>Lesson scripts, information about disciplinary content, experimental procedures…)</a:t>
            </a:r>
          </a:p>
          <a:p>
            <a:endParaRPr lang="en-GB" sz="2400" dirty="0">
              <a:solidFill>
                <a:schemeClr val="bg1"/>
              </a:solidFill>
            </a:endParaRPr>
          </a:p>
          <a:p>
            <a:r>
              <a:rPr lang="en-GB" sz="2400" dirty="0">
                <a:solidFill>
                  <a:schemeClr val="bg1"/>
                </a:solidFill>
              </a:rPr>
              <a:t>How prescriptive vs. flexible?</a:t>
            </a:r>
          </a:p>
          <a:p>
            <a:endParaRPr lang="en-GB" sz="2400" dirty="0">
              <a:solidFill>
                <a:schemeClr val="bg1"/>
              </a:solidFill>
            </a:endParaRPr>
          </a:p>
          <a:p>
            <a:r>
              <a:rPr lang="en-GB" sz="2400" dirty="0">
                <a:solidFill>
                  <a:schemeClr val="bg1"/>
                </a:solidFill>
              </a:rPr>
              <a:t>Do you have preferred themes?</a:t>
            </a:r>
          </a:p>
          <a:p>
            <a:r>
              <a:rPr lang="it-IT" sz="2400" dirty="0">
                <a:solidFill>
                  <a:schemeClr val="bg1"/>
                </a:solidFill>
              </a:rPr>
              <a:t>(</a:t>
            </a:r>
            <a:r>
              <a:rPr lang="en-GB" sz="2400" dirty="0">
                <a:solidFill>
                  <a:schemeClr val="bg1"/>
                </a:solidFill>
              </a:rPr>
              <a:t>e.g., from the EG curriculum)</a:t>
            </a:r>
          </a:p>
          <a:p>
            <a:endParaRPr lang="it-IT" sz="2400" dirty="0">
              <a:solidFill>
                <a:schemeClr val="bg1"/>
              </a:solidFill>
            </a:endParaRPr>
          </a:p>
          <a:p>
            <a:r>
              <a:rPr lang="it-IT" sz="2400" dirty="0">
                <a:solidFill>
                  <a:schemeClr val="bg1"/>
                </a:solidFill>
              </a:rPr>
              <a:t>H</a:t>
            </a:r>
            <a:r>
              <a:rPr lang="en-GB" sz="2400" dirty="0">
                <a:solidFill>
                  <a:schemeClr val="bg1"/>
                </a:solidFill>
              </a:rPr>
              <a:t>ow will you use the materials?</a:t>
            </a:r>
          </a:p>
        </p:txBody>
      </p:sp>
    </p:spTree>
    <p:extLst>
      <p:ext uri="{BB962C8B-B14F-4D97-AF65-F5344CB8AC3E}">
        <p14:creationId xmlns:p14="http://schemas.microsoft.com/office/powerpoint/2010/main" val="21133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44</TotalTime>
  <Words>381</Words>
  <Application>Microsoft Office PowerPoint</Application>
  <PresentationFormat>Widescreen</PresentationFormat>
  <Paragraphs>69</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Perpetua</vt:lpstr>
      <vt:lpstr>Wingdings</vt:lpstr>
      <vt:lpstr>Metropolitan</vt:lpstr>
      <vt:lpstr>PowerPoint Presentation</vt:lpstr>
      <vt:lpstr> EU-FP7 founded ESTABLISH project</vt:lpstr>
      <vt:lpstr>Requirements of the tasks</vt:lpstr>
      <vt:lpstr>  Web resources from EU programmes</vt:lpstr>
      <vt:lpstr>Examples of tasks</vt:lpstr>
      <vt:lpstr>PowerPoint Presentation</vt:lpstr>
      <vt:lpstr>Worksheet:  Which energy source will be the best?</vt:lpstr>
      <vt:lpstr>Examples of tasks</vt:lpstr>
      <vt:lpstr>   EXPECTATIONS AND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STEM material for teaching and learning</dc:title>
  <dc:creator>Microsoft Office-Anwender</dc:creator>
  <cp:lastModifiedBy>AUC</cp:lastModifiedBy>
  <cp:revision>35</cp:revision>
  <dcterms:created xsi:type="dcterms:W3CDTF">2017-12-01T06:03:50Z</dcterms:created>
  <dcterms:modified xsi:type="dcterms:W3CDTF">2018-01-09T06:41:12Z</dcterms:modified>
</cp:coreProperties>
</file>