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410" r:id="rId2"/>
    <p:sldId id="281" r:id="rId3"/>
    <p:sldId id="419" r:id="rId4"/>
    <p:sldId id="412" r:id="rId5"/>
    <p:sldId id="411" r:id="rId6"/>
    <p:sldId id="417" r:id="rId7"/>
    <p:sldId id="416" r:id="rId8"/>
    <p:sldId id="418" r:id="rId9"/>
    <p:sldId id="420" r:id="rId10"/>
    <p:sldId id="402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93" r:id="rId24"/>
    <p:sldId id="394" r:id="rId25"/>
    <p:sldId id="389" r:id="rId26"/>
    <p:sldId id="390" r:id="rId27"/>
    <p:sldId id="391" r:id="rId28"/>
    <p:sldId id="392" r:id="rId29"/>
    <p:sldId id="413" r:id="rId30"/>
    <p:sldId id="414" r:id="rId31"/>
    <p:sldId id="41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Renner" initials="T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D03"/>
    <a:srgbClr val="0099CC"/>
    <a:srgbClr val="0F02B6"/>
    <a:srgbClr val="0033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F8CFF-36F3-46CB-8B24-3984A8D0157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A830F-4F49-4115-8168-28F9FFD9E2E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44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697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365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05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629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05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86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70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48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86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10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A830F-4F49-4115-8168-28F9FFD9E2E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21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EA13D6-3028-4ECB-8128-B0C47CFAC7AF}" type="datetimeFigureOut">
              <a:rPr lang="it-IT" smtClean="0"/>
              <a:pPr/>
              <a:t>09/01/2018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655DBB-ACAC-4EB5-B4B4-70CFADCBD20F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064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enon\Desktop\2015.07-Conference3\Presentation\pics\2011.05-bra3 051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571" y="1214422"/>
            <a:ext cx="6500858" cy="4876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829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enon\Desktop\2015.07-Conference3\Presentation\pics\2011.05-bra3 052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1000108"/>
            <a:ext cx="3902075" cy="5202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enon\Desktop\2015.07-Conference3\Presentation\pics\2011.05-bra3 053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133" y="1214422"/>
            <a:ext cx="6643734" cy="49833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enon\Desktop\2015.07-Conference3\Presentation\pics\2011.05-bra3 054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571" y="1196067"/>
            <a:ext cx="6500858" cy="4876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enon\Desktop\2015.07-Conference3\Presentation\pics\2011.05-bra3 006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571" y="1214422"/>
            <a:ext cx="6500858" cy="4876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enon\Desktop\2015.07-Conference3\Presentation\pics\2011.05-bra3 00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19" y="1500174"/>
            <a:ext cx="7421563" cy="4211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enon\Desktop\2015.07-Conference3\Presentation\pics\IMG_1862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571" y="1214422"/>
            <a:ext cx="6500858" cy="4876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enon\Desktop\2015.07-Conference3\Presentation\pics\IMG_1860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14422"/>
            <a:ext cx="6572296" cy="49297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enon\Desktop\2015.07-Conference3\Presentation\pics\IMG_1861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009" y="1285860"/>
            <a:ext cx="6357982" cy="47689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enon\Desktop\2015.07-Conference3\Presentation\pics\IMG_1873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571" y="1214422"/>
            <a:ext cx="6500858" cy="4876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607191" y="3068960"/>
            <a:ext cx="7929618" cy="72008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en-GB" sz="3600" dirty="0"/>
              <a:t>(Co-)developing STEM materials</a:t>
            </a:r>
            <a:endParaRPr lang="it-IT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enon\Desktop\2015.07-Conference3\Presentation\pics\IMG_1881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571" y="1214422"/>
            <a:ext cx="6500858" cy="4876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Zenon\Desktop\2015.07-Conference3\Presentation\pics\IMG_1904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14422"/>
            <a:ext cx="6572296" cy="49297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Zenon\Desktop\2015.07-Conference3\Presentation\pics\IMG_1907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133" y="1142984"/>
            <a:ext cx="6643734" cy="49833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Zenon\Desktop\2015.07-Conference3\Presentation\pics\Immagine 003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6715172" cy="5036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Zenon\Desktop\2015.07-Conference3\Presentation\pics\DSC06615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43" y="1285860"/>
            <a:ext cx="7358114" cy="49054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Zenon\Desktop\2015.07-Conference3\Presentation\pics\201105-bra1-006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979962"/>
            <a:ext cx="3857652" cy="5306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enon\Desktop\2015.07-Conference3\Presentation\pics\201105-bra1-008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455" y="953126"/>
            <a:ext cx="3929090" cy="5404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Zenon\Desktop\2015.07-Conference3\Presentation\pics\201105-bra1-009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000108"/>
            <a:ext cx="3857652" cy="5306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Zenon\Desktop\2015.07-Conference3\Presentation\pics\201105-bra1-022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565" y="928670"/>
            <a:ext cx="3946870" cy="54292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268760"/>
            <a:ext cx="8892480" cy="53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5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>
            <a:extLst>
              <a:ext uri="{FF2B5EF4-FFF2-40B4-BE49-F238E27FC236}">
                <a16:creationId xmlns:a16="http://schemas.microsoft.com/office/drawing/2014/main" id="{B496BD26-538D-4F74-9C52-C864A5121E40}"/>
              </a:ext>
            </a:extLst>
          </p:cNvPr>
          <p:cNvSpPr txBox="1"/>
          <p:nvPr/>
        </p:nvSpPr>
        <p:spPr>
          <a:xfrm>
            <a:off x="1043608" y="908720"/>
            <a:ext cx="73448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GB" sz="2800" dirty="0"/>
              <a:t>What kind of materials?</a:t>
            </a:r>
          </a:p>
          <a:p>
            <a:r>
              <a:rPr lang="it-IT" sz="2800" dirty="0"/>
              <a:t>(</a:t>
            </a:r>
            <a:r>
              <a:rPr lang="en-GB" sz="2800" dirty="0"/>
              <a:t>Lesson scripts, information about disciplinary content, experimental procedures…)</a:t>
            </a:r>
          </a:p>
          <a:p>
            <a:endParaRPr lang="en-GB" sz="2800" dirty="0"/>
          </a:p>
          <a:p>
            <a:r>
              <a:rPr lang="en-GB" sz="2800" dirty="0"/>
              <a:t>How prescriptive vs. flexible?</a:t>
            </a:r>
          </a:p>
          <a:p>
            <a:endParaRPr lang="en-GB" sz="2800" dirty="0"/>
          </a:p>
          <a:p>
            <a:r>
              <a:rPr lang="en-GB" sz="2800" dirty="0"/>
              <a:t>Do you have preferred themes?</a:t>
            </a:r>
          </a:p>
          <a:p>
            <a:r>
              <a:rPr lang="it-IT" sz="2800" dirty="0"/>
              <a:t>(</a:t>
            </a:r>
            <a:r>
              <a:rPr lang="en-GB" sz="2800" dirty="0"/>
              <a:t>e.g., from the EG curriculum)</a:t>
            </a:r>
          </a:p>
          <a:p>
            <a:endParaRPr lang="it-IT" sz="2800" dirty="0"/>
          </a:p>
          <a:p>
            <a:r>
              <a:rPr lang="it-IT" sz="2800" dirty="0"/>
              <a:t>H</a:t>
            </a:r>
            <a:r>
              <a:rPr lang="en-GB" sz="2800" dirty="0"/>
              <a:t>ow will you use the materials</a:t>
            </a:r>
            <a:r>
              <a:rPr lang="en-GB" sz="2800" dirty="0" smtClean="0"/>
              <a:t>?</a:t>
            </a:r>
          </a:p>
          <a:p>
            <a:endParaRPr lang="en-GB" sz="2800" dirty="0"/>
          </a:p>
          <a:p>
            <a:r>
              <a:rPr lang="de-DE" sz="2800" dirty="0">
                <a:effectLst/>
              </a:rPr>
              <a:t>http://www.establish-fp7.eu/resources/units/renewable-energy.html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3371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10394"/>
            <a:ext cx="8763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4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336646"/>
            <a:ext cx="8892480" cy="49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6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A9B1C-82D6-4D15-B76F-1C82D82AD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2" y="980728"/>
            <a:ext cx="88127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8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E51E9-D8C6-4702-B33B-BFDCFF9C0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177"/>
            <a:ext cx="6336704" cy="66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3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72DE3-78C7-4442-877F-8B020D3C0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943"/>
            <a:ext cx="9144000" cy="43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9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ED5CE-20B5-4E39-9471-D9EE0CEFD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297"/>
            <a:ext cx="9144000" cy="53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3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E51E9-D8C6-4702-B33B-BFDCFF9C0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177"/>
            <a:ext cx="6336704" cy="66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1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Zenon\Desktop\2015.07-Conference3\Presentation\pics\DSC06615 (Mediu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43" y="1285860"/>
            <a:ext cx="7358114" cy="4905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91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2888</TotalTime>
  <Words>78</Words>
  <Application>Microsoft Office PowerPoint</Application>
  <PresentationFormat>On-screen Show (4:3)</PresentationFormat>
  <Paragraphs>42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Constantia</vt:lpstr>
      <vt:lpstr>Wingdings 2</vt:lpstr>
      <vt:lpstr>Equinozio</vt:lpstr>
      <vt:lpstr>PowerPoint Presentation</vt:lpstr>
      <vt:lpstr>   (Co-)developing STEM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gap: formal and informal   Lessons learnt in the  framework of PENCIL</dc:title>
  <dc:creator>zenon</dc:creator>
  <cp:lastModifiedBy>AUC</cp:lastModifiedBy>
  <cp:revision>306</cp:revision>
  <dcterms:created xsi:type="dcterms:W3CDTF">2007-11-12T18:11:56Z</dcterms:created>
  <dcterms:modified xsi:type="dcterms:W3CDTF">2018-01-09T06:41:49Z</dcterms:modified>
</cp:coreProperties>
</file>