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0"/>
  </p:notesMasterIdLst>
  <p:sldIdLst>
    <p:sldId id="256" r:id="rId6"/>
    <p:sldId id="268" r:id="rId7"/>
    <p:sldId id="269" r:id="rId8"/>
    <p:sldId id="281" r:id="rId9"/>
    <p:sldId id="283" r:id="rId10"/>
    <p:sldId id="282" r:id="rId11"/>
    <p:sldId id="284" r:id="rId12"/>
    <p:sldId id="285" r:id="rId13"/>
    <p:sldId id="286" r:id="rId14"/>
    <p:sldId id="270" r:id="rId15"/>
    <p:sldId id="273" r:id="rId16"/>
    <p:sldId id="280" r:id="rId17"/>
    <p:sldId id="278" r:id="rId18"/>
    <p:sldId id="267" r:id="rId1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Gothic" panose="020B0609070205080204" pitchFamily="49" charset="-128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Gothic" panose="020B0609070205080204" pitchFamily="49" charset="-128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Gothic" panose="020B0609070205080204" pitchFamily="49" charset="-128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Gothic" panose="020B0609070205080204" pitchFamily="49" charset="-128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0039"/>
    <a:srgbClr val="97988B"/>
    <a:srgbClr val="800000"/>
    <a:srgbClr val="408000"/>
    <a:srgbClr val="395E00"/>
    <a:srgbClr val="001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4CAF7-B4CD-440A-8C38-5802C6DBE9FF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BB97606-0107-4A8A-93D4-5C4B28B1699F}">
      <dgm:prSet phldrT="[Text]" custT="1"/>
      <dgm:spPr/>
      <dgm:t>
        <a:bodyPr/>
        <a:lstStyle/>
        <a:p>
          <a:r>
            <a:rPr lang="en-IE" sz="3200" dirty="0" smtClean="0">
              <a:solidFill>
                <a:srgbClr val="C00000"/>
              </a:solidFill>
            </a:rPr>
            <a:t>UL</a:t>
          </a:r>
          <a:endParaRPr lang="en-IE" sz="3200" dirty="0">
            <a:solidFill>
              <a:srgbClr val="C00000"/>
            </a:solidFill>
          </a:endParaRPr>
        </a:p>
      </dgm:t>
    </dgm:pt>
    <dgm:pt modelId="{6E1EBA72-7BD6-4A35-83C1-93D45713ADC0}" type="parTrans" cxnId="{7B778ED0-8157-4621-92D3-ED552DFB11C1}">
      <dgm:prSet/>
      <dgm:spPr/>
      <dgm:t>
        <a:bodyPr/>
        <a:lstStyle/>
        <a:p>
          <a:endParaRPr lang="en-IE"/>
        </a:p>
      </dgm:t>
    </dgm:pt>
    <dgm:pt modelId="{F37478CA-C8B4-4371-A843-484F0B7E5154}" type="sibTrans" cxnId="{7B778ED0-8157-4621-92D3-ED552DFB11C1}">
      <dgm:prSet/>
      <dgm:spPr/>
      <dgm:t>
        <a:bodyPr/>
        <a:lstStyle/>
        <a:p>
          <a:endParaRPr lang="en-IE"/>
        </a:p>
      </dgm:t>
    </dgm:pt>
    <dgm:pt modelId="{6EEAEB79-555D-42FC-8CE8-19578D83CD63}">
      <dgm:prSet phldrT="[Text]" custT="1"/>
      <dgm:spPr/>
      <dgm:t>
        <a:bodyPr/>
        <a:lstStyle/>
        <a:p>
          <a:r>
            <a:rPr lang="en-IE" sz="1400" dirty="0" smtClean="0"/>
            <a:t>Other Irish Universities </a:t>
          </a:r>
          <a:endParaRPr lang="en-IE" sz="1400" dirty="0"/>
        </a:p>
      </dgm:t>
    </dgm:pt>
    <dgm:pt modelId="{A8606A5B-6024-46F9-8EA9-3BA73F0DED01}" type="parTrans" cxnId="{368C0A43-D07D-466B-A743-6E5CDD4CD780}">
      <dgm:prSet/>
      <dgm:spPr/>
      <dgm:t>
        <a:bodyPr/>
        <a:lstStyle/>
        <a:p>
          <a:endParaRPr lang="en-IE"/>
        </a:p>
      </dgm:t>
    </dgm:pt>
    <dgm:pt modelId="{9618E2DD-03A9-4860-80A0-C25F9D302F67}" type="sibTrans" cxnId="{368C0A43-D07D-466B-A743-6E5CDD4CD780}">
      <dgm:prSet/>
      <dgm:spPr/>
      <dgm:t>
        <a:bodyPr/>
        <a:lstStyle/>
        <a:p>
          <a:endParaRPr lang="en-IE"/>
        </a:p>
      </dgm:t>
    </dgm:pt>
    <dgm:pt modelId="{7D5014F5-8FBE-44DF-8A0A-9762DDD0B422}">
      <dgm:prSet phldrT="[Text]" custT="1"/>
      <dgm:spPr/>
      <dgm:t>
        <a:bodyPr/>
        <a:lstStyle/>
        <a:p>
          <a:r>
            <a:rPr lang="en-IE" sz="1400" dirty="0" smtClean="0"/>
            <a:t>Irish University Association</a:t>
          </a:r>
          <a:endParaRPr lang="en-IE" sz="1400" dirty="0"/>
        </a:p>
      </dgm:t>
    </dgm:pt>
    <dgm:pt modelId="{9609DBC2-0E21-400F-B9BC-E6D2AA04FF3D}" type="parTrans" cxnId="{65B2A72C-B78F-4321-9275-573701AD2C27}">
      <dgm:prSet/>
      <dgm:spPr/>
      <dgm:t>
        <a:bodyPr/>
        <a:lstStyle/>
        <a:p>
          <a:endParaRPr lang="en-IE"/>
        </a:p>
      </dgm:t>
    </dgm:pt>
    <dgm:pt modelId="{950B9AD8-3667-4292-858B-12DB7D25CE5E}" type="sibTrans" cxnId="{65B2A72C-B78F-4321-9275-573701AD2C27}">
      <dgm:prSet/>
      <dgm:spPr/>
      <dgm:t>
        <a:bodyPr/>
        <a:lstStyle/>
        <a:p>
          <a:endParaRPr lang="en-IE"/>
        </a:p>
      </dgm:t>
    </dgm:pt>
    <dgm:pt modelId="{7094B190-DD07-4B62-B256-011DA8298298}">
      <dgm:prSet phldrT="[Text]" custT="1"/>
      <dgm:spPr/>
      <dgm:t>
        <a:bodyPr/>
        <a:lstStyle/>
        <a:p>
          <a:r>
            <a:rPr lang="en-IE" sz="1400" dirty="0" smtClean="0"/>
            <a:t> European Higher Education Area </a:t>
          </a:r>
          <a:endParaRPr lang="en-IE" sz="1400" dirty="0"/>
        </a:p>
      </dgm:t>
    </dgm:pt>
    <dgm:pt modelId="{0A3AFBF3-1654-4035-8EEF-61FF16E08058}" type="parTrans" cxnId="{8F4DBB85-EBAF-4063-A097-73B1DBE11646}">
      <dgm:prSet/>
      <dgm:spPr/>
      <dgm:t>
        <a:bodyPr/>
        <a:lstStyle/>
        <a:p>
          <a:endParaRPr lang="en-IE"/>
        </a:p>
      </dgm:t>
    </dgm:pt>
    <dgm:pt modelId="{E7BA872E-9E36-421E-B323-B4315B8E3EC5}" type="sibTrans" cxnId="{8F4DBB85-EBAF-4063-A097-73B1DBE11646}">
      <dgm:prSet/>
      <dgm:spPr/>
      <dgm:t>
        <a:bodyPr/>
        <a:lstStyle/>
        <a:p>
          <a:endParaRPr lang="en-IE"/>
        </a:p>
      </dgm:t>
    </dgm:pt>
    <dgm:pt modelId="{7B1FB10A-507B-4BB3-991F-51B0DF91C938}">
      <dgm:prSet phldrT="[Text]" custT="1"/>
      <dgm:spPr/>
      <dgm:t>
        <a:bodyPr/>
        <a:lstStyle/>
        <a:p>
          <a:r>
            <a:rPr lang="en-IE" sz="1400" dirty="0" smtClean="0"/>
            <a:t>European Association for International Education</a:t>
          </a:r>
          <a:endParaRPr lang="en-IE" sz="1400" dirty="0"/>
        </a:p>
      </dgm:t>
    </dgm:pt>
    <dgm:pt modelId="{12C17B7E-F125-4C28-B574-EBF7B408160F}" type="parTrans" cxnId="{70943A89-F428-4D39-B3D1-B2F81B05FF3A}">
      <dgm:prSet/>
      <dgm:spPr/>
      <dgm:t>
        <a:bodyPr/>
        <a:lstStyle/>
        <a:p>
          <a:endParaRPr lang="en-IE"/>
        </a:p>
      </dgm:t>
    </dgm:pt>
    <dgm:pt modelId="{450DBFD4-494C-4EB1-98D5-A8985A5026C4}" type="sibTrans" cxnId="{70943A89-F428-4D39-B3D1-B2F81B05FF3A}">
      <dgm:prSet/>
      <dgm:spPr/>
      <dgm:t>
        <a:bodyPr/>
        <a:lstStyle/>
        <a:p>
          <a:endParaRPr lang="en-IE"/>
        </a:p>
      </dgm:t>
    </dgm:pt>
    <dgm:pt modelId="{B94A4D19-522C-4AF3-A17C-047441F751AF}">
      <dgm:prSet phldrT="[Text]" custT="1"/>
      <dgm:spPr/>
      <dgm:t>
        <a:bodyPr/>
        <a:lstStyle/>
        <a:p>
          <a:r>
            <a:rPr lang="en-IE" sz="1400" dirty="0" smtClean="0"/>
            <a:t>International Association of Universities </a:t>
          </a:r>
          <a:endParaRPr lang="en-IE" sz="1400" dirty="0"/>
        </a:p>
      </dgm:t>
    </dgm:pt>
    <dgm:pt modelId="{5216F6B2-6920-46C3-9EA3-BAB6C1F6F858}" type="parTrans" cxnId="{E8CBF39B-BB1F-4800-A9D9-381A14DFD565}">
      <dgm:prSet/>
      <dgm:spPr/>
      <dgm:t>
        <a:bodyPr/>
        <a:lstStyle/>
        <a:p>
          <a:endParaRPr lang="en-IE"/>
        </a:p>
      </dgm:t>
    </dgm:pt>
    <dgm:pt modelId="{93204BE3-886F-4544-B9FE-F43C825469B7}" type="sibTrans" cxnId="{E8CBF39B-BB1F-4800-A9D9-381A14DFD565}">
      <dgm:prSet/>
      <dgm:spPr/>
      <dgm:t>
        <a:bodyPr/>
        <a:lstStyle/>
        <a:p>
          <a:endParaRPr lang="en-IE"/>
        </a:p>
      </dgm:t>
    </dgm:pt>
    <dgm:pt modelId="{CAD35A88-D18F-4C00-9E1B-09A3D77FD98C}">
      <dgm:prSet phldrT="[Text]"/>
      <dgm:spPr/>
      <dgm:t>
        <a:bodyPr/>
        <a:lstStyle/>
        <a:p>
          <a:endParaRPr lang="en-IE" dirty="0"/>
        </a:p>
      </dgm:t>
    </dgm:pt>
    <dgm:pt modelId="{10ED5FA6-84AA-420F-B136-BC8E8EEA8AC4}" type="parTrans" cxnId="{C3D1BA09-A628-4814-9306-1D62A290B4B8}">
      <dgm:prSet/>
      <dgm:spPr/>
      <dgm:t>
        <a:bodyPr/>
        <a:lstStyle/>
        <a:p>
          <a:endParaRPr lang="en-IE"/>
        </a:p>
      </dgm:t>
    </dgm:pt>
    <dgm:pt modelId="{07BB5B06-2074-4F46-9934-0F77848F3887}" type="sibTrans" cxnId="{C3D1BA09-A628-4814-9306-1D62A290B4B8}">
      <dgm:prSet/>
      <dgm:spPr/>
      <dgm:t>
        <a:bodyPr/>
        <a:lstStyle/>
        <a:p>
          <a:endParaRPr lang="en-IE"/>
        </a:p>
      </dgm:t>
    </dgm:pt>
    <dgm:pt modelId="{8E209B42-5146-4A1F-B4FA-262AC88119A9}" type="pres">
      <dgm:prSet presAssocID="{A294CAF7-B4CD-440A-8C38-5802C6DBE9F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IE"/>
        </a:p>
      </dgm:t>
    </dgm:pt>
    <dgm:pt modelId="{6C8958AF-B738-4D72-8B42-9C580200FA56}" type="pres">
      <dgm:prSet presAssocID="{0BB97606-0107-4A8A-93D4-5C4B28B1699F}" presName="Parent" presStyleLbl="node0" presStyleIdx="0" presStyleCnt="1" custScaleX="66643" custScaleY="48539" custLinFactNeighborX="14978" custLinFactNeighborY="22588">
        <dgm:presLayoutVars>
          <dgm:chMax val="5"/>
          <dgm:chPref val="5"/>
        </dgm:presLayoutVars>
      </dgm:prSet>
      <dgm:spPr/>
      <dgm:t>
        <a:bodyPr/>
        <a:lstStyle/>
        <a:p>
          <a:endParaRPr lang="en-IE"/>
        </a:p>
      </dgm:t>
    </dgm:pt>
    <dgm:pt modelId="{E835BBF3-E227-4889-826F-57B2CA1F2BDC}" type="pres">
      <dgm:prSet presAssocID="{0BB97606-0107-4A8A-93D4-5C4B28B1699F}" presName="Accent2" presStyleLbl="node1" presStyleIdx="0" presStyleCnt="19"/>
      <dgm:spPr/>
    </dgm:pt>
    <dgm:pt modelId="{6317DB33-0AC8-40F0-BE29-D624387473FA}" type="pres">
      <dgm:prSet presAssocID="{0BB97606-0107-4A8A-93D4-5C4B28B1699F}" presName="Accent3" presStyleLbl="node1" presStyleIdx="1" presStyleCnt="19"/>
      <dgm:spPr/>
    </dgm:pt>
    <dgm:pt modelId="{0B61DA6B-D0E6-4529-B878-14506B947F0F}" type="pres">
      <dgm:prSet presAssocID="{0BB97606-0107-4A8A-93D4-5C4B28B1699F}" presName="Accent4" presStyleLbl="node1" presStyleIdx="2" presStyleCnt="19" custLinFactX="27220" custLinFactNeighborX="100000" custLinFactNeighborY="43012"/>
      <dgm:spPr/>
    </dgm:pt>
    <dgm:pt modelId="{72BD6F95-1426-4CAE-846B-BBE57EC3D838}" type="pres">
      <dgm:prSet presAssocID="{0BB97606-0107-4A8A-93D4-5C4B28B1699F}" presName="Accent5" presStyleLbl="node1" presStyleIdx="3" presStyleCnt="19"/>
      <dgm:spPr/>
    </dgm:pt>
    <dgm:pt modelId="{5EB8FEC3-D63D-46EA-B242-507B846700F5}" type="pres">
      <dgm:prSet presAssocID="{0BB97606-0107-4A8A-93D4-5C4B28B1699F}" presName="Accent6" presStyleLbl="node1" presStyleIdx="4" presStyleCnt="19"/>
      <dgm:spPr/>
    </dgm:pt>
    <dgm:pt modelId="{0B50AFE1-69B7-4665-8718-54B55A3D4C0A}" type="pres">
      <dgm:prSet presAssocID="{6EEAEB79-555D-42FC-8CE8-19578D83CD63}" presName="Child1" presStyleLbl="node1" presStyleIdx="5" presStyleCnt="19" custScaleX="203616" custScaleY="133416" custLinFactNeighborX="8893" custLinFactNeighborY="83059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3580A60F-9D20-46B6-B037-9827460EF583}" type="pres">
      <dgm:prSet presAssocID="{6EEAEB79-555D-42FC-8CE8-19578D83CD63}" presName="Accent7" presStyleCnt="0"/>
      <dgm:spPr/>
    </dgm:pt>
    <dgm:pt modelId="{0B46AFD0-12AA-4E36-A261-D7DCED63C8AB}" type="pres">
      <dgm:prSet presAssocID="{6EEAEB79-555D-42FC-8CE8-19578D83CD63}" presName="AccentHold1" presStyleLbl="node1" presStyleIdx="6" presStyleCnt="19" custScaleX="175733" custScaleY="172660" custLinFactY="44219" custLinFactNeighborX="-91947" custLinFactNeighborY="100000"/>
      <dgm:spPr/>
    </dgm:pt>
    <dgm:pt modelId="{09BBFE5A-5220-46E7-92B6-E269CA358BAE}" type="pres">
      <dgm:prSet presAssocID="{6EEAEB79-555D-42FC-8CE8-19578D83CD63}" presName="Accent8" presStyleCnt="0"/>
      <dgm:spPr/>
    </dgm:pt>
    <dgm:pt modelId="{21B14285-805B-4454-A8E3-40CD8026BF8A}" type="pres">
      <dgm:prSet presAssocID="{6EEAEB79-555D-42FC-8CE8-19578D83CD63}" presName="AccentHold2" presStyleLbl="node1" presStyleIdx="7" presStyleCnt="19" custLinFactX="50813" custLinFactY="100000" custLinFactNeighborX="100000" custLinFactNeighborY="154479"/>
      <dgm:spPr/>
    </dgm:pt>
    <dgm:pt modelId="{2DB74429-0D61-4A0F-904A-AD631FE4BC93}" type="pres">
      <dgm:prSet presAssocID="{7D5014F5-8FBE-44DF-8A0A-9762DDD0B422}" presName="Child2" presStyleLbl="node1" presStyleIdx="8" presStyleCnt="19" custScaleX="203616" custScaleY="100988" custLinFactY="100000" custLinFactNeighborX="-3733" custLinFactNeighborY="103056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8D9E3A52-FE4A-4F87-9AC5-AF5C83523A94}" type="pres">
      <dgm:prSet presAssocID="{7D5014F5-8FBE-44DF-8A0A-9762DDD0B422}" presName="Accent9" presStyleCnt="0"/>
      <dgm:spPr/>
    </dgm:pt>
    <dgm:pt modelId="{72CDDFDF-4E76-467C-AE9F-6360656E294D}" type="pres">
      <dgm:prSet presAssocID="{7D5014F5-8FBE-44DF-8A0A-9762DDD0B422}" presName="AccentHold1" presStyleLbl="node1" presStyleIdx="9" presStyleCnt="19"/>
      <dgm:spPr/>
    </dgm:pt>
    <dgm:pt modelId="{F1DB8853-075A-4DE7-B55A-8CDA7CA4B8AC}" type="pres">
      <dgm:prSet presAssocID="{7D5014F5-8FBE-44DF-8A0A-9762DDD0B422}" presName="Accent10" presStyleCnt="0"/>
      <dgm:spPr/>
    </dgm:pt>
    <dgm:pt modelId="{A9276A4E-C816-45AC-B3A4-E8E1DA81D43F}" type="pres">
      <dgm:prSet presAssocID="{7D5014F5-8FBE-44DF-8A0A-9762DDD0B422}" presName="AccentHold2" presStyleLbl="node1" presStyleIdx="10" presStyleCnt="19"/>
      <dgm:spPr/>
    </dgm:pt>
    <dgm:pt modelId="{D564116A-FEF3-46F2-9E48-674543C80AAA}" type="pres">
      <dgm:prSet presAssocID="{7D5014F5-8FBE-44DF-8A0A-9762DDD0B422}" presName="Accent11" presStyleCnt="0"/>
      <dgm:spPr/>
    </dgm:pt>
    <dgm:pt modelId="{2E174D27-838A-418C-8BA0-DAF2F286233A}" type="pres">
      <dgm:prSet presAssocID="{7D5014F5-8FBE-44DF-8A0A-9762DDD0B422}" presName="AccentHold3" presStyleLbl="node1" presStyleIdx="11" presStyleCnt="19" custLinFactX="98819" custLinFactNeighborX="100000" custLinFactNeighborY="59682"/>
      <dgm:spPr/>
    </dgm:pt>
    <dgm:pt modelId="{9DC31C3E-BCC9-44F0-B346-70DCD165CE27}" type="pres">
      <dgm:prSet presAssocID="{7B1FB10A-507B-4BB3-991F-51B0DF91C938}" presName="Child3" presStyleLbl="node1" presStyleIdx="12" presStyleCnt="19" custScaleX="203616" custScaleY="133416" custLinFactY="-48092" custLinFactNeighborX="-42648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87EA1F82-6D40-4677-ACD1-A23C0C54D968}" type="pres">
      <dgm:prSet presAssocID="{7B1FB10A-507B-4BB3-991F-51B0DF91C938}" presName="Accent12" presStyleCnt="0"/>
      <dgm:spPr/>
    </dgm:pt>
    <dgm:pt modelId="{1FAF40BD-5A0D-4ABD-A47D-35E3F3EF7B25}" type="pres">
      <dgm:prSet presAssocID="{7B1FB10A-507B-4BB3-991F-51B0DF91C938}" presName="AccentHold1" presStyleLbl="node1" presStyleIdx="13" presStyleCnt="19"/>
      <dgm:spPr/>
    </dgm:pt>
    <dgm:pt modelId="{F6A58609-EDCF-4348-BAC7-FC32C05BDF15}" type="pres">
      <dgm:prSet presAssocID="{B94A4D19-522C-4AF3-A17C-047441F751AF}" presName="Child4" presStyleLbl="node1" presStyleIdx="14" presStyleCnt="19" custScaleX="187400" custScaleY="100987" custLinFactX="22765" custLinFactY="-130960" custLinFactNeighborX="10000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04E6195B-46F4-4DF5-9571-4237D3D102F7}" type="pres">
      <dgm:prSet presAssocID="{B94A4D19-522C-4AF3-A17C-047441F751AF}" presName="Accent13" presStyleCnt="0"/>
      <dgm:spPr/>
    </dgm:pt>
    <dgm:pt modelId="{611A586E-765D-4C0D-941D-27F0B8CD4CAA}" type="pres">
      <dgm:prSet presAssocID="{B94A4D19-522C-4AF3-A17C-047441F751AF}" presName="AccentHold1" presStyleLbl="node1" presStyleIdx="15" presStyleCnt="19"/>
      <dgm:spPr/>
    </dgm:pt>
    <dgm:pt modelId="{F81851D8-2BBB-45DF-963C-023F1AAC89EE}" type="pres">
      <dgm:prSet presAssocID="{7094B190-DD07-4B62-B256-011DA8298298}" presName="Child5" presStyleLbl="node1" presStyleIdx="16" presStyleCnt="19" custScaleX="203616" custScaleY="133416" custLinFactX="-100000" custLinFactNeighborX="-139032" custLinFactNeighborY="18414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1DE638E2-43CD-4D5C-AB20-FD8BD80B429C}" type="pres">
      <dgm:prSet presAssocID="{7094B190-DD07-4B62-B256-011DA8298298}" presName="Accent15" presStyleCnt="0"/>
      <dgm:spPr/>
    </dgm:pt>
    <dgm:pt modelId="{87D66DA9-F6E8-4D83-A977-9F007597711F}" type="pres">
      <dgm:prSet presAssocID="{7094B190-DD07-4B62-B256-011DA8298298}" presName="AccentHold2" presStyleLbl="node1" presStyleIdx="17" presStyleCnt="19" custLinFactX="400000" custLinFactNeighborX="425948" custLinFactNeighborY="25746"/>
      <dgm:spPr/>
    </dgm:pt>
    <dgm:pt modelId="{CB621E06-375B-434A-B2C3-7B56AD2D87B4}" type="pres">
      <dgm:prSet presAssocID="{7094B190-DD07-4B62-B256-011DA8298298}" presName="Accent16" presStyleCnt="0"/>
      <dgm:spPr/>
    </dgm:pt>
    <dgm:pt modelId="{C981D33F-A621-408E-A8BB-2766D218B232}" type="pres">
      <dgm:prSet presAssocID="{7094B190-DD07-4B62-B256-011DA8298298}" presName="AccentHold3" presStyleLbl="node1" presStyleIdx="18" presStyleCnt="19" custLinFactX="-100000" custLinFactY="271048" custLinFactNeighborX="-197538" custLinFactNeighborY="300000"/>
      <dgm:spPr/>
    </dgm:pt>
  </dgm:ptLst>
  <dgm:cxnLst>
    <dgm:cxn modelId="{70943A89-F428-4D39-B3D1-B2F81B05FF3A}" srcId="{0BB97606-0107-4A8A-93D4-5C4B28B1699F}" destId="{7B1FB10A-507B-4BB3-991F-51B0DF91C938}" srcOrd="2" destOrd="0" parTransId="{12C17B7E-F125-4C28-B574-EBF7B408160F}" sibTransId="{450DBFD4-494C-4EB1-98D5-A8985A5026C4}"/>
    <dgm:cxn modelId="{8F4DBB85-EBAF-4063-A097-73B1DBE11646}" srcId="{0BB97606-0107-4A8A-93D4-5C4B28B1699F}" destId="{7094B190-DD07-4B62-B256-011DA8298298}" srcOrd="4" destOrd="0" parTransId="{0A3AFBF3-1654-4035-8EEF-61FF16E08058}" sibTransId="{E7BA872E-9E36-421E-B323-B4315B8E3EC5}"/>
    <dgm:cxn modelId="{0EE2666F-5712-42D6-A141-6FFAB693AEA0}" type="presOf" srcId="{7D5014F5-8FBE-44DF-8A0A-9762DDD0B422}" destId="{2DB74429-0D61-4A0F-904A-AD631FE4BC93}" srcOrd="0" destOrd="0" presId="urn:microsoft.com/office/officeart/2009/3/layout/CircleRelationship"/>
    <dgm:cxn modelId="{65B2A72C-B78F-4321-9275-573701AD2C27}" srcId="{0BB97606-0107-4A8A-93D4-5C4B28B1699F}" destId="{7D5014F5-8FBE-44DF-8A0A-9762DDD0B422}" srcOrd="1" destOrd="0" parTransId="{9609DBC2-0E21-400F-B9BC-E6D2AA04FF3D}" sibTransId="{950B9AD8-3667-4292-858B-12DB7D25CE5E}"/>
    <dgm:cxn modelId="{EE19A355-5A39-4353-95DE-13679DA69AF7}" type="presOf" srcId="{6EEAEB79-555D-42FC-8CE8-19578D83CD63}" destId="{0B50AFE1-69B7-4665-8718-54B55A3D4C0A}" srcOrd="0" destOrd="0" presId="urn:microsoft.com/office/officeart/2009/3/layout/CircleRelationship"/>
    <dgm:cxn modelId="{C3D1BA09-A628-4814-9306-1D62A290B4B8}" srcId="{A294CAF7-B4CD-440A-8C38-5802C6DBE9FF}" destId="{CAD35A88-D18F-4C00-9E1B-09A3D77FD98C}" srcOrd="1" destOrd="0" parTransId="{10ED5FA6-84AA-420F-B136-BC8E8EEA8AC4}" sibTransId="{07BB5B06-2074-4F46-9934-0F77848F3887}"/>
    <dgm:cxn modelId="{68379533-B045-48CC-8A78-F960C4CB23A6}" type="presOf" srcId="{7B1FB10A-507B-4BB3-991F-51B0DF91C938}" destId="{9DC31C3E-BCC9-44F0-B346-70DCD165CE27}" srcOrd="0" destOrd="0" presId="urn:microsoft.com/office/officeart/2009/3/layout/CircleRelationship"/>
    <dgm:cxn modelId="{C625AA79-D36D-47F4-AE91-66DB7619EB70}" type="presOf" srcId="{7094B190-DD07-4B62-B256-011DA8298298}" destId="{F81851D8-2BBB-45DF-963C-023F1AAC89EE}" srcOrd="0" destOrd="0" presId="urn:microsoft.com/office/officeart/2009/3/layout/CircleRelationship"/>
    <dgm:cxn modelId="{368C0A43-D07D-466B-A743-6E5CDD4CD780}" srcId="{0BB97606-0107-4A8A-93D4-5C4B28B1699F}" destId="{6EEAEB79-555D-42FC-8CE8-19578D83CD63}" srcOrd="0" destOrd="0" parTransId="{A8606A5B-6024-46F9-8EA9-3BA73F0DED01}" sibTransId="{9618E2DD-03A9-4860-80A0-C25F9D302F67}"/>
    <dgm:cxn modelId="{1ABBFA26-C541-41E9-A471-58ABEFF04994}" type="presOf" srcId="{A294CAF7-B4CD-440A-8C38-5802C6DBE9FF}" destId="{8E209B42-5146-4A1F-B4FA-262AC88119A9}" srcOrd="0" destOrd="0" presId="urn:microsoft.com/office/officeart/2009/3/layout/CircleRelationship"/>
    <dgm:cxn modelId="{430D9D62-2CF6-4466-8111-8EE4DEB43EC8}" type="presOf" srcId="{B94A4D19-522C-4AF3-A17C-047441F751AF}" destId="{F6A58609-EDCF-4348-BAC7-FC32C05BDF15}" srcOrd="0" destOrd="0" presId="urn:microsoft.com/office/officeart/2009/3/layout/CircleRelationship"/>
    <dgm:cxn modelId="{7B778ED0-8157-4621-92D3-ED552DFB11C1}" srcId="{A294CAF7-B4CD-440A-8C38-5802C6DBE9FF}" destId="{0BB97606-0107-4A8A-93D4-5C4B28B1699F}" srcOrd="0" destOrd="0" parTransId="{6E1EBA72-7BD6-4A35-83C1-93D45713ADC0}" sibTransId="{F37478CA-C8B4-4371-A843-484F0B7E5154}"/>
    <dgm:cxn modelId="{93B1B39E-7FCF-4614-8F46-5066ED777429}" type="presOf" srcId="{0BB97606-0107-4A8A-93D4-5C4B28B1699F}" destId="{6C8958AF-B738-4D72-8B42-9C580200FA56}" srcOrd="0" destOrd="0" presId="urn:microsoft.com/office/officeart/2009/3/layout/CircleRelationship"/>
    <dgm:cxn modelId="{E8CBF39B-BB1F-4800-A9D9-381A14DFD565}" srcId="{0BB97606-0107-4A8A-93D4-5C4B28B1699F}" destId="{B94A4D19-522C-4AF3-A17C-047441F751AF}" srcOrd="3" destOrd="0" parTransId="{5216F6B2-6920-46C3-9EA3-BAB6C1F6F858}" sibTransId="{93204BE3-886F-4544-B9FE-F43C825469B7}"/>
    <dgm:cxn modelId="{1063C689-2A02-4B40-B7D1-905D75079136}" type="presParOf" srcId="{8E209B42-5146-4A1F-B4FA-262AC88119A9}" destId="{6C8958AF-B738-4D72-8B42-9C580200FA56}" srcOrd="0" destOrd="0" presId="urn:microsoft.com/office/officeart/2009/3/layout/CircleRelationship"/>
    <dgm:cxn modelId="{B43C3B1B-8B65-42FC-9267-E19ED7008679}" type="presParOf" srcId="{8E209B42-5146-4A1F-B4FA-262AC88119A9}" destId="{E835BBF3-E227-4889-826F-57B2CA1F2BDC}" srcOrd="1" destOrd="0" presId="urn:microsoft.com/office/officeart/2009/3/layout/CircleRelationship"/>
    <dgm:cxn modelId="{92323FFB-0062-4D2F-B6EC-6B82F77C3493}" type="presParOf" srcId="{8E209B42-5146-4A1F-B4FA-262AC88119A9}" destId="{6317DB33-0AC8-40F0-BE29-D624387473FA}" srcOrd="2" destOrd="0" presId="urn:microsoft.com/office/officeart/2009/3/layout/CircleRelationship"/>
    <dgm:cxn modelId="{0DA47639-CB3B-46A8-A12F-4E18DC183509}" type="presParOf" srcId="{8E209B42-5146-4A1F-B4FA-262AC88119A9}" destId="{0B61DA6B-D0E6-4529-B878-14506B947F0F}" srcOrd="3" destOrd="0" presId="urn:microsoft.com/office/officeart/2009/3/layout/CircleRelationship"/>
    <dgm:cxn modelId="{0CD3BA18-23AE-4F92-9291-0C918E39B3AC}" type="presParOf" srcId="{8E209B42-5146-4A1F-B4FA-262AC88119A9}" destId="{72BD6F95-1426-4CAE-846B-BBE57EC3D838}" srcOrd="4" destOrd="0" presId="urn:microsoft.com/office/officeart/2009/3/layout/CircleRelationship"/>
    <dgm:cxn modelId="{A8AD2BED-3F00-4B2F-86BD-909ADE9D17D8}" type="presParOf" srcId="{8E209B42-5146-4A1F-B4FA-262AC88119A9}" destId="{5EB8FEC3-D63D-46EA-B242-507B846700F5}" srcOrd="5" destOrd="0" presId="urn:microsoft.com/office/officeart/2009/3/layout/CircleRelationship"/>
    <dgm:cxn modelId="{3A0E8869-12C7-4266-8A6F-C189FFE45A30}" type="presParOf" srcId="{8E209B42-5146-4A1F-B4FA-262AC88119A9}" destId="{0B50AFE1-69B7-4665-8718-54B55A3D4C0A}" srcOrd="6" destOrd="0" presId="urn:microsoft.com/office/officeart/2009/3/layout/CircleRelationship"/>
    <dgm:cxn modelId="{B5EC4277-E730-4CD5-A1BE-904DE3533180}" type="presParOf" srcId="{8E209B42-5146-4A1F-B4FA-262AC88119A9}" destId="{3580A60F-9D20-46B6-B037-9827460EF583}" srcOrd="7" destOrd="0" presId="urn:microsoft.com/office/officeart/2009/3/layout/CircleRelationship"/>
    <dgm:cxn modelId="{50A0055F-0372-4E03-9CF2-D0FAE244762E}" type="presParOf" srcId="{3580A60F-9D20-46B6-B037-9827460EF583}" destId="{0B46AFD0-12AA-4E36-A261-D7DCED63C8AB}" srcOrd="0" destOrd="0" presId="urn:microsoft.com/office/officeart/2009/3/layout/CircleRelationship"/>
    <dgm:cxn modelId="{3D6ADDDF-29D4-48EF-B9CA-C0BDA3A79376}" type="presParOf" srcId="{8E209B42-5146-4A1F-B4FA-262AC88119A9}" destId="{09BBFE5A-5220-46E7-92B6-E269CA358BAE}" srcOrd="8" destOrd="0" presId="urn:microsoft.com/office/officeart/2009/3/layout/CircleRelationship"/>
    <dgm:cxn modelId="{7C88D9FE-40CE-43A1-B294-15D586DF3788}" type="presParOf" srcId="{09BBFE5A-5220-46E7-92B6-E269CA358BAE}" destId="{21B14285-805B-4454-A8E3-40CD8026BF8A}" srcOrd="0" destOrd="0" presId="urn:microsoft.com/office/officeart/2009/3/layout/CircleRelationship"/>
    <dgm:cxn modelId="{057B1A8C-4009-43BF-9B66-76AEE544EE65}" type="presParOf" srcId="{8E209B42-5146-4A1F-B4FA-262AC88119A9}" destId="{2DB74429-0D61-4A0F-904A-AD631FE4BC93}" srcOrd="9" destOrd="0" presId="urn:microsoft.com/office/officeart/2009/3/layout/CircleRelationship"/>
    <dgm:cxn modelId="{43B7B9AB-5A75-416B-97E2-F0B4D89939BE}" type="presParOf" srcId="{8E209B42-5146-4A1F-B4FA-262AC88119A9}" destId="{8D9E3A52-FE4A-4F87-9AC5-AF5C83523A94}" srcOrd="10" destOrd="0" presId="urn:microsoft.com/office/officeart/2009/3/layout/CircleRelationship"/>
    <dgm:cxn modelId="{EA3A1C50-D0A4-46C8-9B94-7A2FA5EFB2E5}" type="presParOf" srcId="{8D9E3A52-FE4A-4F87-9AC5-AF5C83523A94}" destId="{72CDDFDF-4E76-467C-AE9F-6360656E294D}" srcOrd="0" destOrd="0" presId="urn:microsoft.com/office/officeart/2009/3/layout/CircleRelationship"/>
    <dgm:cxn modelId="{99ABAB6C-6498-4F51-898C-80921F2F88FB}" type="presParOf" srcId="{8E209B42-5146-4A1F-B4FA-262AC88119A9}" destId="{F1DB8853-075A-4DE7-B55A-8CDA7CA4B8AC}" srcOrd="11" destOrd="0" presId="urn:microsoft.com/office/officeart/2009/3/layout/CircleRelationship"/>
    <dgm:cxn modelId="{BD4B7A0B-A809-40DC-9EDB-38E8C0F662F9}" type="presParOf" srcId="{F1DB8853-075A-4DE7-B55A-8CDA7CA4B8AC}" destId="{A9276A4E-C816-45AC-B3A4-E8E1DA81D43F}" srcOrd="0" destOrd="0" presId="urn:microsoft.com/office/officeart/2009/3/layout/CircleRelationship"/>
    <dgm:cxn modelId="{60CA26D0-5640-408A-AB03-03020AB188DB}" type="presParOf" srcId="{8E209B42-5146-4A1F-B4FA-262AC88119A9}" destId="{D564116A-FEF3-46F2-9E48-674543C80AAA}" srcOrd="12" destOrd="0" presId="urn:microsoft.com/office/officeart/2009/3/layout/CircleRelationship"/>
    <dgm:cxn modelId="{E4349E27-6E00-452D-84D5-8829C3139F9A}" type="presParOf" srcId="{D564116A-FEF3-46F2-9E48-674543C80AAA}" destId="{2E174D27-838A-418C-8BA0-DAF2F286233A}" srcOrd="0" destOrd="0" presId="urn:microsoft.com/office/officeart/2009/3/layout/CircleRelationship"/>
    <dgm:cxn modelId="{970D15BE-CEAE-489C-9663-4EB0F9787299}" type="presParOf" srcId="{8E209B42-5146-4A1F-B4FA-262AC88119A9}" destId="{9DC31C3E-BCC9-44F0-B346-70DCD165CE27}" srcOrd="13" destOrd="0" presId="urn:microsoft.com/office/officeart/2009/3/layout/CircleRelationship"/>
    <dgm:cxn modelId="{2C939E84-E60D-405C-8B4A-1089C4F146D6}" type="presParOf" srcId="{8E209B42-5146-4A1F-B4FA-262AC88119A9}" destId="{87EA1F82-6D40-4677-ACD1-A23C0C54D968}" srcOrd="14" destOrd="0" presId="urn:microsoft.com/office/officeart/2009/3/layout/CircleRelationship"/>
    <dgm:cxn modelId="{9DE90940-4916-4B12-B30F-BA9D9341909B}" type="presParOf" srcId="{87EA1F82-6D40-4677-ACD1-A23C0C54D968}" destId="{1FAF40BD-5A0D-4ABD-A47D-35E3F3EF7B25}" srcOrd="0" destOrd="0" presId="urn:microsoft.com/office/officeart/2009/3/layout/CircleRelationship"/>
    <dgm:cxn modelId="{C513965A-637A-44A1-A14D-4504F3E18AC6}" type="presParOf" srcId="{8E209B42-5146-4A1F-B4FA-262AC88119A9}" destId="{F6A58609-EDCF-4348-BAC7-FC32C05BDF15}" srcOrd="15" destOrd="0" presId="urn:microsoft.com/office/officeart/2009/3/layout/CircleRelationship"/>
    <dgm:cxn modelId="{29ACC726-82D1-4DAD-B4E3-402CF2F48CAC}" type="presParOf" srcId="{8E209B42-5146-4A1F-B4FA-262AC88119A9}" destId="{04E6195B-46F4-4DF5-9571-4237D3D102F7}" srcOrd="16" destOrd="0" presId="urn:microsoft.com/office/officeart/2009/3/layout/CircleRelationship"/>
    <dgm:cxn modelId="{BCFF2AA9-4556-42E5-A238-84FC9C990B9F}" type="presParOf" srcId="{04E6195B-46F4-4DF5-9571-4237D3D102F7}" destId="{611A586E-765D-4C0D-941D-27F0B8CD4CAA}" srcOrd="0" destOrd="0" presId="urn:microsoft.com/office/officeart/2009/3/layout/CircleRelationship"/>
    <dgm:cxn modelId="{7019B80D-93EC-4D06-8301-B3E0D3942BBF}" type="presParOf" srcId="{8E209B42-5146-4A1F-B4FA-262AC88119A9}" destId="{F81851D8-2BBB-45DF-963C-023F1AAC89EE}" srcOrd="17" destOrd="0" presId="urn:microsoft.com/office/officeart/2009/3/layout/CircleRelationship"/>
    <dgm:cxn modelId="{835894A7-FA04-4DC4-8205-DED3A30B8F55}" type="presParOf" srcId="{8E209B42-5146-4A1F-B4FA-262AC88119A9}" destId="{1DE638E2-43CD-4D5C-AB20-FD8BD80B429C}" srcOrd="18" destOrd="0" presId="urn:microsoft.com/office/officeart/2009/3/layout/CircleRelationship"/>
    <dgm:cxn modelId="{C2668695-BBC0-4115-BAF3-D028265E46D6}" type="presParOf" srcId="{1DE638E2-43CD-4D5C-AB20-FD8BD80B429C}" destId="{87D66DA9-F6E8-4D83-A977-9F007597711F}" srcOrd="0" destOrd="0" presId="urn:microsoft.com/office/officeart/2009/3/layout/CircleRelationship"/>
    <dgm:cxn modelId="{52CB7387-74F6-4229-A6BA-7745DF7E8CEE}" type="presParOf" srcId="{8E209B42-5146-4A1F-B4FA-262AC88119A9}" destId="{CB621E06-375B-434A-B2C3-7B56AD2D87B4}" srcOrd="19" destOrd="0" presId="urn:microsoft.com/office/officeart/2009/3/layout/CircleRelationship"/>
    <dgm:cxn modelId="{2EF85B23-0C61-4463-AFD5-90CF5C971F0A}" type="presParOf" srcId="{CB621E06-375B-434A-B2C3-7B56AD2D87B4}" destId="{C981D33F-A621-408E-A8BB-2766D218B23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4CAF7-B4CD-440A-8C38-5802C6DBE9FF}" type="doc">
      <dgm:prSet loTypeId="urn:microsoft.com/office/officeart/2009/3/layout/CircleRelationship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BB97606-0107-4A8A-93D4-5C4B28B1699F}">
      <dgm:prSet phldrT="[Text]" custT="1"/>
      <dgm:spPr/>
      <dgm:t>
        <a:bodyPr/>
        <a:lstStyle/>
        <a:p>
          <a:r>
            <a:rPr lang="en-IE" sz="3200" dirty="0" smtClean="0">
              <a:solidFill>
                <a:srgbClr val="C00000"/>
              </a:solidFill>
            </a:rPr>
            <a:t>UL</a:t>
          </a:r>
          <a:endParaRPr lang="en-IE" sz="3200" dirty="0">
            <a:solidFill>
              <a:srgbClr val="C00000"/>
            </a:solidFill>
          </a:endParaRPr>
        </a:p>
      </dgm:t>
    </dgm:pt>
    <dgm:pt modelId="{6E1EBA72-7BD6-4A35-83C1-93D45713ADC0}" type="parTrans" cxnId="{7B778ED0-8157-4621-92D3-ED552DFB11C1}">
      <dgm:prSet/>
      <dgm:spPr/>
      <dgm:t>
        <a:bodyPr/>
        <a:lstStyle/>
        <a:p>
          <a:endParaRPr lang="en-IE"/>
        </a:p>
      </dgm:t>
    </dgm:pt>
    <dgm:pt modelId="{F37478CA-C8B4-4371-A843-484F0B7E5154}" type="sibTrans" cxnId="{7B778ED0-8157-4621-92D3-ED552DFB11C1}">
      <dgm:prSet/>
      <dgm:spPr/>
      <dgm:t>
        <a:bodyPr/>
        <a:lstStyle/>
        <a:p>
          <a:endParaRPr lang="en-IE"/>
        </a:p>
      </dgm:t>
    </dgm:pt>
    <dgm:pt modelId="{6EEAEB79-555D-42FC-8CE8-19578D83CD63}">
      <dgm:prSet phldrT="[Text]" custT="1"/>
      <dgm:spPr/>
      <dgm:t>
        <a:bodyPr/>
        <a:lstStyle/>
        <a:p>
          <a:r>
            <a:rPr lang="en-IE" sz="1400" dirty="0" smtClean="0">
              <a:solidFill>
                <a:schemeClr val="accent6">
                  <a:lumMod val="75000"/>
                </a:schemeClr>
              </a:solidFill>
            </a:rPr>
            <a:t>COMMUNITY &amp; PRACTICE impact</a:t>
          </a:r>
          <a:endParaRPr lang="en-I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A8606A5B-6024-46F9-8EA9-3BA73F0DED01}" type="parTrans" cxnId="{368C0A43-D07D-466B-A743-6E5CDD4CD780}">
      <dgm:prSet/>
      <dgm:spPr/>
      <dgm:t>
        <a:bodyPr/>
        <a:lstStyle/>
        <a:p>
          <a:endParaRPr lang="en-IE"/>
        </a:p>
      </dgm:t>
    </dgm:pt>
    <dgm:pt modelId="{9618E2DD-03A9-4860-80A0-C25F9D302F67}" type="sibTrans" cxnId="{368C0A43-D07D-466B-A743-6E5CDD4CD780}">
      <dgm:prSet/>
      <dgm:spPr/>
      <dgm:t>
        <a:bodyPr/>
        <a:lstStyle/>
        <a:p>
          <a:endParaRPr lang="en-IE"/>
        </a:p>
      </dgm:t>
    </dgm:pt>
    <dgm:pt modelId="{7D5014F5-8FBE-44DF-8A0A-9762DDD0B422}">
      <dgm:prSet phldrT="[Text]" custT="1"/>
      <dgm:spPr/>
      <dgm:t>
        <a:bodyPr/>
        <a:lstStyle/>
        <a:p>
          <a:r>
            <a:rPr lang="en-IE" sz="1400" dirty="0" smtClean="0">
              <a:solidFill>
                <a:schemeClr val="accent6">
                  <a:lumMod val="75000"/>
                </a:schemeClr>
              </a:solidFill>
            </a:rPr>
            <a:t>INDUSTRY partnerships </a:t>
          </a:r>
          <a:endParaRPr lang="en-I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9609DBC2-0E21-400F-B9BC-E6D2AA04FF3D}" type="parTrans" cxnId="{65B2A72C-B78F-4321-9275-573701AD2C27}">
      <dgm:prSet/>
      <dgm:spPr/>
      <dgm:t>
        <a:bodyPr/>
        <a:lstStyle/>
        <a:p>
          <a:endParaRPr lang="en-IE"/>
        </a:p>
      </dgm:t>
    </dgm:pt>
    <dgm:pt modelId="{950B9AD8-3667-4292-858B-12DB7D25CE5E}" type="sibTrans" cxnId="{65B2A72C-B78F-4321-9275-573701AD2C27}">
      <dgm:prSet/>
      <dgm:spPr/>
      <dgm:t>
        <a:bodyPr/>
        <a:lstStyle/>
        <a:p>
          <a:endParaRPr lang="en-IE"/>
        </a:p>
      </dgm:t>
    </dgm:pt>
    <dgm:pt modelId="{7094B190-DD07-4B62-B256-011DA8298298}">
      <dgm:prSet phldrT="[Text]" custT="1"/>
      <dgm:spPr/>
      <dgm:t>
        <a:bodyPr/>
        <a:lstStyle/>
        <a:p>
          <a:r>
            <a:rPr lang="en-IE" sz="1400" dirty="0" smtClean="0"/>
            <a:t>Specific Domain Collaboration</a:t>
          </a:r>
        </a:p>
        <a:p>
          <a:r>
            <a:rPr lang="en-IE" sz="2000" b="1" dirty="0" smtClean="0"/>
            <a:t>(STEM)</a:t>
          </a:r>
          <a:endParaRPr lang="en-IE" sz="1400" b="1" dirty="0"/>
        </a:p>
      </dgm:t>
    </dgm:pt>
    <dgm:pt modelId="{0A3AFBF3-1654-4035-8EEF-61FF16E08058}" type="parTrans" cxnId="{8F4DBB85-EBAF-4063-A097-73B1DBE11646}">
      <dgm:prSet/>
      <dgm:spPr/>
      <dgm:t>
        <a:bodyPr/>
        <a:lstStyle/>
        <a:p>
          <a:endParaRPr lang="en-IE"/>
        </a:p>
      </dgm:t>
    </dgm:pt>
    <dgm:pt modelId="{E7BA872E-9E36-421E-B323-B4315B8E3EC5}" type="sibTrans" cxnId="{8F4DBB85-EBAF-4063-A097-73B1DBE11646}">
      <dgm:prSet/>
      <dgm:spPr/>
      <dgm:t>
        <a:bodyPr/>
        <a:lstStyle/>
        <a:p>
          <a:endParaRPr lang="en-IE"/>
        </a:p>
      </dgm:t>
    </dgm:pt>
    <dgm:pt modelId="{7B1FB10A-507B-4BB3-991F-51B0DF91C938}">
      <dgm:prSet phldrT="[Text]" custT="1"/>
      <dgm:spPr/>
      <dgm:t>
        <a:bodyPr/>
        <a:lstStyle/>
        <a:p>
          <a:r>
            <a:rPr lang="en-IE" sz="1400" dirty="0" smtClean="0">
              <a:solidFill>
                <a:schemeClr val="accent6">
                  <a:lumMod val="75000"/>
                </a:schemeClr>
              </a:solidFill>
            </a:rPr>
            <a:t>International University Partners </a:t>
          </a:r>
          <a:endParaRPr lang="en-I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12C17B7E-F125-4C28-B574-EBF7B408160F}" type="parTrans" cxnId="{70943A89-F428-4D39-B3D1-B2F81B05FF3A}">
      <dgm:prSet/>
      <dgm:spPr/>
      <dgm:t>
        <a:bodyPr/>
        <a:lstStyle/>
        <a:p>
          <a:endParaRPr lang="en-IE"/>
        </a:p>
      </dgm:t>
    </dgm:pt>
    <dgm:pt modelId="{450DBFD4-494C-4EB1-98D5-A8985A5026C4}" type="sibTrans" cxnId="{70943A89-F428-4D39-B3D1-B2F81B05FF3A}">
      <dgm:prSet/>
      <dgm:spPr/>
      <dgm:t>
        <a:bodyPr/>
        <a:lstStyle/>
        <a:p>
          <a:endParaRPr lang="en-IE"/>
        </a:p>
      </dgm:t>
    </dgm:pt>
    <dgm:pt modelId="{B94A4D19-522C-4AF3-A17C-047441F751AF}">
      <dgm:prSet phldrT="[Text]" custT="1"/>
      <dgm:spPr/>
      <dgm:t>
        <a:bodyPr/>
        <a:lstStyle/>
        <a:p>
          <a:r>
            <a:rPr lang="en-IE" sz="1600" b="1" dirty="0" smtClean="0"/>
            <a:t>Specific Area Collaborations</a:t>
          </a:r>
        </a:p>
        <a:p>
          <a:r>
            <a:rPr lang="en-IE" sz="1600" b="1" dirty="0" smtClean="0"/>
            <a:t>(In and Outside Europe)</a:t>
          </a:r>
          <a:r>
            <a:rPr lang="en-IE" sz="1400" dirty="0" smtClean="0"/>
            <a:t> </a:t>
          </a:r>
          <a:endParaRPr lang="en-IE" sz="1400" dirty="0"/>
        </a:p>
      </dgm:t>
    </dgm:pt>
    <dgm:pt modelId="{5216F6B2-6920-46C3-9EA3-BAB6C1F6F858}" type="parTrans" cxnId="{E8CBF39B-BB1F-4800-A9D9-381A14DFD565}">
      <dgm:prSet/>
      <dgm:spPr/>
      <dgm:t>
        <a:bodyPr/>
        <a:lstStyle/>
        <a:p>
          <a:endParaRPr lang="en-IE"/>
        </a:p>
      </dgm:t>
    </dgm:pt>
    <dgm:pt modelId="{93204BE3-886F-4544-B9FE-F43C825469B7}" type="sibTrans" cxnId="{E8CBF39B-BB1F-4800-A9D9-381A14DFD565}">
      <dgm:prSet/>
      <dgm:spPr/>
      <dgm:t>
        <a:bodyPr/>
        <a:lstStyle/>
        <a:p>
          <a:endParaRPr lang="en-IE"/>
        </a:p>
      </dgm:t>
    </dgm:pt>
    <dgm:pt modelId="{8E209B42-5146-4A1F-B4FA-262AC88119A9}" type="pres">
      <dgm:prSet presAssocID="{A294CAF7-B4CD-440A-8C38-5802C6DBE9F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IE"/>
        </a:p>
      </dgm:t>
    </dgm:pt>
    <dgm:pt modelId="{6C8958AF-B738-4D72-8B42-9C580200FA56}" type="pres">
      <dgm:prSet presAssocID="{0BB97606-0107-4A8A-93D4-5C4B28B1699F}" presName="Parent" presStyleLbl="node0" presStyleIdx="0" presStyleCnt="1" custScaleX="66643" custScaleY="48539" custLinFactNeighborX="21143" custLinFactNeighborY="19617">
        <dgm:presLayoutVars>
          <dgm:chMax val="5"/>
          <dgm:chPref val="5"/>
        </dgm:presLayoutVars>
      </dgm:prSet>
      <dgm:spPr/>
      <dgm:t>
        <a:bodyPr/>
        <a:lstStyle/>
        <a:p>
          <a:endParaRPr lang="en-IE"/>
        </a:p>
      </dgm:t>
    </dgm:pt>
    <dgm:pt modelId="{E835BBF3-E227-4889-826F-57B2CA1F2BDC}" type="pres">
      <dgm:prSet presAssocID="{0BB97606-0107-4A8A-93D4-5C4B28B1699F}" presName="Accent2" presStyleLbl="node1" presStyleIdx="0" presStyleCnt="19" custLinFactY="-100000" custLinFactNeighborX="17369" custLinFactNeighborY="-169239"/>
      <dgm:spPr/>
    </dgm:pt>
    <dgm:pt modelId="{6317DB33-0AC8-40F0-BE29-D624387473FA}" type="pres">
      <dgm:prSet presAssocID="{0BB97606-0107-4A8A-93D4-5C4B28B1699F}" presName="Accent3" presStyleLbl="node1" presStyleIdx="1" presStyleCnt="19"/>
      <dgm:spPr/>
    </dgm:pt>
    <dgm:pt modelId="{0B61DA6B-D0E6-4529-B878-14506B947F0F}" type="pres">
      <dgm:prSet presAssocID="{0BB97606-0107-4A8A-93D4-5C4B28B1699F}" presName="Accent4" presStyleLbl="node1" presStyleIdx="2" presStyleCnt="19" custLinFactX="100000" custLinFactY="-19133" custLinFactNeighborX="164980" custLinFactNeighborY="-100000"/>
      <dgm:spPr/>
    </dgm:pt>
    <dgm:pt modelId="{72BD6F95-1426-4CAE-846B-BBE57EC3D838}" type="pres">
      <dgm:prSet presAssocID="{0BB97606-0107-4A8A-93D4-5C4B28B1699F}" presName="Accent5" presStyleLbl="node1" presStyleIdx="3" presStyleCnt="19" custLinFactNeighborX="59739" custLinFactNeighborY="71361"/>
      <dgm:spPr/>
    </dgm:pt>
    <dgm:pt modelId="{5EB8FEC3-D63D-46EA-B242-507B846700F5}" type="pres">
      <dgm:prSet presAssocID="{0BB97606-0107-4A8A-93D4-5C4B28B1699F}" presName="Accent6" presStyleLbl="node1" presStyleIdx="4" presStyleCnt="19"/>
      <dgm:spPr/>
    </dgm:pt>
    <dgm:pt modelId="{0B50AFE1-69B7-4665-8718-54B55A3D4C0A}" type="pres">
      <dgm:prSet presAssocID="{6EEAEB79-555D-42FC-8CE8-19578D83CD63}" presName="Child1" presStyleLbl="node1" presStyleIdx="5" presStyleCnt="19" custScaleX="203616" custScaleY="133416" custLinFactX="161239" custLinFactY="32681" custLinFactNeighborX="2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3580A60F-9D20-46B6-B037-9827460EF583}" type="pres">
      <dgm:prSet presAssocID="{6EEAEB79-555D-42FC-8CE8-19578D83CD63}" presName="Accent7" presStyleCnt="0"/>
      <dgm:spPr/>
    </dgm:pt>
    <dgm:pt modelId="{0B46AFD0-12AA-4E36-A261-D7DCED63C8AB}" type="pres">
      <dgm:prSet presAssocID="{6EEAEB79-555D-42FC-8CE8-19578D83CD63}" presName="AccentHold1" presStyleLbl="node1" presStyleIdx="6" presStyleCnt="19" custScaleX="175733" custScaleY="172660" custLinFactX="44431" custLinFactY="86660" custLinFactNeighborX="100000" custLinFactNeighborY="100000"/>
      <dgm:spPr/>
    </dgm:pt>
    <dgm:pt modelId="{09BBFE5A-5220-46E7-92B6-E269CA358BAE}" type="pres">
      <dgm:prSet presAssocID="{6EEAEB79-555D-42FC-8CE8-19578D83CD63}" presName="Accent8" presStyleCnt="0"/>
      <dgm:spPr/>
    </dgm:pt>
    <dgm:pt modelId="{21B14285-805B-4454-A8E3-40CD8026BF8A}" type="pres">
      <dgm:prSet presAssocID="{6EEAEB79-555D-42FC-8CE8-19578D83CD63}" presName="AccentHold2" presStyleLbl="node1" presStyleIdx="7" presStyleCnt="19" custLinFactX="83489" custLinFactNeighborX="100000" custLinFactNeighborY="-69214"/>
      <dgm:spPr/>
    </dgm:pt>
    <dgm:pt modelId="{2DB74429-0D61-4A0F-904A-AD631FE4BC93}" type="pres">
      <dgm:prSet presAssocID="{7D5014F5-8FBE-44DF-8A0A-9762DDD0B422}" presName="Child2" presStyleLbl="node1" presStyleIdx="8" presStyleCnt="19" custScaleX="203616" custScaleY="133416" custLinFactNeighborX="4003" custLinFactNeighborY="47191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8D9E3A52-FE4A-4F87-9AC5-AF5C83523A94}" type="pres">
      <dgm:prSet presAssocID="{7D5014F5-8FBE-44DF-8A0A-9762DDD0B422}" presName="Accent9" presStyleCnt="0"/>
      <dgm:spPr/>
    </dgm:pt>
    <dgm:pt modelId="{72CDDFDF-4E76-467C-AE9F-6360656E294D}" type="pres">
      <dgm:prSet presAssocID="{7D5014F5-8FBE-44DF-8A0A-9762DDD0B422}" presName="AccentHold1" presStyleLbl="node1" presStyleIdx="9" presStyleCnt="19" custLinFactX="-100000" custLinFactY="-15223" custLinFactNeighborX="-107821" custLinFactNeighborY="-100000"/>
      <dgm:spPr/>
    </dgm:pt>
    <dgm:pt modelId="{F1DB8853-075A-4DE7-B55A-8CDA7CA4B8AC}" type="pres">
      <dgm:prSet presAssocID="{7D5014F5-8FBE-44DF-8A0A-9762DDD0B422}" presName="Accent10" presStyleCnt="0"/>
      <dgm:spPr/>
    </dgm:pt>
    <dgm:pt modelId="{A9276A4E-C816-45AC-B3A4-E8E1DA81D43F}" type="pres">
      <dgm:prSet presAssocID="{7D5014F5-8FBE-44DF-8A0A-9762DDD0B422}" presName="AccentHold2" presStyleLbl="node1" presStyleIdx="10" presStyleCnt="19" custFlipHor="1" custScaleX="667315" custScaleY="181470" custLinFactX="484263" custLinFactNeighborX="500000" custLinFactNeighborY="81103"/>
      <dgm:spPr/>
    </dgm:pt>
    <dgm:pt modelId="{D564116A-FEF3-46F2-9E48-674543C80AAA}" type="pres">
      <dgm:prSet presAssocID="{7D5014F5-8FBE-44DF-8A0A-9762DDD0B422}" presName="Accent11" presStyleCnt="0"/>
      <dgm:spPr/>
    </dgm:pt>
    <dgm:pt modelId="{2E174D27-838A-418C-8BA0-DAF2F286233A}" type="pres">
      <dgm:prSet presAssocID="{7D5014F5-8FBE-44DF-8A0A-9762DDD0B422}" presName="AccentHold3" presStyleLbl="node1" presStyleIdx="11" presStyleCnt="19" custLinFactX="300000" custLinFactY="-162381" custLinFactNeighborX="346613" custLinFactNeighborY="-200000"/>
      <dgm:spPr/>
    </dgm:pt>
    <dgm:pt modelId="{9DC31C3E-BCC9-44F0-B346-70DCD165CE27}" type="pres">
      <dgm:prSet presAssocID="{7B1FB10A-507B-4BB3-991F-51B0DF91C938}" presName="Child3" presStyleLbl="node1" presStyleIdx="12" presStyleCnt="19" custScaleX="203616" custScaleY="133416" custLinFactX="-52503" custLinFactY="-100000" custLinFactNeighborX="-100000" custLinFactNeighborY="-137198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87EA1F82-6D40-4677-ACD1-A23C0C54D968}" type="pres">
      <dgm:prSet presAssocID="{7B1FB10A-507B-4BB3-991F-51B0DF91C938}" presName="Accent12" presStyleCnt="0"/>
      <dgm:spPr/>
    </dgm:pt>
    <dgm:pt modelId="{1FAF40BD-5A0D-4ABD-A47D-35E3F3EF7B25}" type="pres">
      <dgm:prSet presAssocID="{7B1FB10A-507B-4BB3-991F-51B0DF91C938}" presName="AccentHold1" presStyleLbl="node1" presStyleIdx="13" presStyleCnt="19" custLinFactX="-160454" custLinFactY="100000" custLinFactNeighborX="-200000" custLinFactNeighborY="114440"/>
      <dgm:spPr/>
    </dgm:pt>
    <dgm:pt modelId="{F6A58609-EDCF-4348-BAC7-FC32C05BDF15}" type="pres">
      <dgm:prSet presAssocID="{B94A4D19-522C-4AF3-A17C-047441F751AF}" presName="Child4" presStyleLbl="node1" presStyleIdx="14" presStyleCnt="19" custScaleX="203616" custScaleY="133416" custLinFactY="-97233" custLinFactNeighborX="-7474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04E6195B-46F4-4DF5-9571-4237D3D102F7}" type="pres">
      <dgm:prSet presAssocID="{B94A4D19-522C-4AF3-A17C-047441F751AF}" presName="Accent13" presStyleCnt="0"/>
      <dgm:spPr/>
    </dgm:pt>
    <dgm:pt modelId="{611A586E-765D-4C0D-941D-27F0B8CD4CAA}" type="pres">
      <dgm:prSet presAssocID="{B94A4D19-522C-4AF3-A17C-047441F751AF}" presName="AccentHold1" presStyleLbl="node1" presStyleIdx="15" presStyleCnt="19" custLinFactY="-300000" custLinFactNeighborX="-68374" custLinFactNeighborY="-304731"/>
      <dgm:spPr/>
    </dgm:pt>
    <dgm:pt modelId="{F81851D8-2BBB-45DF-963C-023F1AAC89EE}" type="pres">
      <dgm:prSet presAssocID="{7094B190-DD07-4B62-B256-011DA8298298}" presName="Child5" presStyleLbl="node1" presStyleIdx="16" presStyleCnt="19" custScaleX="203616" custScaleY="133416" custLinFactX="-63123" custLinFactNeighborX="-100000" custLinFactNeighborY="9805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1DE638E2-43CD-4D5C-AB20-FD8BD80B429C}" type="pres">
      <dgm:prSet presAssocID="{7094B190-DD07-4B62-B256-011DA8298298}" presName="Accent15" presStyleCnt="0"/>
      <dgm:spPr/>
    </dgm:pt>
    <dgm:pt modelId="{87D66DA9-F6E8-4D83-A977-9F007597711F}" type="pres">
      <dgm:prSet presAssocID="{7094B190-DD07-4B62-B256-011DA8298298}" presName="AccentHold2" presStyleLbl="node1" presStyleIdx="17" presStyleCnt="19" custLinFactX="111894" custLinFactNeighborX="200000" custLinFactNeighborY="-18668"/>
      <dgm:spPr/>
    </dgm:pt>
    <dgm:pt modelId="{CB621E06-375B-434A-B2C3-7B56AD2D87B4}" type="pres">
      <dgm:prSet presAssocID="{7094B190-DD07-4B62-B256-011DA8298298}" presName="Accent16" presStyleCnt="0"/>
      <dgm:spPr/>
    </dgm:pt>
    <dgm:pt modelId="{C981D33F-A621-408E-A8BB-2766D218B232}" type="pres">
      <dgm:prSet presAssocID="{7094B190-DD07-4B62-B256-011DA8298298}" presName="AccentHold3" presStyleLbl="node1" presStyleIdx="18" presStyleCnt="19" custLinFactX="100000" custLinFactNeighborX="138101" custLinFactNeighborY="16927"/>
      <dgm:spPr/>
    </dgm:pt>
  </dgm:ptLst>
  <dgm:cxnLst>
    <dgm:cxn modelId="{368C0A43-D07D-466B-A743-6E5CDD4CD780}" srcId="{0BB97606-0107-4A8A-93D4-5C4B28B1699F}" destId="{6EEAEB79-555D-42FC-8CE8-19578D83CD63}" srcOrd="0" destOrd="0" parTransId="{A8606A5B-6024-46F9-8EA9-3BA73F0DED01}" sibTransId="{9618E2DD-03A9-4860-80A0-C25F9D302F67}"/>
    <dgm:cxn modelId="{F6670197-6140-49B6-A5CA-A67DC31AA146}" type="presOf" srcId="{7B1FB10A-507B-4BB3-991F-51B0DF91C938}" destId="{9DC31C3E-BCC9-44F0-B346-70DCD165CE27}" srcOrd="0" destOrd="0" presId="urn:microsoft.com/office/officeart/2009/3/layout/CircleRelationship"/>
    <dgm:cxn modelId="{8F4DBB85-EBAF-4063-A097-73B1DBE11646}" srcId="{0BB97606-0107-4A8A-93D4-5C4B28B1699F}" destId="{7094B190-DD07-4B62-B256-011DA8298298}" srcOrd="4" destOrd="0" parTransId="{0A3AFBF3-1654-4035-8EEF-61FF16E08058}" sibTransId="{E7BA872E-9E36-421E-B323-B4315B8E3EC5}"/>
    <dgm:cxn modelId="{14F716DF-E0D1-4A7A-ACE2-5345260353A4}" type="presOf" srcId="{B94A4D19-522C-4AF3-A17C-047441F751AF}" destId="{F6A58609-EDCF-4348-BAC7-FC32C05BDF15}" srcOrd="0" destOrd="0" presId="urn:microsoft.com/office/officeart/2009/3/layout/CircleRelationship"/>
    <dgm:cxn modelId="{86B74297-2335-45DC-B5BF-1273A29A0F83}" type="presOf" srcId="{6EEAEB79-555D-42FC-8CE8-19578D83CD63}" destId="{0B50AFE1-69B7-4665-8718-54B55A3D4C0A}" srcOrd="0" destOrd="0" presId="urn:microsoft.com/office/officeart/2009/3/layout/CircleRelationship"/>
    <dgm:cxn modelId="{7B778ED0-8157-4621-92D3-ED552DFB11C1}" srcId="{A294CAF7-B4CD-440A-8C38-5802C6DBE9FF}" destId="{0BB97606-0107-4A8A-93D4-5C4B28B1699F}" srcOrd="0" destOrd="0" parTransId="{6E1EBA72-7BD6-4A35-83C1-93D45713ADC0}" sibTransId="{F37478CA-C8B4-4371-A843-484F0B7E5154}"/>
    <dgm:cxn modelId="{E8CBF39B-BB1F-4800-A9D9-381A14DFD565}" srcId="{0BB97606-0107-4A8A-93D4-5C4B28B1699F}" destId="{B94A4D19-522C-4AF3-A17C-047441F751AF}" srcOrd="3" destOrd="0" parTransId="{5216F6B2-6920-46C3-9EA3-BAB6C1F6F858}" sibTransId="{93204BE3-886F-4544-B9FE-F43C825469B7}"/>
    <dgm:cxn modelId="{1232F3C2-02F8-464C-8E42-9071A109E16E}" type="presOf" srcId="{7D5014F5-8FBE-44DF-8A0A-9762DDD0B422}" destId="{2DB74429-0D61-4A0F-904A-AD631FE4BC93}" srcOrd="0" destOrd="0" presId="urn:microsoft.com/office/officeart/2009/3/layout/CircleRelationship"/>
    <dgm:cxn modelId="{65B2A72C-B78F-4321-9275-573701AD2C27}" srcId="{0BB97606-0107-4A8A-93D4-5C4B28B1699F}" destId="{7D5014F5-8FBE-44DF-8A0A-9762DDD0B422}" srcOrd="1" destOrd="0" parTransId="{9609DBC2-0E21-400F-B9BC-E6D2AA04FF3D}" sibTransId="{950B9AD8-3667-4292-858B-12DB7D25CE5E}"/>
    <dgm:cxn modelId="{70943A89-F428-4D39-B3D1-B2F81B05FF3A}" srcId="{0BB97606-0107-4A8A-93D4-5C4B28B1699F}" destId="{7B1FB10A-507B-4BB3-991F-51B0DF91C938}" srcOrd="2" destOrd="0" parTransId="{12C17B7E-F125-4C28-B574-EBF7B408160F}" sibTransId="{450DBFD4-494C-4EB1-98D5-A8985A5026C4}"/>
    <dgm:cxn modelId="{8AB20E4D-8F88-4C51-A134-47CEDDE2E6AF}" type="presOf" srcId="{7094B190-DD07-4B62-B256-011DA8298298}" destId="{F81851D8-2BBB-45DF-963C-023F1AAC89EE}" srcOrd="0" destOrd="0" presId="urn:microsoft.com/office/officeart/2009/3/layout/CircleRelationship"/>
    <dgm:cxn modelId="{E1179588-CE9B-40E7-BC7B-B11F793AEBA2}" type="presOf" srcId="{A294CAF7-B4CD-440A-8C38-5802C6DBE9FF}" destId="{8E209B42-5146-4A1F-B4FA-262AC88119A9}" srcOrd="0" destOrd="0" presId="urn:microsoft.com/office/officeart/2009/3/layout/CircleRelationship"/>
    <dgm:cxn modelId="{3B114704-265F-4262-A1CE-E9F7168B249C}" type="presOf" srcId="{0BB97606-0107-4A8A-93D4-5C4B28B1699F}" destId="{6C8958AF-B738-4D72-8B42-9C580200FA56}" srcOrd="0" destOrd="0" presId="urn:microsoft.com/office/officeart/2009/3/layout/CircleRelationship"/>
    <dgm:cxn modelId="{9D34FCF2-204B-4C6D-B4E4-BC43EA3B1BB9}" type="presParOf" srcId="{8E209B42-5146-4A1F-B4FA-262AC88119A9}" destId="{6C8958AF-B738-4D72-8B42-9C580200FA56}" srcOrd="0" destOrd="0" presId="urn:microsoft.com/office/officeart/2009/3/layout/CircleRelationship"/>
    <dgm:cxn modelId="{8E8E4D2F-B3B8-4B29-9813-636D08C6CC34}" type="presParOf" srcId="{8E209B42-5146-4A1F-B4FA-262AC88119A9}" destId="{E835BBF3-E227-4889-826F-57B2CA1F2BDC}" srcOrd="1" destOrd="0" presId="urn:microsoft.com/office/officeart/2009/3/layout/CircleRelationship"/>
    <dgm:cxn modelId="{6ABAC7DA-C004-4AE0-9C93-314FC6FC8C6B}" type="presParOf" srcId="{8E209B42-5146-4A1F-B4FA-262AC88119A9}" destId="{6317DB33-0AC8-40F0-BE29-D624387473FA}" srcOrd="2" destOrd="0" presId="urn:microsoft.com/office/officeart/2009/3/layout/CircleRelationship"/>
    <dgm:cxn modelId="{A62F9887-A3A8-4483-89A6-7B07AE2D361F}" type="presParOf" srcId="{8E209B42-5146-4A1F-B4FA-262AC88119A9}" destId="{0B61DA6B-D0E6-4529-B878-14506B947F0F}" srcOrd="3" destOrd="0" presId="urn:microsoft.com/office/officeart/2009/3/layout/CircleRelationship"/>
    <dgm:cxn modelId="{A29048B3-4C7F-490F-9066-DD33995FDE1B}" type="presParOf" srcId="{8E209B42-5146-4A1F-B4FA-262AC88119A9}" destId="{72BD6F95-1426-4CAE-846B-BBE57EC3D838}" srcOrd="4" destOrd="0" presId="urn:microsoft.com/office/officeart/2009/3/layout/CircleRelationship"/>
    <dgm:cxn modelId="{9F77C806-9B09-459E-8D1A-4018507C8685}" type="presParOf" srcId="{8E209B42-5146-4A1F-B4FA-262AC88119A9}" destId="{5EB8FEC3-D63D-46EA-B242-507B846700F5}" srcOrd="5" destOrd="0" presId="urn:microsoft.com/office/officeart/2009/3/layout/CircleRelationship"/>
    <dgm:cxn modelId="{4DD87C87-7A25-48BD-BB46-42C211C7916E}" type="presParOf" srcId="{8E209B42-5146-4A1F-B4FA-262AC88119A9}" destId="{0B50AFE1-69B7-4665-8718-54B55A3D4C0A}" srcOrd="6" destOrd="0" presId="urn:microsoft.com/office/officeart/2009/3/layout/CircleRelationship"/>
    <dgm:cxn modelId="{6AC7EC30-8D83-495B-BAE5-A825C790B5ED}" type="presParOf" srcId="{8E209B42-5146-4A1F-B4FA-262AC88119A9}" destId="{3580A60F-9D20-46B6-B037-9827460EF583}" srcOrd="7" destOrd="0" presId="urn:microsoft.com/office/officeart/2009/3/layout/CircleRelationship"/>
    <dgm:cxn modelId="{40331AF1-C75A-4474-810F-E11D6440275B}" type="presParOf" srcId="{3580A60F-9D20-46B6-B037-9827460EF583}" destId="{0B46AFD0-12AA-4E36-A261-D7DCED63C8AB}" srcOrd="0" destOrd="0" presId="urn:microsoft.com/office/officeart/2009/3/layout/CircleRelationship"/>
    <dgm:cxn modelId="{AE22A8AA-6235-4EFF-9235-F76FD4E78542}" type="presParOf" srcId="{8E209B42-5146-4A1F-B4FA-262AC88119A9}" destId="{09BBFE5A-5220-46E7-92B6-E269CA358BAE}" srcOrd="8" destOrd="0" presId="urn:microsoft.com/office/officeart/2009/3/layout/CircleRelationship"/>
    <dgm:cxn modelId="{75875B9A-050B-4142-99E5-FE57D1690DA1}" type="presParOf" srcId="{09BBFE5A-5220-46E7-92B6-E269CA358BAE}" destId="{21B14285-805B-4454-A8E3-40CD8026BF8A}" srcOrd="0" destOrd="0" presId="urn:microsoft.com/office/officeart/2009/3/layout/CircleRelationship"/>
    <dgm:cxn modelId="{280DE989-07E2-4FEF-A6D8-24C60F0A8390}" type="presParOf" srcId="{8E209B42-5146-4A1F-B4FA-262AC88119A9}" destId="{2DB74429-0D61-4A0F-904A-AD631FE4BC93}" srcOrd="9" destOrd="0" presId="urn:microsoft.com/office/officeart/2009/3/layout/CircleRelationship"/>
    <dgm:cxn modelId="{62A3EC0B-1D7F-4246-A36F-F6AAA4DCCE88}" type="presParOf" srcId="{8E209B42-5146-4A1F-B4FA-262AC88119A9}" destId="{8D9E3A52-FE4A-4F87-9AC5-AF5C83523A94}" srcOrd="10" destOrd="0" presId="urn:microsoft.com/office/officeart/2009/3/layout/CircleRelationship"/>
    <dgm:cxn modelId="{96095339-2BA8-46DD-9436-CA86FCB2D8BB}" type="presParOf" srcId="{8D9E3A52-FE4A-4F87-9AC5-AF5C83523A94}" destId="{72CDDFDF-4E76-467C-AE9F-6360656E294D}" srcOrd="0" destOrd="0" presId="urn:microsoft.com/office/officeart/2009/3/layout/CircleRelationship"/>
    <dgm:cxn modelId="{A8D962A2-73E6-495C-85B1-936EC04A0D7C}" type="presParOf" srcId="{8E209B42-5146-4A1F-B4FA-262AC88119A9}" destId="{F1DB8853-075A-4DE7-B55A-8CDA7CA4B8AC}" srcOrd="11" destOrd="0" presId="urn:microsoft.com/office/officeart/2009/3/layout/CircleRelationship"/>
    <dgm:cxn modelId="{A2CD42E4-6B5A-4FF0-B7BA-8CD6C56A1AF0}" type="presParOf" srcId="{F1DB8853-075A-4DE7-B55A-8CDA7CA4B8AC}" destId="{A9276A4E-C816-45AC-B3A4-E8E1DA81D43F}" srcOrd="0" destOrd="0" presId="urn:microsoft.com/office/officeart/2009/3/layout/CircleRelationship"/>
    <dgm:cxn modelId="{9325F8CD-6DFD-4E83-820A-135BA39E43FF}" type="presParOf" srcId="{8E209B42-5146-4A1F-B4FA-262AC88119A9}" destId="{D564116A-FEF3-46F2-9E48-674543C80AAA}" srcOrd="12" destOrd="0" presId="urn:microsoft.com/office/officeart/2009/3/layout/CircleRelationship"/>
    <dgm:cxn modelId="{FAC8F292-9FF5-44EE-8EE5-BD131AE0B2DD}" type="presParOf" srcId="{D564116A-FEF3-46F2-9E48-674543C80AAA}" destId="{2E174D27-838A-418C-8BA0-DAF2F286233A}" srcOrd="0" destOrd="0" presId="urn:microsoft.com/office/officeart/2009/3/layout/CircleRelationship"/>
    <dgm:cxn modelId="{2CC28AFC-F3C7-482F-9EE9-3DFE3E3B1167}" type="presParOf" srcId="{8E209B42-5146-4A1F-B4FA-262AC88119A9}" destId="{9DC31C3E-BCC9-44F0-B346-70DCD165CE27}" srcOrd="13" destOrd="0" presId="urn:microsoft.com/office/officeart/2009/3/layout/CircleRelationship"/>
    <dgm:cxn modelId="{5EBB607A-EDD5-4F0A-9FBF-E8A2298C8F66}" type="presParOf" srcId="{8E209B42-5146-4A1F-B4FA-262AC88119A9}" destId="{87EA1F82-6D40-4677-ACD1-A23C0C54D968}" srcOrd="14" destOrd="0" presId="urn:microsoft.com/office/officeart/2009/3/layout/CircleRelationship"/>
    <dgm:cxn modelId="{36D8FE42-9E05-4BB8-BEC4-F9F620027486}" type="presParOf" srcId="{87EA1F82-6D40-4677-ACD1-A23C0C54D968}" destId="{1FAF40BD-5A0D-4ABD-A47D-35E3F3EF7B25}" srcOrd="0" destOrd="0" presId="urn:microsoft.com/office/officeart/2009/3/layout/CircleRelationship"/>
    <dgm:cxn modelId="{DAB6DDF3-3147-481C-831E-F6B0F269C2F0}" type="presParOf" srcId="{8E209B42-5146-4A1F-B4FA-262AC88119A9}" destId="{F6A58609-EDCF-4348-BAC7-FC32C05BDF15}" srcOrd="15" destOrd="0" presId="urn:microsoft.com/office/officeart/2009/3/layout/CircleRelationship"/>
    <dgm:cxn modelId="{FAC73127-2110-4C54-BC03-D1208BA73AD8}" type="presParOf" srcId="{8E209B42-5146-4A1F-B4FA-262AC88119A9}" destId="{04E6195B-46F4-4DF5-9571-4237D3D102F7}" srcOrd="16" destOrd="0" presId="urn:microsoft.com/office/officeart/2009/3/layout/CircleRelationship"/>
    <dgm:cxn modelId="{4EE888A0-0906-4FEC-83BD-B2C058D88F19}" type="presParOf" srcId="{04E6195B-46F4-4DF5-9571-4237D3D102F7}" destId="{611A586E-765D-4C0D-941D-27F0B8CD4CAA}" srcOrd="0" destOrd="0" presId="urn:microsoft.com/office/officeart/2009/3/layout/CircleRelationship"/>
    <dgm:cxn modelId="{1803AFCB-B766-4F2C-BD94-D7ECE1C562DF}" type="presParOf" srcId="{8E209B42-5146-4A1F-B4FA-262AC88119A9}" destId="{F81851D8-2BBB-45DF-963C-023F1AAC89EE}" srcOrd="17" destOrd="0" presId="urn:microsoft.com/office/officeart/2009/3/layout/CircleRelationship"/>
    <dgm:cxn modelId="{DE20801C-CB0A-4934-AFA4-DBAF132C1C7D}" type="presParOf" srcId="{8E209B42-5146-4A1F-B4FA-262AC88119A9}" destId="{1DE638E2-43CD-4D5C-AB20-FD8BD80B429C}" srcOrd="18" destOrd="0" presId="urn:microsoft.com/office/officeart/2009/3/layout/CircleRelationship"/>
    <dgm:cxn modelId="{BDA57CBE-123A-4C65-A03A-962DDEB4FDCF}" type="presParOf" srcId="{1DE638E2-43CD-4D5C-AB20-FD8BD80B429C}" destId="{87D66DA9-F6E8-4D83-A977-9F007597711F}" srcOrd="0" destOrd="0" presId="urn:microsoft.com/office/officeart/2009/3/layout/CircleRelationship"/>
    <dgm:cxn modelId="{560D0010-3B14-4B21-994F-DC1ACAAD2A5C}" type="presParOf" srcId="{8E209B42-5146-4A1F-B4FA-262AC88119A9}" destId="{CB621E06-375B-434A-B2C3-7B56AD2D87B4}" srcOrd="19" destOrd="0" presId="urn:microsoft.com/office/officeart/2009/3/layout/CircleRelationship"/>
    <dgm:cxn modelId="{FF92882F-C335-404D-8680-BF42C8B135D4}" type="presParOf" srcId="{CB621E06-375B-434A-B2C3-7B56AD2D87B4}" destId="{C981D33F-A621-408E-A8BB-2766D218B232}" srcOrd="0" destOrd="0" presId="urn:microsoft.com/office/officeart/2009/3/layout/CircleRelationship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4CAF7-B4CD-440A-8C38-5802C6DBE9FF}" type="doc">
      <dgm:prSet loTypeId="urn:microsoft.com/office/officeart/2009/3/layout/CircleRelationship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BB97606-0107-4A8A-93D4-5C4B28B1699F}">
      <dgm:prSet phldrT="[Text]" custT="1"/>
      <dgm:spPr/>
      <dgm:t>
        <a:bodyPr/>
        <a:lstStyle/>
        <a:p>
          <a:r>
            <a:rPr lang="en-IE" sz="3200" dirty="0" smtClean="0">
              <a:solidFill>
                <a:srgbClr val="C00000"/>
              </a:solidFill>
            </a:rPr>
            <a:t>UL</a:t>
          </a:r>
          <a:endParaRPr lang="en-IE" sz="3200" dirty="0">
            <a:solidFill>
              <a:srgbClr val="C00000"/>
            </a:solidFill>
          </a:endParaRPr>
        </a:p>
      </dgm:t>
    </dgm:pt>
    <dgm:pt modelId="{6E1EBA72-7BD6-4A35-83C1-93D45713ADC0}" type="parTrans" cxnId="{7B778ED0-8157-4621-92D3-ED552DFB11C1}">
      <dgm:prSet/>
      <dgm:spPr/>
      <dgm:t>
        <a:bodyPr/>
        <a:lstStyle/>
        <a:p>
          <a:endParaRPr lang="en-IE"/>
        </a:p>
      </dgm:t>
    </dgm:pt>
    <dgm:pt modelId="{F37478CA-C8B4-4371-A843-484F0B7E5154}" type="sibTrans" cxnId="{7B778ED0-8157-4621-92D3-ED552DFB11C1}">
      <dgm:prSet/>
      <dgm:spPr/>
      <dgm:t>
        <a:bodyPr/>
        <a:lstStyle/>
        <a:p>
          <a:endParaRPr lang="en-IE"/>
        </a:p>
      </dgm:t>
    </dgm:pt>
    <dgm:pt modelId="{6EEAEB79-555D-42FC-8CE8-19578D83CD63}">
      <dgm:prSet phldrT="[Text]" custT="1"/>
      <dgm:spPr/>
      <dgm:t>
        <a:bodyPr/>
        <a:lstStyle/>
        <a:p>
          <a:r>
            <a:rPr lang="en-IE" sz="1800" b="1" dirty="0" smtClean="0">
              <a:solidFill>
                <a:schemeClr val="accent1">
                  <a:lumMod val="50000"/>
                </a:schemeClr>
              </a:solidFill>
            </a:rPr>
            <a:t>LIMERICK CITY </a:t>
          </a:r>
          <a:endParaRPr lang="en-IE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A8606A5B-6024-46F9-8EA9-3BA73F0DED01}" type="parTrans" cxnId="{368C0A43-D07D-466B-A743-6E5CDD4CD780}">
      <dgm:prSet/>
      <dgm:spPr/>
      <dgm:t>
        <a:bodyPr/>
        <a:lstStyle/>
        <a:p>
          <a:endParaRPr lang="en-IE"/>
        </a:p>
      </dgm:t>
    </dgm:pt>
    <dgm:pt modelId="{9618E2DD-03A9-4860-80A0-C25F9D302F67}" type="sibTrans" cxnId="{368C0A43-D07D-466B-A743-6E5CDD4CD780}">
      <dgm:prSet/>
      <dgm:spPr/>
      <dgm:t>
        <a:bodyPr/>
        <a:lstStyle/>
        <a:p>
          <a:endParaRPr lang="en-IE"/>
        </a:p>
      </dgm:t>
    </dgm:pt>
    <dgm:pt modelId="{7094B190-DD07-4B62-B256-011DA8298298}">
      <dgm:prSet phldrT="[Text]" custT="1"/>
      <dgm:spPr/>
      <dgm:t>
        <a:bodyPr/>
        <a:lstStyle/>
        <a:p>
          <a:r>
            <a:rPr lang="en-IE" sz="1800" b="1" dirty="0" smtClean="0">
              <a:solidFill>
                <a:schemeClr val="accent1">
                  <a:lumMod val="50000"/>
                </a:schemeClr>
              </a:solidFill>
            </a:rPr>
            <a:t>ALUMNI </a:t>
          </a:r>
          <a:endParaRPr lang="en-IE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0A3AFBF3-1654-4035-8EEF-61FF16E08058}" type="parTrans" cxnId="{8F4DBB85-EBAF-4063-A097-73B1DBE11646}">
      <dgm:prSet/>
      <dgm:spPr/>
      <dgm:t>
        <a:bodyPr/>
        <a:lstStyle/>
        <a:p>
          <a:endParaRPr lang="en-IE"/>
        </a:p>
      </dgm:t>
    </dgm:pt>
    <dgm:pt modelId="{E7BA872E-9E36-421E-B323-B4315B8E3EC5}" type="sibTrans" cxnId="{8F4DBB85-EBAF-4063-A097-73B1DBE11646}">
      <dgm:prSet/>
      <dgm:spPr/>
      <dgm:t>
        <a:bodyPr/>
        <a:lstStyle/>
        <a:p>
          <a:endParaRPr lang="en-IE"/>
        </a:p>
      </dgm:t>
    </dgm:pt>
    <dgm:pt modelId="{B94A4D19-522C-4AF3-A17C-047441F751AF}">
      <dgm:prSet phldrT="[Text]" custT="1"/>
      <dgm:spPr/>
      <dgm:t>
        <a:bodyPr/>
        <a:lstStyle/>
        <a:p>
          <a:r>
            <a:rPr lang="en-IE" sz="1800" b="1" dirty="0" smtClean="0">
              <a:solidFill>
                <a:schemeClr val="accent1">
                  <a:lumMod val="50000"/>
                </a:schemeClr>
              </a:solidFill>
            </a:rPr>
            <a:t>GLOBAL LIMERICK NETWORK </a:t>
          </a:r>
          <a:endParaRPr lang="en-IE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5216F6B2-6920-46C3-9EA3-BAB6C1F6F858}" type="parTrans" cxnId="{E8CBF39B-BB1F-4800-A9D9-381A14DFD565}">
      <dgm:prSet/>
      <dgm:spPr/>
      <dgm:t>
        <a:bodyPr/>
        <a:lstStyle/>
        <a:p>
          <a:endParaRPr lang="en-IE"/>
        </a:p>
      </dgm:t>
    </dgm:pt>
    <dgm:pt modelId="{93204BE3-886F-4544-B9FE-F43C825469B7}" type="sibTrans" cxnId="{E8CBF39B-BB1F-4800-A9D9-381A14DFD565}">
      <dgm:prSet/>
      <dgm:spPr/>
      <dgm:t>
        <a:bodyPr/>
        <a:lstStyle/>
        <a:p>
          <a:endParaRPr lang="en-IE"/>
        </a:p>
      </dgm:t>
    </dgm:pt>
    <dgm:pt modelId="{8E209B42-5146-4A1F-B4FA-262AC88119A9}" type="pres">
      <dgm:prSet presAssocID="{A294CAF7-B4CD-440A-8C38-5802C6DBE9F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IE"/>
        </a:p>
      </dgm:t>
    </dgm:pt>
    <dgm:pt modelId="{6C8958AF-B738-4D72-8B42-9C580200FA56}" type="pres">
      <dgm:prSet presAssocID="{0BB97606-0107-4A8A-93D4-5C4B28B1699F}" presName="Parent" presStyleLbl="node0" presStyleIdx="0" presStyleCnt="1" custScaleX="66643" custScaleY="48539" custLinFactNeighborX="-29089" custLinFactNeighborY="-2241">
        <dgm:presLayoutVars>
          <dgm:chMax val="5"/>
          <dgm:chPref val="5"/>
        </dgm:presLayoutVars>
      </dgm:prSet>
      <dgm:spPr/>
      <dgm:t>
        <a:bodyPr/>
        <a:lstStyle/>
        <a:p>
          <a:endParaRPr lang="en-IE"/>
        </a:p>
      </dgm:t>
    </dgm:pt>
    <dgm:pt modelId="{E1C292D3-0C06-4B7A-94D2-54DC7BDB6104}" type="pres">
      <dgm:prSet presAssocID="{0BB97606-0107-4A8A-93D4-5C4B28B1699F}" presName="Accent1" presStyleLbl="node1" presStyleIdx="0" presStyleCnt="15" custLinFactY="100000" custLinFactNeighborX="16054" custLinFactNeighborY="152177"/>
      <dgm:spPr/>
    </dgm:pt>
    <dgm:pt modelId="{E835BBF3-E227-4889-826F-57B2CA1F2BDC}" type="pres">
      <dgm:prSet presAssocID="{0BB97606-0107-4A8A-93D4-5C4B28B1699F}" presName="Accent2" presStyleLbl="node1" presStyleIdx="1" presStyleCnt="15" custLinFactX="-100000" custLinFactY="-125174" custLinFactNeighborX="-127545" custLinFactNeighborY="-200000"/>
      <dgm:spPr/>
    </dgm:pt>
    <dgm:pt modelId="{6317DB33-0AC8-40F0-BE29-D624387473FA}" type="pres">
      <dgm:prSet presAssocID="{0BB97606-0107-4A8A-93D4-5C4B28B1699F}" presName="Accent3" presStyleLbl="node1" presStyleIdx="2" presStyleCnt="15"/>
      <dgm:spPr/>
    </dgm:pt>
    <dgm:pt modelId="{0B61DA6B-D0E6-4529-B878-14506B947F0F}" type="pres">
      <dgm:prSet presAssocID="{0BB97606-0107-4A8A-93D4-5C4B28B1699F}" presName="Accent4" presStyleLbl="node1" presStyleIdx="3" presStyleCnt="15" custLinFactX="100000" custLinFactY="-19133" custLinFactNeighborX="164980" custLinFactNeighborY="-100000"/>
      <dgm:spPr/>
    </dgm:pt>
    <dgm:pt modelId="{72BD6F95-1426-4CAE-846B-BBE57EC3D838}" type="pres">
      <dgm:prSet presAssocID="{0BB97606-0107-4A8A-93D4-5C4B28B1699F}" presName="Accent5" presStyleLbl="node1" presStyleIdx="4" presStyleCnt="15" custLinFactX="43337" custLinFactY="96162" custLinFactNeighborX="100000" custLinFactNeighborY="100000"/>
      <dgm:spPr/>
    </dgm:pt>
    <dgm:pt modelId="{5EB8FEC3-D63D-46EA-B242-507B846700F5}" type="pres">
      <dgm:prSet presAssocID="{0BB97606-0107-4A8A-93D4-5C4B28B1699F}" presName="Accent6" presStyleLbl="node1" presStyleIdx="5" presStyleCnt="15" custLinFactY="100000" custLinFactNeighborX="-73735" custLinFactNeighborY="144593"/>
      <dgm:spPr/>
    </dgm:pt>
    <dgm:pt modelId="{0B50AFE1-69B7-4665-8718-54B55A3D4C0A}" type="pres">
      <dgm:prSet presAssocID="{6EEAEB79-555D-42FC-8CE8-19578D83CD63}" presName="Child1" presStyleLbl="node1" presStyleIdx="6" presStyleCnt="15" custScaleX="371770" custScaleY="165437" custLinFactX="100000" custLinFactY="34003" custLinFactNeighborX="12619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3580A60F-9D20-46B6-B037-9827460EF583}" type="pres">
      <dgm:prSet presAssocID="{6EEAEB79-555D-42FC-8CE8-19578D83CD63}" presName="Accent7" presStyleCnt="0"/>
      <dgm:spPr/>
    </dgm:pt>
    <dgm:pt modelId="{0B46AFD0-12AA-4E36-A261-D7DCED63C8AB}" type="pres">
      <dgm:prSet presAssocID="{6EEAEB79-555D-42FC-8CE8-19578D83CD63}" presName="AccentHold1" presStyleLbl="node1" presStyleIdx="7" presStyleCnt="15" custScaleX="175733" custScaleY="172660" custLinFactX="22892" custLinFactNeighborX="100000" custLinFactNeighborY="46869"/>
      <dgm:spPr/>
    </dgm:pt>
    <dgm:pt modelId="{09BBFE5A-5220-46E7-92B6-E269CA358BAE}" type="pres">
      <dgm:prSet presAssocID="{6EEAEB79-555D-42FC-8CE8-19578D83CD63}" presName="Accent8" presStyleCnt="0"/>
      <dgm:spPr/>
    </dgm:pt>
    <dgm:pt modelId="{21B14285-805B-4454-A8E3-40CD8026BF8A}" type="pres">
      <dgm:prSet presAssocID="{6EEAEB79-555D-42FC-8CE8-19578D83CD63}" presName="AccentHold2" presStyleLbl="node1" presStyleIdx="8" presStyleCnt="15" custLinFactX="176831" custLinFactNeighborX="200000" custLinFactNeighborY="-56671"/>
      <dgm:spPr/>
    </dgm:pt>
    <dgm:pt modelId="{15843BDA-FD2C-48A9-ACD4-8107972D6327}" type="pres">
      <dgm:prSet presAssocID="{B94A4D19-522C-4AF3-A17C-047441F751AF}" presName="Child2" presStyleLbl="node1" presStyleIdx="9" presStyleCnt="15" custScaleX="353689" custLinFactNeighborX="-28783" custLinFactNeighborY="60966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B2823124-8C2D-41A3-AFA6-B539739B30FB}" type="pres">
      <dgm:prSet presAssocID="{B94A4D19-522C-4AF3-A17C-047441F751AF}" presName="Accent9" presStyleCnt="0"/>
      <dgm:spPr/>
    </dgm:pt>
    <dgm:pt modelId="{611A586E-765D-4C0D-941D-27F0B8CD4CAA}" type="pres">
      <dgm:prSet presAssocID="{B94A4D19-522C-4AF3-A17C-047441F751AF}" presName="AccentHold1" presStyleLbl="node1" presStyleIdx="10" presStyleCnt="15" custLinFactX="-6447" custLinFactY="-27802" custLinFactNeighborX="-100000" custLinFactNeighborY="-100000"/>
      <dgm:spPr/>
    </dgm:pt>
    <dgm:pt modelId="{6BEA31CA-DD34-482A-87E2-FF1575CD683F}" type="pres">
      <dgm:prSet presAssocID="{B94A4D19-522C-4AF3-A17C-047441F751AF}" presName="Accent10" presStyleCnt="0"/>
      <dgm:spPr/>
    </dgm:pt>
    <dgm:pt modelId="{6EF0B456-E3DF-4509-91D2-4C3BED2E061D}" type="pres">
      <dgm:prSet presAssocID="{B94A4D19-522C-4AF3-A17C-047441F751AF}" presName="AccentHold2" presStyleLbl="node1" presStyleIdx="11" presStyleCnt="15"/>
      <dgm:spPr/>
    </dgm:pt>
    <dgm:pt modelId="{611D2CC6-4BEB-40D5-9154-E66308974FE0}" type="pres">
      <dgm:prSet presAssocID="{B94A4D19-522C-4AF3-A17C-047441F751AF}" presName="Accent11" presStyleCnt="0"/>
      <dgm:spPr/>
    </dgm:pt>
    <dgm:pt modelId="{E6463375-7EEE-459F-9476-BF432C636EE2}" type="pres">
      <dgm:prSet presAssocID="{B94A4D19-522C-4AF3-A17C-047441F751AF}" presName="AccentHold3" presStyleLbl="node1" presStyleIdx="12" presStyleCnt="15" custLinFactX="-100000" custLinFactNeighborX="-130167" custLinFactNeighborY="-74248"/>
      <dgm:spPr/>
    </dgm:pt>
    <dgm:pt modelId="{46E8D59F-54C8-4556-A94B-84EB7F02632A}" type="pres">
      <dgm:prSet presAssocID="{7094B190-DD07-4B62-B256-011DA8298298}" presName="Child3" presStyleLbl="node1" presStyleIdx="13" presStyleCnt="15" custScaleX="170303" custLinFactX="-184237" custLinFactNeighborX="-200000" custLinFactNeighborY="-24971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0E5626E0-41BD-449D-AE2C-44DE1FB98EC3}" type="pres">
      <dgm:prSet presAssocID="{7094B190-DD07-4B62-B256-011DA8298298}" presName="Accent12" presStyleCnt="0"/>
      <dgm:spPr/>
    </dgm:pt>
    <dgm:pt modelId="{4A365EF3-5CB3-4D69-8A43-FF2F1D8E04B0}" type="pres">
      <dgm:prSet presAssocID="{7094B190-DD07-4B62-B256-011DA8298298}" presName="AccentHold1" presStyleLbl="node1" presStyleIdx="14" presStyleCnt="15" custLinFactX="-200000" custLinFactNeighborX="-220182" custLinFactNeighborY="26970"/>
      <dgm:spPr/>
    </dgm:pt>
  </dgm:ptLst>
  <dgm:cxnLst>
    <dgm:cxn modelId="{E8CBF39B-BB1F-4800-A9D9-381A14DFD565}" srcId="{0BB97606-0107-4A8A-93D4-5C4B28B1699F}" destId="{B94A4D19-522C-4AF3-A17C-047441F751AF}" srcOrd="1" destOrd="0" parTransId="{5216F6B2-6920-46C3-9EA3-BAB6C1F6F858}" sibTransId="{93204BE3-886F-4544-B9FE-F43C825469B7}"/>
    <dgm:cxn modelId="{368C0A43-D07D-466B-A743-6E5CDD4CD780}" srcId="{0BB97606-0107-4A8A-93D4-5C4B28B1699F}" destId="{6EEAEB79-555D-42FC-8CE8-19578D83CD63}" srcOrd="0" destOrd="0" parTransId="{A8606A5B-6024-46F9-8EA9-3BA73F0DED01}" sibTransId="{9618E2DD-03A9-4860-80A0-C25F9D302F67}"/>
    <dgm:cxn modelId="{CB912737-B0FA-4C91-BD27-34DFD505F2F2}" type="presOf" srcId="{0BB97606-0107-4A8A-93D4-5C4B28B1699F}" destId="{6C8958AF-B738-4D72-8B42-9C580200FA56}" srcOrd="0" destOrd="0" presId="urn:microsoft.com/office/officeart/2009/3/layout/CircleRelationship"/>
    <dgm:cxn modelId="{201D2C16-B528-494A-A3D1-AC2712D953E5}" type="presOf" srcId="{6EEAEB79-555D-42FC-8CE8-19578D83CD63}" destId="{0B50AFE1-69B7-4665-8718-54B55A3D4C0A}" srcOrd="0" destOrd="0" presId="urn:microsoft.com/office/officeart/2009/3/layout/CircleRelationship"/>
    <dgm:cxn modelId="{7B778ED0-8157-4621-92D3-ED552DFB11C1}" srcId="{A294CAF7-B4CD-440A-8C38-5802C6DBE9FF}" destId="{0BB97606-0107-4A8A-93D4-5C4B28B1699F}" srcOrd="0" destOrd="0" parTransId="{6E1EBA72-7BD6-4A35-83C1-93D45713ADC0}" sibTransId="{F37478CA-C8B4-4371-A843-484F0B7E5154}"/>
    <dgm:cxn modelId="{C08E0972-76B3-4756-AC1A-5F95ED061297}" type="presOf" srcId="{B94A4D19-522C-4AF3-A17C-047441F751AF}" destId="{15843BDA-FD2C-48A9-ACD4-8107972D6327}" srcOrd="0" destOrd="0" presId="urn:microsoft.com/office/officeart/2009/3/layout/CircleRelationship"/>
    <dgm:cxn modelId="{AAD54EDF-E50A-4E08-B7F0-9C0E6EACF447}" type="presOf" srcId="{A294CAF7-B4CD-440A-8C38-5802C6DBE9FF}" destId="{8E209B42-5146-4A1F-B4FA-262AC88119A9}" srcOrd="0" destOrd="0" presId="urn:microsoft.com/office/officeart/2009/3/layout/CircleRelationship"/>
    <dgm:cxn modelId="{2739F100-BDD0-4F70-871B-D78C36E11625}" type="presOf" srcId="{7094B190-DD07-4B62-B256-011DA8298298}" destId="{46E8D59F-54C8-4556-A94B-84EB7F02632A}" srcOrd="0" destOrd="0" presId="urn:microsoft.com/office/officeart/2009/3/layout/CircleRelationship"/>
    <dgm:cxn modelId="{8F4DBB85-EBAF-4063-A097-73B1DBE11646}" srcId="{0BB97606-0107-4A8A-93D4-5C4B28B1699F}" destId="{7094B190-DD07-4B62-B256-011DA8298298}" srcOrd="2" destOrd="0" parTransId="{0A3AFBF3-1654-4035-8EEF-61FF16E08058}" sibTransId="{E7BA872E-9E36-421E-B323-B4315B8E3EC5}"/>
    <dgm:cxn modelId="{90E9B950-D0EB-4D46-BBDC-A260863D2552}" type="presParOf" srcId="{8E209B42-5146-4A1F-B4FA-262AC88119A9}" destId="{6C8958AF-B738-4D72-8B42-9C580200FA56}" srcOrd="0" destOrd="0" presId="urn:microsoft.com/office/officeart/2009/3/layout/CircleRelationship"/>
    <dgm:cxn modelId="{2342F89B-DCE2-4EEC-ABEC-64F780E5422B}" type="presParOf" srcId="{8E209B42-5146-4A1F-B4FA-262AC88119A9}" destId="{E1C292D3-0C06-4B7A-94D2-54DC7BDB6104}" srcOrd="1" destOrd="0" presId="urn:microsoft.com/office/officeart/2009/3/layout/CircleRelationship"/>
    <dgm:cxn modelId="{0B890AAA-6DA5-40B9-859A-DA9859525272}" type="presParOf" srcId="{8E209B42-5146-4A1F-B4FA-262AC88119A9}" destId="{E835BBF3-E227-4889-826F-57B2CA1F2BDC}" srcOrd="2" destOrd="0" presId="urn:microsoft.com/office/officeart/2009/3/layout/CircleRelationship"/>
    <dgm:cxn modelId="{EC5691FD-2A1C-41EF-8801-6A0314FCBE9F}" type="presParOf" srcId="{8E209B42-5146-4A1F-B4FA-262AC88119A9}" destId="{6317DB33-0AC8-40F0-BE29-D624387473FA}" srcOrd="3" destOrd="0" presId="urn:microsoft.com/office/officeart/2009/3/layout/CircleRelationship"/>
    <dgm:cxn modelId="{0D31186B-BC73-4B32-8D92-49D0650DD143}" type="presParOf" srcId="{8E209B42-5146-4A1F-B4FA-262AC88119A9}" destId="{0B61DA6B-D0E6-4529-B878-14506B947F0F}" srcOrd="4" destOrd="0" presId="urn:microsoft.com/office/officeart/2009/3/layout/CircleRelationship"/>
    <dgm:cxn modelId="{AA2F4F6E-81CF-4F79-A4FB-8483F3F7E6B2}" type="presParOf" srcId="{8E209B42-5146-4A1F-B4FA-262AC88119A9}" destId="{72BD6F95-1426-4CAE-846B-BBE57EC3D838}" srcOrd="5" destOrd="0" presId="urn:microsoft.com/office/officeart/2009/3/layout/CircleRelationship"/>
    <dgm:cxn modelId="{DA2C622F-DA23-45D3-94C4-414A9B2DFA42}" type="presParOf" srcId="{8E209B42-5146-4A1F-B4FA-262AC88119A9}" destId="{5EB8FEC3-D63D-46EA-B242-507B846700F5}" srcOrd="6" destOrd="0" presId="urn:microsoft.com/office/officeart/2009/3/layout/CircleRelationship"/>
    <dgm:cxn modelId="{BDBB803D-55D5-4B92-AC6F-0A214D52C0D1}" type="presParOf" srcId="{8E209B42-5146-4A1F-B4FA-262AC88119A9}" destId="{0B50AFE1-69B7-4665-8718-54B55A3D4C0A}" srcOrd="7" destOrd="0" presId="urn:microsoft.com/office/officeart/2009/3/layout/CircleRelationship"/>
    <dgm:cxn modelId="{9C5606D9-32B1-47AF-B005-A1F7F9B8BB9E}" type="presParOf" srcId="{8E209B42-5146-4A1F-B4FA-262AC88119A9}" destId="{3580A60F-9D20-46B6-B037-9827460EF583}" srcOrd="8" destOrd="0" presId="urn:microsoft.com/office/officeart/2009/3/layout/CircleRelationship"/>
    <dgm:cxn modelId="{77433ADD-EB78-4691-A3E6-5CF4385CD923}" type="presParOf" srcId="{3580A60F-9D20-46B6-B037-9827460EF583}" destId="{0B46AFD0-12AA-4E36-A261-D7DCED63C8AB}" srcOrd="0" destOrd="0" presId="urn:microsoft.com/office/officeart/2009/3/layout/CircleRelationship"/>
    <dgm:cxn modelId="{669E688D-A92F-4EBA-9AA3-DD2AA13E1376}" type="presParOf" srcId="{8E209B42-5146-4A1F-B4FA-262AC88119A9}" destId="{09BBFE5A-5220-46E7-92B6-E269CA358BAE}" srcOrd="9" destOrd="0" presId="urn:microsoft.com/office/officeart/2009/3/layout/CircleRelationship"/>
    <dgm:cxn modelId="{BB66F8CF-745C-40D8-A2EA-F70AC346F487}" type="presParOf" srcId="{09BBFE5A-5220-46E7-92B6-E269CA358BAE}" destId="{21B14285-805B-4454-A8E3-40CD8026BF8A}" srcOrd="0" destOrd="0" presId="urn:microsoft.com/office/officeart/2009/3/layout/CircleRelationship"/>
    <dgm:cxn modelId="{52E903C3-D217-4048-BFA5-22B1D218ED4C}" type="presParOf" srcId="{8E209B42-5146-4A1F-B4FA-262AC88119A9}" destId="{15843BDA-FD2C-48A9-ACD4-8107972D6327}" srcOrd="10" destOrd="0" presId="urn:microsoft.com/office/officeart/2009/3/layout/CircleRelationship"/>
    <dgm:cxn modelId="{CF871024-3B64-42A0-83DE-11EC2B7A3C4A}" type="presParOf" srcId="{8E209B42-5146-4A1F-B4FA-262AC88119A9}" destId="{B2823124-8C2D-41A3-AFA6-B539739B30FB}" srcOrd="11" destOrd="0" presId="urn:microsoft.com/office/officeart/2009/3/layout/CircleRelationship"/>
    <dgm:cxn modelId="{DEC6ECF4-DF8E-42BA-A025-0B2971A4A9F3}" type="presParOf" srcId="{B2823124-8C2D-41A3-AFA6-B539739B30FB}" destId="{611A586E-765D-4C0D-941D-27F0B8CD4CAA}" srcOrd="0" destOrd="0" presId="urn:microsoft.com/office/officeart/2009/3/layout/CircleRelationship"/>
    <dgm:cxn modelId="{D89A9E27-EB88-48C5-93E7-F788A1022ABC}" type="presParOf" srcId="{8E209B42-5146-4A1F-B4FA-262AC88119A9}" destId="{6BEA31CA-DD34-482A-87E2-FF1575CD683F}" srcOrd="12" destOrd="0" presId="urn:microsoft.com/office/officeart/2009/3/layout/CircleRelationship"/>
    <dgm:cxn modelId="{CA65E893-E3C1-408A-A72F-F3679AE5BB64}" type="presParOf" srcId="{6BEA31CA-DD34-482A-87E2-FF1575CD683F}" destId="{6EF0B456-E3DF-4509-91D2-4C3BED2E061D}" srcOrd="0" destOrd="0" presId="urn:microsoft.com/office/officeart/2009/3/layout/CircleRelationship"/>
    <dgm:cxn modelId="{13A2D59E-5F7A-4A6A-9065-E6B8273EAE42}" type="presParOf" srcId="{8E209B42-5146-4A1F-B4FA-262AC88119A9}" destId="{611D2CC6-4BEB-40D5-9154-E66308974FE0}" srcOrd="13" destOrd="0" presId="urn:microsoft.com/office/officeart/2009/3/layout/CircleRelationship"/>
    <dgm:cxn modelId="{3EB2A234-5A83-4DCD-A1B6-84A250D8B554}" type="presParOf" srcId="{611D2CC6-4BEB-40D5-9154-E66308974FE0}" destId="{E6463375-7EEE-459F-9476-BF432C636EE2}" srcOrd="0" destOrd="0" presId="urn:microsoft.com/office/officeart/2009/3/layout/CircleRelationship"/>
    <dgm:cxn modelId="{A2A81A34-C4DC-4DF2-983B-1E61D228F3D3}" type="presParOf" srcId="{8E209B42-5146-4A1F-B4FA-262AC88119A9}" destId="{46E8D59F-54C8-4556-A94B-84EB7F02632A}" srcOrd="14" destOrd="0" presId="urn:microsoft.com/office/officeart/2009/3/layout/CircleRelationship"/>
    <dgm:cxn modelId="{A4CA5EF7-72B1-4D34-BEA6-6B4F01195E56}" type="presParOf" srcId="{8E209B42-5146-4A1F-B4FA-262AC88119A9}" destId="{0E5626E0-41BD-449D-AE2C-44DE1FB98EC3}" srcOrd="15" destOrd="0" presId="urn:microsoft.com/office/officeart/2009/3/layout/CircleRelationship"/>
    <dgm:cxn modelId="{736566E4-8A81-430E-B6FC-B0FF94DFBACD}" type="presParOf" srcId="{0E5626E0-41BD-449D-AE2C-44DE1FB98EC3}" destId="{4A365EF3-5CB3-4D69-8A43-FF2F1D8E04B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4CAF7-B4CD-440A-8C38-5802C6DBE9FF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BB97606-0107-4A8A-93D4-5C4B28B1699F}">
      <dgm:prSet phldrT="[Text]" custT="1"/>
      <dgm:spPr/>
      <dgm:t>
        <a:bodyPr/>
        <a:lstStyle/>
        <a:p>
          <a:r>
            <a:rPr lang="en-IE" sz="3200" dirty="0" smtClean="0">
              <a:solidFill>
                <a:srgbClr val="C00000"/>
              </a:solidFill>
            </a:rPr>
            <a:t>UL</a:t>
          </a:r>
          <a:endParaRPr lang="en-IE" sz="3200" dirty="0">
            <a:solidFill>
              <a:srgbClr val="C00000"/>
            </a:solidFill>
          </a:endParaRPr>
        </a:p>
      </dgm:t>
    </dgm:pt>
    <dgm:pt modelId="{6E1EBA72-7BD6-4A35-83C1-93D45713ADC0}" type="parTrans" cxnId="{7B778ED0-8157-4621-92D3-ED552DFB11C1}">
      <dgm:prSet/>
      <dgm:spPr/>
      <dgm:t>
        <a:bodyPr/>
        <a:lstStyle/>
        <a:p>
          <a:endParaRPr lang="en-IE"/>
        </a:p>
      </dgm:t>
    </dgm:pt>
    <dgm:pt modelId="{F37478CA-C8B4-4371-A843-484F0B7E5154}" type="sibTrans" cxnId="{7B778ED0-8157-4621-92D3-ED552DFB11C1}">
      <dgm:prSet/>
      <dgm:spPr/>
      <dgm:t>
        <a:bodyPr/>
        <a:lstStyle/>
        <a:p>
          <a:endParaRPr lang="en-IE"/>
        </a:p>
      </dgm:t>
    </dgm:pt>
    <dgm:pt modelId="{6EEAEB79-555D-42FC-8CE8-19578D83CD63}">
      <dgm:prSet phldrT="[Text]" custT="1"/>
      <dgm:spPr/>
      <dgm:t>
        <a:bodyPr/>
        <a:lstStyle/>
        <a:p>
          <a:r>
            <a:rPr lang="en-IE" sz="1400" dirty="0" smtClean="0"/>
            <a:t>Other Irish Universities </a:t>
          </a:r>
          <a:endParaRPr lang="en-IE" sz="1400" dirty="0"/>
        </a:p>
      </dgm:t>
    </dgm:pt>
    <dgm:pt modelId="{A8606A5B-6024-46F9-8EA9-3BA73F0DED01}" type="parTrans" cxnId="{368C0A43-D07D-466B-A743-6E5CDD4CD780}">
      <dgm:prSet/>
      <dgm:spPr/>
      <dgm:t>
        <a:bodyPr/>
        <a:lstStyle/>
        <a:p>
          <a:endParaRPr lang="en-IE"/>
        </a:p>
      </dgm:t>
    </dgm:pt>
    <dgm:pt modelId="{9618E2DD-03A9-4860-80A0-C25F9D302F67}" type="sibTrans" cxnId="{368C0A43-D07D-466B-A743-6E5CDD4CD780}">
      <dgm:prSet/>
      <dgm:spPr/>
      <dgm:t>
        <a:bodyPr/>
        <a:lstStyle/>
        <a:p>
          <a:endParaRPr lang="en-IE"/>
        </a:p>
      </dgm:t>
    </dgm:pt>
    <dgm:pt modelId="{7D5014F5-8FBE-44DF-8A0A-9762DDD0B422}">
      <dgm:prSet phldrT="[Text]" custT="1"/>
      <dgm:spPr/>
      <dgm:t>
        <a:bodyPr/>
        <a:lstStyle/>
        <a:p>
          <a:r>
            <a:rPr lang="en-IE" sz="1400" dirty="0" smtClean="0"/>
            <a:t>Irish University Association</a:t>
          </a:r>
          <a:endParaRPr lang="en-IE" sz="1400" dirty="0"/>
        </a:p>
      </dgm:t>
    </dgm:pt>
    <dgm:pt modelId="{9609DBC2-0E21-400F-B9BC-E6D2AA04FF3D}" type="parTrans" cxnId="{65B2A72C-B78F-4321-9275-573701AD2C27}">
      <dgm:prSet/>
      <dgm:spPr/>
      <dgm:t>
        <a:bodyPr/>
        <a:lstStyle/>
        <a:p>
          <a:endParaRPr lang="en-IE"/>
        </a:p>
      </dgm:t>
    </dgm:pt>
    <dgm:pt modelId="{950B9AD8-3667-4292-858B-12DB7D25CE5E}" type="sibTrans" cxnId="{65B2A72C-B78F-4321-9275-573701AD2C27}">
      <dgm:prSet/>
      <dgm:spPr/>
      <dgm:t>
        <a:bodyPr/>
        <a:lstStyle/>
        <a:p>
          <a:endParaRPr lang="en-IE"/>
        </a:p>
      </dgm:t>
    </dgm:pt>
    <dgm:pt modelId="{7094B190-DD07-4B62-B256-011DA8298298}">
      <dgm:prSet phldrT="[Text]" custT="1"/>
      <dgm:spPr/>
      <dgm:t>
        <a:bodyPr/>
        <a:lstStyle/>
        <a:p>
          <a:r>
            <a:rPr lang="en-IE" sz="1400" dirty="0" smtClean="0"/>
            <a:t> European Higher Education Area </a:t>
          </a:r>
          <a:endParaRPr lang="en-IE" sz="1400" dirty="0"/>
        </a:p>
      </dgm:t>
    </dgm:pt>
    <dgm:pt modelId="{0A3AFBF3-1654-4035-8EEF-61FF16E08058}" type="parTrans" cxnId="{8F4DBB85-EBAF-4063-A097-73B1DBE11646}">
      <dgm:prSet/>
      <dgm:spPr/>
      <dgm:t>
        <a:bodyPr/>
        <a:lstStyle/>
        <a:p>
          <a:endParaRPr lang="en-IE"/>
        </a:p>
      </dgm:t>
    </dgm:pt>
    <dgm:pt modelId="{E7BA872E-9E36-421E-B323-B4315B8E3EC5}" type="sibTrans" cxnId="{8F4DBB85-EBAF-4063-A097-73B1DBE11646}">
      <dgm:prSet/>
      <dgm:spPr/>
      <dgm:t>
        <a:bodyPr/>
        <a:lstStyle/>
        <a:p>
          <a:endParaRPr lang="en-IE"/>
        </a:p>
      </dgm:t>
    </dgm:pt>
    <dgm:pt modelId="{7B1FB10A-507B-4BB3-991F-51B0DF91C938}">
      <dgm:prSet phldrT="[Text]" custT="1"/>
      <dgm:spPr/>
      <dgm:t>
        <a:bodyPr/>
        <a:lstStyle/>
        <a:p>
          <a:r>
            <a:rPr lang="en-IE" sz="1400" dirty="0" smtClean="0"/>
            <a:t>European Association for International Education</a:t>
          </a:r>
          <a:endParaRPr lang="en-IE" sz="1400" dirty="0"/>
        </a:p>
      </dgm:t>
    </dgm:pt>
    <dgm:pt modelId="{12C17B7E-F125-4C28-B574-EBF7B408160F}" type="parTrans" cxnId="{70943A89-F428-4D39-B3D1-B2F81B05FF3A}">
      <dgm:prSet/>
      <dgm:spPr/>
      <dgm:t>
        <a:bodyPr/>
        <a:lstStyle/>
        <a:p>
          <a:endParaRPr lang="en-IE"/>
        </a:p>
      </dgm:t>
    </dgm:pt>
    <dgm:pt modelId="{450DBFD4-494C-4EB1-98D5-A8985A5026C4}" type="sibTrans" cxnId="{70943A89-F428-4D39-B3D1-B2F81B05FF3A}">
      <dgm:prSet/>
      <dgm:spPr/>
      <dgm:t>
        <a:bodyPr/>
        <a:lstStyle/>
        <a:p>
          <a:endParaRPr lang="en-IE"/>
        </a:p>
      </dgm:t>
    </dgm:pt>
    <dgm:pt modelId="{B94A4D19-522C-4AF3-A17C-047441F751AF}">
      <dgm:prSet phldrT="[Text]" custT="1"/>
      <dgm:spPr/>
      <dgm:t>
        <a:bodyPr/>
        <a:lstStyle/>
        <a:p>
          <a:r>
            <a:rPr lang="en-IE" sz="1400" dirty="0" smtClean="0"/>
            <a:t>International Association of Universities </a:t>
          </a:r>
          <a:endParaRPr lang="en-IE" sz="1400" dirty="0"/>
        </a:p>
      </dgm:t>
    </dgm:pt>
    <dgm:pt modelId="{5216F6B2-6920-46C3-9EA3-BAB6C1F6F858}" type="parTrans" cxnId="{E8CBF39B-BB1F-4800-A9D9-381A14DFD565}">
      <dgm:prSet/>
      <dgm:spPr/>
      <dgm:t>
        <a:bodyPr/>
        <a:lstStyle/>
        <a:p>
          <a:endParaRPr lang="en-IE"/>
        </a:p>
      </dgm:t>
    </dgm:pt>
    <dgm:pt modelId="{93204BE3-886F-4544-B9FE-F43C825469B7}" type="sibTrans" cxnId="{E8CBF39B-BB1F-4800-A9D9-381A14DFD565}">
      <dgm:prSet/>
      <dgm:spPr/>
      <dgm:t>
        <a:bodyPr/>
        <a:lstStyle/>
        <a:p>
          <a:endParaRPr lang="en-IE"/>
        </a:p>
      </dgm:t>
    </dgm:pt>
    <dgm:pt modelId="{CAD35A88-D18F-4C00-9E1B-09A3D77FD98C}">
      <dgm:prSet phldrT="[Text]"/>
      <dgm:spPr/>
      <dgm:t>
        <a:bodyPr/>
        <a:lstStyle/>
        <a:p>
          <a:endParaRPr lang="en-IE" dirty="0"/>
        </a:p>
      </dgm:t>
    </dgm:pt>
    <dgm:pt modelId="{10ED5FA6-84AA-420F-B136-BC8E8EEA8AC4}" type="parTrans" cxnId="{C3D1BA09-A628-4814-9306-1D62A290B4B8}">
      <dgm:prSet/>
      <dgm:spPr/>
      <dgm:t>
        <a:bodyPr/>
        <a:lstStyle/>
        <a:p>
          <a:endParaRPr lang="en-IE"/>
        </a:p>
      </dgm:t>
    </dgm:pt>
    <dgm:pt modelId="{07BB5B06-2074-4F46-9934-0F77848F3887}" type="sibTrans" cxnId="{C3D1BA09-A628-4814-9306-1D62A290B4B8}">
      <dgm:prSet/>
      <dgm:spPr/>
      <dgm:t>
        <a:bodyPr/>
        <a:lstStyle/>
        <a:p>
          <a:endParaRPr lang="en-IE"/>
        </a:p>
      </dgm:t>
    </dgm:pt>
    <dgm:pt modelId="{8E209B42-5146-4A1F-B4FA-262AC88119A9}" type="pres">
      <dgm:prSet presAssocID="{A294CAF7-B4CD-440A-8C38-5802C6DBE9F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IE"/>
        </a:p>
      </dgm:t>
    </dgm:pt>
    <dgm:pt modelId="{6C8958AF-B738-4D72-8B42-9C580200FA56}" type="pres">
      <dgm:prSet presAssocID="{0BB97606-0107-4A8A-93D4-5C4B28B1699F}" presName="Parent" presStyleLbl="node0" presStyleIdx="0" presStyleCnt="1" custScaleX="66643" custScaleY="48539" custLinFactNeighborX="14978" custLinFactNeighborY="22588">
        <dgm:presLayoutVars>
          <dgm:chMax val="5"/>
          <dgm:chPref val="5"/>
        </dgm:presLayoutVars>
      </dgm:prSet>
      <dgm:spPr/>
      <dgm:t>
        <a:bodyPr/>
        <a:lstStyle/>
        <a:p>
          <a:endParaRPr lang="en-IE"/>
        </a:p>
      </dgm:t>
    </dgm:pt>
    <dgm:pt modelId="{E835BBF3-E227-4889-826F-57B2CA1F2BDC}" type="pres">
      <dgm:prSet presAssocID="{0BB97606-0107-4A8A-93D4-5C4B28B1699F}" presName="Accent2" presStyleLbl="node1" presStyleIdx="0" presStyleCnt="19"/>
      <dgm:spPr/>
    </dgm:pt>
    <dgm:pt modelId="{6317DB33-0AC8-40F0-BE29-D624387473FA}" type="pres">
      <dgm:prSet presAssocID="{0BB97606-0107-4A8A-93D4-5C4B28B1699F}" presName="Accent3" presStyleLbl="node1" presStyleIdx="1" presStyleCnt="19"/>
      <dgm:spPr/>
    </dgm:pt>
    <dgm:pt modelId="{0B61DA6B-D0E6-4529-B878-14506B947F0F}" type="pres">
      <dgm:prSet presAssocID="{0BB97606-0107-4A8A-93D4-5C4B28B1699F}" presName="Accent4" presStyleLbl="node1" presStyleIdx="2" presStyleCnt="19" custLinFactX="27220" custLinFactNeighborX="100000" custLinFactNeighborY="43012"/>
      <dgm:spPr/>
    </dgm:pt>
    <dgm:pt modelId="{72BD6F95-1426-4CAE-846B-BBE57EC3D838}" type="pres">
      <dgm:prSet presAssocID="{0BB97606-0107-4A8A-93D4-5C4B28B1699F}" presName="Accent5" presStyleLbl="node1" presStyleIdx="3" presStyleCnt="19"/>
      <dgm:spPr/>
    </dgm:pt>
    <dgm:pt modelId="{5EB8FEC3-D63D-46EA-B242-507B846700F5}" type="pres">
      <dgm:prSet presAssocID="{0BB97606-0107-4A8A-93D4-5C4B28B1699F}" presName="Accent6" presStyleLbl="node1" presStyleIdx="4" presStyleCnt="19"/>
      <dgm:spPr/>
    </dgm:pt>
    <dgm:pt modelId="{0B50AFE1-69B7-4665-8718-54B55A3D4C0A}" type="pres">
      <dgm:prSet presAssocID="{6EEAEB79-555D-42FC-8CE8-19578D83CD63}" presName="Child1" presStyleLbl="node1" presStyleIdx="5" presStyleCnt="19" custScaleX="203616" custScaleY="133416" custLinFactNeighborX="8893" custLinFactNeighborY="83059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3580A60F-9D20-46B6-B037-9827460EF583}" type="pres">
      <dgm:prSet presAssocID="{6EEAEB79-555D-42FC-8CE8-19578D83CD63}" presName="Accent7" presStyleCnt="0"/>
      <dgm:spPr/>
    </dgm:pt>
    <dgm:pt modelId="{0B46AFD0-12AA-4E36-A261-D7DCED63C8AB}" type="pres">
      <dgm:prSet presAssocID="{6EEAEB79-555D-42FC-8CE8-19578D83CD63}" presName="AccentHold1" presStyleLbl="node1" presStyleIdx="6" presStyleCnt="19" custScaleX="175733" custScaleY="172660" custLinFactY="44219" custLinFactNeighborX="-91947" custLinFactNeighborY="100000"/>
      <dgm:spPr/>
    </dgm:pt>
    <dgm:pt modelId="{09BBFE5A-5220-46E7-92B6-E269CA358BAE}" type="pres">
      <dgm:prSet presAssocID="{6EEAEB79-555D-42FC-8CE8-19578D83CD63}" presName="Accent8" presStyleCnt="0"/>
      <dgm:spPr/>
    </dgm:pt>
    <dgm:pt modelId="{21B14285-805B-4454-A8E3-40CD8026BF8A}" type="pres">
      <dgm:prSet presAssocID="{6EEAEB79-555D-42FC-8CE8-19578D83CD63}" presName="AccentHold2" presStyleLbl="node1" presStyleIdx="7" presStyleCnt="19" custLinFactX="50813" custLinFactY="100000" custLinFactNeighborX="100000" custLinFactNeighborY="154479"/>
      <dgm:spPr/>
    </dgm:pt>
    <dgm:pt modelId="{2DB74429-0D61-4A0F-904A-AD631FE4BC93}" type="pres">
      <dgm:prSet presAssocID="{7D5014F5-8FBE-44DF-8A0A-9762DDD0B422}" presName="Child2" presStyleLbl="node1" presStyleIdx="8" presStyleCnt="19" custScaleX="203616" custScaleY="100988" custLinFactY="100000" custLinFactNeighborX="-3733" custLinFactNeighborY="103056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8D9E3A52-FE4A-4F87-9AC5-AF5C83523A94}" type="pres">
      <dgm:prSet presAssocID="{7D5014F5-8FBE-44DF-8A0A-9762DDD0B422}" presName="Accent9" presStyleCnt="0"/>
      <dgm:spPr/>
    </dgm:pt>
    <dgm:pt modelId="{72CDDFDF-4E76-467C-AE9F-6360656E294D}" type="pres">
      <dgm:prSet presAssocID="{7D5014F5-8FBE-44DF-8A0A-9762DDD0B422}" presName="AccentHold1" presStyleLbl="node1" presStyleIdx="9" presStyleCnt="19"/>
      <dgm:spPr/>
    </dgm:pt>
    <dgm:pt modelId="{F1DB8853-075A-4DE7-B55A-8CDA7CA4B8AC}" type="pres">
      <dgm:prSet presAssocID="{7D5014F5-8FBE-44DF-8A0A-9762DDD0B422}" presName="Accent10" presStyleCnt="0"/>
      <dgm:spPr/>
    </dgm:pt>
    <dgm:pt modelId="{A9276A4E-C816-45AC-B3A4-E8E1DA81D43F}" type="pres">
      <dgm:prSet presAssocID="{7D5014F5-8FBE-44DF-8A0A-9762DDD0B422}" presName="AccentHold2" presStyleLbl="node1" presStyleIdx="10" presStyleCnt="19"/>
      <dgm:spPr/>
    </dgm:pt>
    <dgm:pt modelId="{D564116A-FEF3-46F2-9E48-674543C80AAA}" type="pres">
      <dgm:prSet presAssocID="{7D5014F5-8FBE-44DF-8A0A-9762DDD0B422}" presName="Accent11" presStyleCnt="0"/>
      <dgm:spPr/>
    </dgm:pt>
    <dgm:pt modelId="{2E174D27-838A-418C-8BA0-DAF2F286233A}" type="pres">
      <dgm:prSet presAssocID="{7D5014F5-8FBE-44DF-8A0A-9762DDD0B422}" presName="AccentHold3" presStyleLbl="node1" presStyleIdx="11" presStyleCnt="19" custLinFactX="98819" custLinFactNeighborX="100000" custLinFactNeighborY="59682"/>
      <dgm:spPr/>
    </dgm:pt>
    <dgm:pt modelId="{9DC31C3E-BCC9-44F0-B346-70DCD165CE27}" type="pres">
      <dgm:prSet presAssocID="{7B1FB10A-507B-4BB3-991F-51B0DF91C938}" presName="Child3" presStyleLbl="node1" presStyleIdx="12" presStyleCnt="19" custScaleX="203616" custScaleY="133416" custLinFactY="-48092" custLinFactNeighborX="-42648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87EA1F82-6D40-4677-ACD1-A23C0C54D968}" type="pres">
      <dgm:prSet presAssocID="{7B1FB10A-507B-4BB3-991F-51B0DF91C938}" presName="Accent12" presStyleCnt="0"/>
      <dgm:spPr/>
    </dgm:pt>
    <dgm:pt modelId="{1FAF40BD-5A0D-4ABD-A47D-35E3F3EF7B25}" type="pres">
      <dgm:prSet presAssocID="{7B1FB10A-507B-4BB3-991F-51B0DF91C938}" presName="AccentHold1" presStyleLbl="node1" presStyleIdx="13" presStyleCnt="19"/>
      <dgm:spPr/>
    </dgm:pt>
    <dgm:pt modelId="{F6A58609-EDCF-4348-BAC7-FC32C05BDF15}" type="pres">
      <dgm:prSet presAssocID="{B94A4D19-522C-4AF3-A17C-047441F751AF}" presName="Child4" presStyleLbl="node1" presStyleIdx="14" presStyleCnt="19" custScaleX="187400" custScaleY="100987" custLinFactX="22765" custLinFactY="-130960" custLinFactNeighborX="10000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04E6195B-46F4-4DF5-9571-4237D3D102F7}" type="pres">
      <dgm:prSet presAssocID="{B94A4D19-522C-4AF3-A17C-047441F751AF}" presName="Accent13" presStyleCnt="0"/>
      <dgm:spPr/>
    </dgm:pt>
    <dgm:pt modelId="{611A586E-765D-4C0D-941D-27F0B8CD4CAA}" type="pres">
      <dgm:prSet presAssocID="{B94A4D19-522C-4AF3-A17C-047441F751AF}" presName="AccentHold1" presStyleLbl="node1" presStyleIdx="15" presStyleCnt="19"/>
      <dgm:spPr/>
    </dgm:pt>
    <dgm:pt modelId="{F81851D8-2BBB-45DF-963C-023F1AAC89EE}" type="pres">
      <dgm:prSet presAssocID="{7094B190-DD07-4B62-B256-011DA8298298}" presName="Child5" presStyleLbl="node1" presStyleIdx="16" presStyleCnt="19" custScaleX="203616" custScaleY="133416" custLinFactX="-100000" custLinFactNeighborX="-139032" custLinFactNeighborY="18414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1DE638E2-43CD-4D5C-AB20-FD8BD80B429C}" type="pres">
      <dgm:prSet presAssocID="{7094B190-DD07-4B62-B256-011DA8298298}" presName="Accent15" presStyleCnt="0"/>
      <dgm:spPr/>
    </dgm:pt>
    <dgm:pt modelId="{87D66DA9-F6E8-4D83-A977-9F007597711F}" type="pres">
      <dgm:prSet presAssocID="{7094B190-DD07-4B62-B256-011DA8298298}" presName="AccentHold2" presStyleLbl="node1" presStyleIdx="17" presStyleCnt="19" custLinFactX="400000" custLinFactNeighborX="425948" custLinFactNeighborY="25746"/>
      <dgm:spPr/>
    </dgm:pt>
    <dgm:pt modelId="{CB621E06-375B-434A-B2C3-7B56AD2D87B4}" type="pres">
      <dgm:prSet presAssocID="{7094B190-DD07-4B62-B256-011DA8298298}" presName="Accent16" presStyleCnt="0"/>
      <dgm:spPr/>
    </dgm:pt>
    <dgm:pt modelId="{C981D33F-A621-408E-A8BB-2766D218B232}" type="pres">
      <dgm:prSet presAssocID="{7094B190-DD07-4B62-B256-011DA8298298}" presName="AccentHold3" presStyleLbl="node1" presStyleIdx="18" presStyleCnt="19" custLinFactX="-100000" custLinFactY="271048" custLinFactNeighborX="-197538" custLinFactNeighborY="300000"/>
      <dgm:spPr/>
    </dgm:pt>
  </dgm:ptLst>
  <dgm:cxnLst>
    <dgm:cxn modelId="{B99D42D2-6F0A-4C57-B295-D4A6118A98E0}" type="presOf" srcId="{A294CAF7-B4CD-440A-8C38-5802C6DBE9FF}" destId="{8E209B42-5146-4A1F-B4FA-262AC88119A9}" srcOrd="0" destOrd="0" presId="urn:microsoft.com/office/officeart/2009/3/layout/CircleRelationship"/>
    <dgm:cxn modelId="{E8CBF39B-BB1F-4800-A9D9-381A14DFD565}" srcId="{0BB97606-0107-4A8A-93D4-5C4B28B1699F}" destId="{B94A4D19-522C-4AF3-A17C-047441F751AF}" srcOrd="3" destOrd="0" parTransId="{5216F6B2-6920-46C3-9EA3-BAB6C1F6F858}" sibTransId="{93204BE3-886F-4544-B9FE-F43C825469B7}"/>
    <dgm:cxn modelId="{65B2A72C-B78F-4321-9275-573701AD2C27}" srcId="{0BB97606-0107-4A8A-93D4-5C4B28B1699F}" destId="{7D5014F5-8FBE-44DF-8A0A-9762DDD0B422}" srcOrd="1" destOrd="0" parTransId="{9609DBC2-0E21-400F-B9BC-E6D2AA04FF3D}" sibTransId="{950B9AD8-3667-4292-858B-12DB7D25CE5E}"/>
    <dgm:cxn modelId="{368C0A43-D07D-466B-A743-6E5CDD4CD780}" srcId="{0BB97606-0107-4A8A-93D4-5C4B28B1699F}" destId="{6EEAEB79-555D-42FC-8CE8-19578D83CD63}" srcOrd="0" destOrd="0" parTransId="{A8606A5B-6024-46F9-8EA9-3BA73F0DED01}" sibTransId="{9618E2DD-03A9-4860-80A0-C25F9D302F67}"/>
    <dgm:cxn modelId="{0F219E8B-CA1E-4AB7-8736-6478AE3EB8B0}" type="presOf" srcId="{0BB97606-0107-4A8A-93D4-5C4B28B1699F}" destId="{6C8958AF-B738-4D72-8B42-9C580200FA56}" srcOrd="0" destOrd="0" presId="urn:microsoft.com/office/officeart/2009/3/layout/CircleRelationship"/>
    <dgm:cxn modelId="{51B4966C-B2A7-441B-A485-D285EF112DE1}" type="presOf" srcId="{7094B190-DD07-4B62-B256-011DA8298298}" destId="{F81851D8-2BBB-45DF-963C-023F1AAC89EE}" srcOrd="0" destOrd="0" presId="urn:microsoft.com/office/officeart/2009/3/layout/CircleRelationship"/>
    <dgm:cxn modelId="{20737176-FD0A-475D-A322-BCCA30E1A2D2}" type="presOf" srcId="{7D5014F5-8FBE-44DF-8A0A-9762DDD0B422}" destId="{2DB74429-0D61-4A0F-904A-AD631FE4BC93}" srcOrd="0" destOrd="0" presId="urn:microsoft.com/office/officeart/2009/3/layout/CircleRelationship"/>
    <dgm:cxn modelId="{7B778ED0-8157-4621-92D3-ED552DFB11C1}" srcId="{A294CAF7-B4CD-440A-8C38-5802C6DBE9FF}" destId="{0BB97606-0107-4A8A-93D4-5C4B28B1699F}" srcOrd="0" destOrd="0" parTransId="{6E1EBA72-7BD6-4A35-83C1-93D45713ADC0}" sibTransId="{F37478CA-C8B4-4371-A843-484F0B7E5154}"/>
    <dgm:cxn modelId="{70943A89-F428-4D39-B3D1-B2F81B05FF3A}" srcId="{0BB97606-0107-4A8A-93D4-5C4B28B1699F}" destId="{7B1FB10A-507B-4BB3-991F-51B0DF91C938}" srcOrd="2" destOrd="0" parTransId="{12C17B7E-F125-4C28-B574-EBF7B408160F}" sibTransId="{450DBFD4-494C-4EB1-98D5-A8985A5026C4}"/>
    <dgm:cxn modelId="{5F827D7D-3094-4FE3-B992-E89858D30F64}" type="presOf" srcId="{B94A4D19-522C-4AF3-A17C-047441F751AF}" destId="{F6A58609-EDCF-4348-BAC7-FC32C05BDF15}" srcOrd="0" destOrd="0" presId="urn:microsoft.com/office/officeart/2009/3/layout/CircleRelationship"/>
    <dgm:cxn modelId="{E61B9D8A-69EE-4167-9A36-0807F5FA5CA6}" type="presOf" srcId="{6EEAEB79-555D-42FC-8CE8-19578D83CD63}" destId="{0B50AFE1-69B7-4665-8718-54B55A3D4C0A}" srcOrd="0" destOrd="0" presId="urn:microsoft.com/office/officeart/2009/3/layout/CircleRelationship"/>
    <dgm:cxn modelId="{C3D1BA09-A628-4814-9306-1D62A290B4B8}" srcId="{A294CAF7-B4CD-440A-8C38-5802C6DBE9FF}" destId="{CAD35A88-D18F-4C00-9E1B-09A3D77FD98C}" srcOrd="1" destOrd="0" parTransId="{10ED5FA6-84AA-420F-B136-BC8E8EEA8AC4}" sibTransId="{07BB5B06-2074-4F46-9934-0F77848F3887}"/>
    <dgm:cxn modelId="{4023B4CF-7C99-48E8-99AA-2B6EE4043AD9}" type="presOf" srcId="{7B1FB10A-507B-4BB3-991F-51B0DF91C938}" destId="{9DC31C3E-BCC9-44F0-B346-70DCD165CE27}" srcOrd="0" destOrd="0" presId="urn:microsoft.com/office/officeart/2009/3/layout/CircleRelationship"/>
    <dgm:cxn modelId="{8F4DBB85-EBAF-4063-A097-73B1DBE11646}" srcId="{0BB97606-0107-4A8A-93D4-5C4B28B1699F}" destId="{7094B190-DD07-4B62-B256-011DA8298298}" srcOrd="4" destOrd="0" parTransId="{0A3AFBF3-1654-4035-8EEF-61FF16E08058}" sibTransId="{E7BA872E-9E36-421E-B323-B4315B8E3EC5}"/>
    <dgm:cxn modelId="{27E47F49-222A-4FE1-ADBC-543CABA0D498}" type="presParOf" srcId="{8E209B42-5146-4A1F-B4FA-262AC88119A9}" destId="{6C8958AF-B738-4D72-8B42-9C580200FA56}" srcOrd="0" destOrd="0" presId="urn:microsoft.com/office/officeart/2009/3/layout/CircleRelationship"/>
    <dgm:cxn modelId="{4F915824-24A2-4A56-9991-E5B961FAF1B8}" type="presParOf" srcId="{8E209B42-5146-4A1F-B4FA-262AC88119A9}" destId="{E835BBF3-E227-4889-826F-57B2CA1F2BDC}" srcOrd="1" destOrd="0" presId="urn:microsoft.com/office/officeart/2009/3/layout/CircleRelationship"/>
    <dgm:cxn modelId="{D8DAE84C-E439-4B89-83AF-52CA9F464CC9}" type="presParOf" srcId="{8E209B42-5146-4A1F-B4FA-262AC88119A9}" destId="{6317DB33-0AC8-40F0-BE29-D624387473FA}" srcOrd="2" destOrd="0" presId="urn:microsoft.com/office/officeart/2009/3/layout/CircleRelationship"/>
    <dgm:cxn modelId="{2504A3F0-4BE8-4BFF-8121-ABC1936FA3B8}" type="presParOf" srcId="{8E209B42-5146-4A1F-B4FA-262AC88119A9}" destId="{0B61DA6B-D0E6-4529-B878-14506B947F0F}" srcOrd="3" destOrd="0" presId="urn:microsoft.com/office/officeart/2009/3/layout/CircleRelationship"/>
    <dgm:cxn modelId="{3C7DE7B9-C9F8-4405-9E7E-A0020B8F5B84}" type="presParOf" srcId="{8E209B42-5146-4A1F-B4FA-262AC88119A9}" destId="{72BD6F95-1426-4CAE-846B-BBE57EC3D838}" srcOrd="4" destOrd="0" presId="urn:microsoft.com/office/officeart/2009/3/layout/CircleRelationship"/>
    <dgm:cxn modelId="{834350C6-06AA-46C7-B50B-6448DCB07461}" type="presParOf" srcId="{8E209B42-5146-4A1F-B4FA-262AC88119A9}" destId="{5EB8FEC3-D63D-46EA-B242-507B846700F5}" srcOrd="5" destOrd="0" presId="urn:microsoft.com/office/officeart/2009/3/layout/CircleRelationship"/>
    <dgm:cxn modelId="{11B2526E-52B4-4F15-93CE-F461144E804B}" type="presParOf" srcId="{8E209B42-5146-4A1F-B4FA-262AC88119A9}" destId="{0B50AFE1-69B7-4665-8718-54B55A3D4C0A}" srcOrd="6" destOrd="0" presId="urn:microsoft.com/office/officeart/2009/3/layout/CircleRelationship"/>
    <dgm:cxn modelId="{CEFED75A-7A96-48D0-9C47-F907E006FC52}" type="presParOf" srcId="{8E209B42-5146-4A1F-B4FA-262AC88119A9}" destId="{3580A60F-9D20-46B6-B037-9827460EF583}" srcOrd="7" destOrd="0" presId="urn:microsoft.com/office/officeart/2009/3/layout/CircleRelationship"/>
    <dgm:cxn modelId="{640100F3-661E-4C40-BF69-C2D8FFB9BFD4}" type="presParOf" srcId="{3580A60F-9D20-46B6-B037-9827460EF583}" destId="{0B46AFD0-12AA-4E36-A261-D7DCED63C8AB}" srcOrd="0" destOrd="0" presId="urn:microsoft.com/office/officeart/2009/3/layout/CircleRelationship"/>
    <dgm:cxn modelId="{CBA914EA-B727-4D30-8178-B396EE611129}" type="presParOf" srcId="{8E209B42-5146-4A1F-B4FA-262AC88119A9}" destId="{09BBFE5A-5220-46E7-92B6-E269CA358BAE}" srcOrd="8" destOrd="0" presId="urn:microsoft.com/office/officeart/2009/3/layout/CircleRelationship"/>
    <dgm:cxn modelId="{568F7518-C3FA-458C-83F5-3E69125D92E4}" type="presParOf" srcId="{09BBFE5A-5220-46E7-92B6-E269CA358BAE}" destId="{21B14285-805B-4454-A8E3-40CD8026BF8A}" srcOrd="0" destOrd="0" presId="urn:microsoft.com/office/officeart/2009/3/layout/CircleRelationship"/>
    <dgm:cxn modelId="{9BE0C4C1-8854-4355-B539-12DC338A3223}" type="presParOf" srcId="{8E209B42-5146-4A1F-B4FA-262AC88119A9}" destId="{2DB74429-0D61-4A0F-904A-AD631FE4BC93}" srcOrd="9" destOrd="0" presId="urn:microsoft.com/office/officeart/2009/3/layout/CircleRelationship"/>
    <dgm:cxn modelId="{9FA2760F-62BE-432F-B133-4C4F60C02DD8}" type="presParOf" srcId="{8E209B42-5146-4A1F-B4FA-262AC88119A9}" destId="{8D9E3A52-FE4A-4F87-9AC5-AF5C83523A94}" srcOrd="10" destOrd="0" presId="urn:microsoft.com/office/officeart/2009/3/layout/CircleRelationship"/>
    <dgm:cxn modelId="{194E1246-23B1-4C5C-8BE6-9FF0FD81AC79}" type="presParOf" srcId="{8D9E3A52-FE4A-4F87-9AC5-AF5C83523A94}" destId="{72CDDFDF-4E76-467C-AE9F-6360656E294D}" srcOrd="0" destOrd="0" presId="urn:microsoft.com/office/officeart/2009/3/layout/CircleRelationship"/>
    <dgm:cxn modelId="{78A66175-BBD3-44D1-B36E-0F96BAF5226F}" type="presParOf" srcId="{8E209B42-5146-4A1F-B4FA-262AC88119A9}" destId="{F1DB8853-075A-4DE7-B55A-8CDA7CA4B8AC}" srcOrd="11" destOrd="0" presId="urn:microsoft.com/office/officeart/2009/3/layout/CircleRelationship"/>
    <dgm:cxn modelId="{0DF2F20E-2A93-472B-9C88-583E5F4A7CDD}" type="presParOf" srcId="{F1DB8853-075A-4DE7-B55A-8CDA7CA4B8AC}" destId="{A9276A4E-C816-45AC-B3A4-E8E1DA81D43F}" srcOrd="0" destOrd="0" presId="urn:microsoft.com/office/officeart/2009/3/layout/CircleRelationship"/>
    <dgm:cxn modelId="{85AB6860-46FF-4A43-A3B1-8AC1B0B46A74}" type="presParOf" srcId="{8E209B42-5146-4A1F-B4FA-262AC88119A9}" destId="{D564116A-FEF3-46F2-9E48-674543C80AAA}" srcOrd="12" destOrd="0" presId="urn:microsoft.com/office/officeart/2009/3/layout/CircleRelationship"/>
    <dgm:cxn modelId="{5A82B45C-8953-4BBD-8057-35FBE0A5A65B}" type="presParOf" srcId="{D564116A-FEF3-46F2-9E48-674543C80AAA}" destId="{2E174D27-838A-418C-8BA0-DAF2F286233A}" srcOrd="0" destOrd="0" presId="urn:microsoft.com/office/officeart/2009/3/layout/CircleRelationship"/>
    <dgm:cxn modelId="{E776DC6B-0C94-4E3A-833E-1D045A9A743F}" type="presParOf" srcId="{8E209B42-5146-4A1F-B4FA-262AC88119A9}" destId="{9DC31C3E-BCC9-44F0-B346-70DCD165CE27}" srcOrd="13" destOrd="0" presId="urn:microsoft.com/office/officeart/2009/3/layout/CircleRelationship"/>
    <dgm:cxn modelId="{0A447A6E-0B17-4B17-9020-47A9BB9DC490}" type="presParOf" srcId="{8E209B42-5146-4A1F-B4FA-262AC88119A9}" destId="{87EA1F82-6D40-4677-ACD1-A23C0C54D968}" srcOrd="14" destOrd="0" presId="urn:microsoft.com/office/officeart/2009/3/layout/CircleRelationship"/>
    <dgm:cxn modelId="{405C6DE6-99E7-452E-957C-A26BA73B652F}" type="presParOf" srcId="{87EA1F82-6D40-4677-ACD1-A23C0C54D968}" destId="{1FAF40BD-5A0D-4ABD-A47D-35E3F3EF7B25}" srcOrd="0" destOrd="0" presId="urn:microsoft.com/office/officeart/2009/3/layout/CircleRelationship"/>
    <dgm:cxn modelId="{00659D62-B81C-487B-8568-5B529A0E348E}" type="presParOf" srcId="{8E209B42-5146-4A1F-B4FA-262AC88119A9}" destId="{F6A58609-EDCF-4348-BAC7-FC32C05BDF15}" srcOrd="15" destOrd="0" presId="urn:microsoft.com/office/officeart/2009/3/layout/CircleRelationship"/>
    <dgm:cxn modelId="{06E66E8D-4040-4A5E-832D-7737BCA25298}" type="presParOf" srcId="{8E209B42-5146-4A1F-B4FA-262AC88119A9}" destId="{04E6195B-46F4-4DF5-9571-4237D3D102F7}" srcOrd="16" destOrd="0" presId="urn:microsoft.com/office/officeart/2009/3/layout/CircleRelationship"/>
    <dgm:cxn modelId="{6AAB8830-349D-455B-8026-C37B0CE5707D}" type="presParOf" srcId="{04E6195B-46F4-4DF5-9571-4237D3D102F7}" destId="{611A586E-765D-4C0D-941D-27F0B8CD4CAA}" srcOrd="0" destOrd="0" presId="urn:microsoft.com/office/officeart/2009/3/layout/CircleRelationship"/>
    <dgm:cxn modelId="{7B2F7ADA-84CF-4AB6-93A8-59285A57583C}" type="presParOf" srcId="{8E209B42-5146-4A1F-B4FA-262AC88119A9}" destId="{F81851D8-2BBB-45DF-963C-023F1AAC89EE}" srcOrd="17" destOrd="0" presId="urn:microsoft.com/office/officeart/2009/3/layout/CircleRelationship"/>
    <dgm:cxn modelId="{F8915F93-6813-48ED-A90B-C56048FCDCDF}" type="presParOf" srcId="{8E209B42-5146-4A1F-B4FA-262AC88119A9}" destId="{1DE638E2-43CD-4D5C-AB20-FD8BD80B429C}" srcOrd="18" destOrd="0" presId="urn:microsoft.com/office/officeart/2009/3/layout/CircleRelationship"/>
    <dgm:cxn modelId="{BDC67D86-AEAF-417C-B5B9-305BB59DBCBD}" type="presParOf" srcId="{1DE638E2-43CD-4D5C-AB20-FD8BD80B429C}" destId="{87D66DA9-F6E8-4D83-A977-9F007597711F}" srcOrd="0" destOrd="0" presId="urn:microsoft.com/office/officeart/2009/3/layout/CircleRelationship"/>
    <dgm:cxn modelId="{D7CBD3A5-4EBB-4AEE-A738-1C6F0EB9B9F5}" type="presParOf" srcId="{8E209B42-5146-4A1F-B4FA-262AC88119A9}" destId="{CB621E06-375B-434A-B2C3-7B56AD2D87B4}" srcOrd="19" destOrd="0" presId="urn:microsoft.com/office/officeart/2009/3/layout/CircleRelationship"/>
    <dgm:cxn modelId="{93EF8C47-2A14-4DCB-B565-FDDBD622F3E0}" type="presParOf" srcId="{CB621E06-375B-434A-B2C3-7B56AD2D87B4}" destId="{C981D33F-A621-408E-A8BB-2766D218B23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94CAF7-B4CD-440A-8C38-5802C6DBE9FF}" type="doc">
      <dgm:prSet loTypeId="urn:microsoft.com/office/officeart/2009/3/layout/CircleRelationship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BB97606-0107-4A8A-93D4-5C4B28B1699F}">
      <dgm:prSet phldrT="[Text]" custT="1"/>
      <dgm:spPr/>
      <dgm:t>
        <a:bodyPr/>
        <a:lstStyle/>
        <a:p>
          <a:r>
            <a:rPr lang="en-IE" sz="3200" dirty="0" smtClean="0">
              <a:solidFill>
                <a:srgbClr val="C00000"/>
              </a:solidFill>
            </a:rPr>
            <a:t>UL</a:t>
          </a:r>
          <a:endParaRPr lang="en-IE" sz="3200" dirty="0">
            <a:solidFill>
              <a:srgbClr val="C00000"/>
            </a:solidFill>
          </a:endParaRPr>
        </a:p>
      </dgm:t>
    </dgm:pt>
    <dgm:pt modelId="{6E1EBA72-7BD6-4A35-83C1-93D45713ADC0}" type="parTrans" cxnId="{7B778ED0-8157-4621-92D3-ED552DFB11C1}">
      <dgm:prSet/>
      <dgm:spPr/>
      <dgm:t>
        <a:bodyPr/>
        <a:lstStyle/>
        <a:p>
          <a:endParaRPr lang="en-IE"/>
        </a:p>
      </dgm:t>
    </dgm:pt>
    <dgm:pt modelId="{F37478CA-C8B4-4371-A843-484F0B7E5154}" type="sibTrans" cxnId="{7B778ED0-8157-4621-92D3-ED552DFB11C1}">
      <dgm:prSet/>
      <dgm:spPr/>
      <dgm:t>
        <a:bodyPr/>
        <a:lstStyle/>
        <a:p>
          <a:endParaRPr lang="en-IE"/>
        </a:p>
      </dgm:t>
    </dgm:pt>
    <dgm:pt modelId="{6EEAEB79-555D-42FC-8CE8-19578D83CD63}">
      <dgm:prSet phldrT="[Text]" custT="1"/>
      <dgm:spPr/>
      <dgm:t>
        <a:bodyPr/>
        <a:lstStyle/>
        <a:p>
          <a:r>
            <a:rPr lang="en-IE" sz="1400" dirty="0" smtClean="0">
              <a:solidFill>
                <a:schemeClr val="accent6">
                  <a:lumMod val="75000"/>
                </a:schemeClr>
              </a:solidFill>
            </a:rPr>
            <a:t>COMMUNITY &amp; PRACTICE impact</a:t>
          </a:r>
          <a:endParaRPr lang="en-I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A8606A5B-6024-46F9-8EA9-3BA73F0DED01}" type="parTrans" cxnId="{368C0A43-D07D-466B-A743-6E5CDD4CD780}">
      <dgm:prSet/>
      <dgm:spPr/>
      <dgm:t>
        <a:bodyPr/>
        <a:lstStyle/>
        <a:p>
          <a:endParaRPr lang="en-IE"/>
        </a:p>
      </dgm:t>
    </dgm:pt>
    <dgm:pt modelId="{9618E2DD-03A9-4860-80A0-C25F9D302F67}" type="sibTrans" cxnId="{368C0A43-D07D-466B-A743-6E5CDD4CD780}">
      <dgm:prSet/>
      <dgm:spPr/>
      <dgm:t>
        <a:bodyPr/>
        <a:lstStyle/>
        <a:p>
          <a:endParaRPr lang="en-IE"/>
        </a:p>
      </dgm:t>
    </dgm:pt>
    <dgm:pt modelId="{7D5014F5-8FBE-44DF-8A0A-9762DDD0B422}">
      <dgm:prSet phldrT="[Text]" custT="1"/>
      <dgm:spPr/>
      <dgm:t>
        <a:bodyPr/>
        <a:lstStyle/>
        <a:p>
          <a:r>
            <a:rPr lang="en-IE" sz="1400" dirty="0" smtClean="0">
              <a:solidFill>
                <a:schemeClr val="accent6">
                  <a:lumMod val="75000"/>
                </a:schemeClr>
              </a:solidFill>
            </a:rPr>
            <a:t>INDUSTRY partnerships </a:t>
          </a:r>
          <a:endParaRPr lang="en-I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9609DBC2-0E21-400F-B9BC-E6D2AA04FF3D}" type="parTrans" cxnId="{65B2A72C-B78F-4321-9275-573701AD2C27}">
      <dgm:prSet/>
      <dgm:spPr/>
      <dgm:t>
        <a:bodyPr/>
        <a:lstStyle/>
        <a:p>
          <a:endParaRPr lang="en-IE"/>
        </a:p>
      </dgm:t>
    </dgm:pt>
    <dgm:pt modelId="{950B9AD8-3667-4292-858B-12DB7D25CE5E}" type="sibTrans" cxnId="{65B2A72C-B78F-4321-9275-573701AD2C27}">
      <dgm:prSet/>
      <dgm:spPr/>
      <dgm:t>
        <a:bodyPr/>
        <a:lstStyle/>
        <a:p>
          <a:endParaRPr lang="en-IE"/>
        </a:p>
      </dgm:t>
    </dgm:pt>
    <dgm:pt modelId="{7094B190-DD07-4B62-B256-011DA8298298}">
      <dgm:prSet phldrT="[Text]" custT="1"/>
      <dgm:spPr/>
      <dgm:t>
        <a:bodyPr/>
        <a:lstStyle/>
        <a:p>
          <a:r>
            <a:rPr lang="en-IE" sz="1400" dirty="0" smtClean="0"/>
            <a:t>Specific Domain Collaboration</a:t>
          </a:r>
          <a:endParaRPr lang="en-IE" sz="1400" dirty="0"/>
        </a:p>
      </dgm:t>
    </dgm:pt>
    <dgm:pt modelId="{0A3AFBF3-1654-4035-8EEF-61FF16E08058}" type="parTrans" cxnId="{8F4DBB85-EBAF-4063-A097-73B1DBE11646}">
      <dgm:prSet/>
      <dgm:spPr/>
      <dgm:t>
        <a:bodyPr/>
        <a:lstStyle/>
        <a:p>
          <a:endParaRPr lang="en-IE"/>
        </a:p>
      </dgm:t>
    </dgm:pt>
    <dgm:pt modelId="{E7BA872E-9E36-421E-B323-B4315B8E3EC5}" type="sibTrans" cxnId="{8F4DBB85-EBAF-4063-A097-73B1DBE11646}">
      <dgm:prSet/>
      <dgm:spPr/>
      <dgm:t>
        <a:bodyPr/>
        <a:lstStyle/>
        <a:p>
          <a:endParaRPr lang="en-IE"/>
        </a:p>
      </dgm:t>
    </dgm:pt>
    <dgm:pt modelId="{7B1FB10A-507B-4BB3-991F-51B0DF91C938}">
      <dgm:prSet phldrT="[Text]" custT="1"/>
      <dgm:spPr/>
      <dgm:t>
        <a:bodyPr/>
        <a:lstStyle/>
        <a:p>
          <a:r>
            <a:rPr lang="en-IE" sz="1400" dirty="0" smtClean="0">
              <a:solidFill>
                <a:schemeClr val="accent6">
                  <a:lumMod val="75000"/>
                </a:schemeClr>
              </a:solidFill>
            </a:rPr>
            <a:t>International University Partners </a:t>
          </a:r>
          <a:endParaRPr lang="en-I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12C17B7E-F125-4C28-B574-EBF7B408160F}" type="parTrans" cxnId="{70943A89-F428-4D39-B3D1-B2F81B05FF3A}">
      <dgm:prSet/>
      <dgm:spPr/>
      <dgm:t>
        <a:bodyPr/>
        <a:lstStyle/>
        <a:p>
          <a:endParaRPr lang="en-IE"/>
        </a:p>
      </dgm:t>
    </dgm:pt>
    <dgm:pt modelId="{450DBFD4-494C-4EB1-98D5-A8985A5026C4}" type="sibTrans" cxnId="{70943A89-F428-4D39-B3D1-B2F81B05FF3A}">
      <dgm:prSet/>
      <dgm:spPr/>
      <dgm:t>
        <a:bodyPr/>
        <a:lstStyle/>
        <a:p>
          <a:endParaRPr lang="en-IE"/>
        </a:p>
      </dgm:t>
    </dgm:pt>
    <dgm:pt modelId="{B94A4D19-522C-4AF3-A17C-047441F751AF}">
      <dgm:prSet phldrT="[Text]" custT="1"/>
      <dgm:spPr/>
      <dgm:t>
        <a:bodyPr/>
        <a:lstStyle/>
        <a:p>
          <a:r>
            <a:rPr lang="en-IE" sz="1400" dirty="0" smtClean="0"/>
            <a:t>Specific Area Collaborations</a:t>
          </a:r>
          <a:endParaRPr lang="en-IE" sz="1400" dirty="0"/>
        </a:p>
      </dgm:t>
    </dgm:pt>
    <dgm:pt modelId="{5216F6B2-6920-46C3-9EA3-BAB6C1F6F858}" type="parTrans" cxnId="{E8CBF39B-BB1F-4800-A9D9-381A14DFD565}">
      <dgm:prSet/>
      <dgm:spPr/>
      <dgm:t>
        <a:bodyPr/>
        <a:lstStyle/>
        <a:p>
          <a:endParaRPr lang="en-IE"/>
        </a:p>
      </dgm:t>
    </dgm:pt>
    <dgm:pt modelId="{93204BE3-886F-4544-B9FE-F43C825469B7}" type="sibTrans" cxnId="{E8CBF39B-BB1F-4800-A9D9-381A14DFD565}">
      <dgm:prSet/>
      <dgm:spPr/>
      <dgm:t>
        <a:bodyPr/>
        <a:lstStyle/>
        <a:p>
          <a:endParaRPr lang="en-IE"/>
        </a:p>
      </dgm:t>
    </dgm:pt>
    <dgm:pt modelId="{8E209B42-5146-4A1F-B4FA-262AC88119A9}" type="pres">
      <dgm:prSet presAssocID="{A294CAF7-B4CD-440A-8C38-5802C6DBE9F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IE"/>
        </a:p>
      </dgm:t>
    </dgm:pt>
    <dgm:pt modelId="{6C8958AF-B738-4D72-8B42-9C580200FA56}" type="pres">
      <dgm:prSet presAssocID="{0BB97606-0107-4A8A-93D4-5C4B28B1699F}" presName="Parent" presStyleLbl="node0" presStyleIdx="0" presStyleCnt="1" custScaleX="66643" custScaleY="48539" custLinFactNeighborX="21143" custLinFactNeighborY="19617">
        <dgm:presLayoutVars>
          <dgm:chMax val="5"/>
          <dgm:chPref val="5"/>
        </dgm:presLayoutVars>
      </dgm:prSet>
      <dgm:spPr/>
      <dgm:t>
        <a:bodyPr/>
        <a:lstStyle/>
        <a:p>
          <a:endParaRPr lang="en-IE"/>
        </a:p>
      </dgm:t>
    </dgm:pt>
    <dgm:pt modelId="{E835BBF3-E227-4889-826F-57B2CA1F2BDC}" type="pres">
      <dgm:prSet presAssocID="{0BB97606-0107-4A8A-93D4-5C4B28B1699F}" presName="Accent2" presStyleLbl="node1" presStyleIdx="0" presStyleCnt="19" custLinFactY="-100000" custLinFactNeighborX="17369" custLinFactNeighborY="-169239"/>
      <dgm:spPr/>
    </dgm:pt>
    <dgm:pt modelId="{6317DB33-0AC8-40F0-BE29-D624387473FA}" type="pres">
      <dgm:prSet presAssocID="{0BB97606-0107-4A8A-93D4-5C4B28B1699F}" presName="Accent3" presStyleLbl="node1" presStyleIdx="1" presStyleCnt="19"/>
      <dgm:spPr/>
    </dgm:pt>
    <dgm:pt modelId="{0B61DA6B-D0E6-4529-B878-14506B947F0F}" type="pres">
      <dgm:prSet presAssocID="{0BB97606-0107-4A8A-93D4-5C4B28B1699F}" presName="Accent4" presStyleLbl="node1" presStyleIdx="2" presStyleCnt="19" custLinFactX="100000" custLinFactY="-19133" custLinFactNeighborX="164980" custLinFactNeighborY="-100000"/>
      <dgm:spPr/>
    </dgm:pt>
    <dgm:pt modelId="{72BD6F95-1426-4CAE-846B-BBE57EC3D838}" type="pres">
      <dgm:prSet presAssocID="{0BB97606-0107-4A8A-93D4-5C4B28B1699F}" presName="Accent5" presStyleLbl="node1" presStyleIdx="3" presStyleCnt="19" custLinFactNeighborX="59739" custLinFactNeighborY="71361"/>
      <dgm:spPr/>
    </dgm:pt>
    <dgm:pt modelId="{5EB8FEC3-D63D-46EA-B242-507B846700F5}" type="pres">
      <dgm:prSet presAssocID="{0BB97606-0107-4A8A-93D4-5C4B28B1699F}" presName="Accent6" presStyleLbl="node1" presStyleIdx="4" presStyleCnt="19"/>
      <dgm:spPr/>
    </dgm:pt>
    <dgm:pt modelId="{0B50AFE1-69B7-4665-8718-54B55A3D4C0A}" type="pres">
      <dgm:prSet presAssocID="{6EEAEB79-555D-42FC-8CE8-19578D83CD63}" presName="Child1" presStyleLbl="node1" presStyleIdx="5" presStyleCnt="19" custScaleX="203616" custScaleY="133416" custLinFactX="161239" custLinFactY="32681" custLinFactNeighborX="2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3580A60F-9D20-46B6-B037-9827460EF583}" type="pres">
      <dgm:prSet presAssocID="{6EEAEB79-555D-42FC-8CE8-19578D83CD63}" presName="Accent7" presStyleCnt="0"/>
      <dgm:spPr/>
    </dgm:pt>
    <dgm:pt modelId="{0B46AFD0-12AA-4E36-A261-D7DCED63C8AB}" type="pres">
      <dgm:prSet presAssocID="{6EEAEB79-555D-42FC-8CE8-19578D83CD63}" presName="AccentHold1" presStyleLbl="node1" presStyleIdx="6" presStyleCnt="19" custScaleX="175733" custScaleY="172660" custLinFactX="44431" custLinFactY="86660" custLinFactNeighborX="100000" custLinFactNeighborY="100000"/>
      <dgm:spPr/>
    </dgm:pt>
    <dgm:pt modelId="{09BBFE5A-5220-46E7-92B6-E269CA358BAE}" type="pres">
      <dgm:prSet presAssocID="{6EEAEB79-555D-42FC-8CE8-19578D83CD63}" presName="Accent8" presStyleCnt="0"/>
      <dgm:spPr/>
    </dgm:pt>
    <dgm:pt modelId="{21B14285-805B-4454-A8E3-40CD8026BF8A}" type="pres">
      <dgm:prSet presAssocID="{6EEAEB79-555D-42FC-8CE8-19578D83CD63}" presName="AccentHold2" presStyleLbl="node1" presStyleIdx="7" presStyleCnt="19" custLinFactX="83489" custLinFactNeighborX="100000" custLinFactNeighborY="-69214"/>
      <dgm:spPr/>
    </dgm:pt>
    <dgm:pt modelId="{2DB74429-0D61-4A0F-904A-AD631FE4BC93}" type="pres">
      <dgm:prSet presAssocID="{7D5014F5-8FBE-44DF-8A0A-9762DDD0B422}" presName="Child2" presStyleLbl="node1" presStyleIdx="8" presStyleCnt="19" custScaleX="203616" custScaleY="133416" custLinFactNeighborX="4003" custLinFactNeighborY="47191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8D9E3A52-FE4A-4F87-9AC5-AF5C83523A94}" type="pres">
      <dgm:prSet presAssocID="{7D5014F5-8FBE-44DF-8A0A-9762DDD0B422}" presName="Accent9" presStyleCnt="0"/>
      <dgm:spPr/>
    </dgm:pt>
    <dgm:pt modelId="{72CDDFDF-4E76-467C-AE9F-6360656E294D}" type="pres">
      <dgm:prSet presAssocID="{7D5014F5-8FBE-44DF-8A0A-9762DDD0B422}" presName="AccentHold1" presStyleLbl="node1" presStyleIdx="9" presStyleCnt="19" custLinFactX="-100000" custLinFactY="-15223" custLinFactNeighborX="-107821" custLinFactNeighborY="-100000"/>
      <dgm:spPr/>
    </dgm:pt>
    <dgm:pt modelId="{F1DB8853-075A-4DE7-B55A-8CDA7CA4B8AC}" type="pres">
      <dgm:prSet presAssocID="{7D5014F5-8FBE-44DF-8A0A-9762DDD0B422}" presName="Accent10" presStyleCnt="0"/>
      <dgm:spPr/>
    </dgm:pt>
    <dgm:pt modelId="{A9276A4E-C816-45AC-B3A4-E8E1DA81D43F}" type="pres">
      <dgm:prSet presAssocID="{7D5014F5-8FBE-44DF-8A0A-9762DDD0B422}" presName="AccentHold2" presStyleLbl="node1" presStyleIdx="10" presStyleCnt="19" custFlipHor="1" custScaleX="667315" custScaleY="181470" custLinFactX="484263" custLinFactNeighborX="500000" custLinFactNeighborY="81103"/>
      <dgm:spPr/>
    </dgm:pt>
    <dgm:pt modelId="{D564116A-FEF3-46F2-9E48-674543C80AAA}" type="pres">
      <dgm:prSet presAssocID="{7D5014F5-8FBE-44DF-8A0A-9762DDD0B422}" presName="Accent11" presStyleCnt="0"/>
      <dgm:spPr/>
    </dgm:pt>
    <dgm:pt modelId="{2E174D27-838A-418C-8BA0-DAF2F286233A}" type="pres">
      <dgm:prSet presAssocID="{7D5014F5-8FBE-44DF-8A0A-9762DDD0B422}" presName="AccentHold3" presStyleLbl="node1" presStyleIdx="11" presStyleCnt="19" custLinFactX="300000" custLinFactY="-162381" custLinFactNeighborX="346613" custLinFactNeighborY="-200000"/>
      <dgm:spPr/>
    </dgm:pt>
    <dgm:pt modelId="{9DC31C3E-BCC9-44F0-B346-70DCD165CE27}" type="pres">
      <dgm:prSet presAssocID="{7B1FB10A-507B-4BB3-991F-51B0DF91C938}" presName="Child3" presStyleLbl="node1" presStyleIdx="12" presStyleCnt="19" custScaleX="203616" custScaleY="133416" custLinFactX="-54971" custLinFactY="-100000" custLinFactNeighborX="-100000" custLinFactNeighborY="-161660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87EA1F82-6D40-4677-ACD1-A23C0C54D968}" type="pres">
      <dgm:prSet presAssocID="{7B1FB10A-507B-4BB3-991F-51B0DF91C938}" presName="Accent12" presStyleCnt="0"/>
      <dgm:spPr/>
    </dgm:pt>
    <dgm:pt modelId="{1FAF40BD-5A0D-4ABD-A47D-35E3F3EF7B25}" type="pres">
      <dgm:prSet presAssocID="{7B1FB10A-507B-4BB3-991F-51B0DF91C938}" presName="AccentHold1" presStyleLbl="node1" presStyleIdx="13" presStyleCnt="19" custLinFactX="-160454" custLinFactY="100000" custLinFactNeighborX="-200000" custLinFactNeighborY="114440"/>
      <dgm:spPr/>
    </dgm:pt>
    <dgm:pt modelId="{F6A58609-EDCF-4348-BAC7-FC32C05BDF15}" type="pres">
      <dgm:prSet presAssocID="{B94A4D19-522C-4AF3-A17C-047441F751AF}" presName="Child4" presStyleLbl="node1" presStyleIdx="14" presStyleCnt="19" custScaleX="203616" custScaleY="133416" custLinFactY="-97233" custLinFactNeighborX="-7474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04E6195B-46F4-4DF5-9571-4237D3D102F7}" type="pres">
      <dgm:prSet presAssocID="{B94A4D19-522C-4AF3-A17C-047441F751AF}" presName="Accent13" presStyleCnt="0"/>
      <dgm:spPr/>
    </dgm:pt>
    <dgm:pt modelId="{611A586E-765D-4C0D-941D-27F0B8CD4CAA}" type="pres">
      <dgm:prSet presAssocID="{B94A4D19-522C-4AF3-A17C-047441F751AF}" presName="AccentHold1" presStyleLbl="node1" presStyleIdx="15" presStyleCnt="19" custLinFactY="-300000" custLinFactNeighborX="-68374" custLinFactNeighborY="-304731"/>
      <dgm:spPr/>
    </dgm:pt>
    <dgm:pt modelId="{F81851D8-2BBB-45DF-963C-023F1AAC89EE}" type="pres">
      <dgm:prSet presAssocID="{7094B190-DD07-4B62-B256-011DA8298298}" presName="Child5" presStyleLbl="node1" presStyleIdx="16" presStyleCnt="19" custScaleX="203616" custScaleY="133416" custLinFactX="-63123" custLinFactNeighborX="-100000" custLinFactNeighborY="9805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1DE638E2-43CD-4D5C-AB20-FD8BD80B429C}" type="pres">
      <dgm:prSet presAssocID="{7094B190-DD07-4B62-B256-011DA8298298}" presName="Accent15" presStyleCnt="0"/>
      <dgm:spPr/>
    </dgm:pt>
    <dgm:pt modelId="{87D66DA9-F6E8-4D83-A977-9F007597711F}" type="pres">
      <dgm:prSet presAssocID="{7094B190-DD07-4B62-B256-011DA8298298}" presName="AccentHold2" presStyleLbl="node1" presStyleIdx="17" presStyleCnt="19" custLinFactX="111894" custLinFactNeighborX="200000" custLinFactNeighborY="-18668"/>
      <dgm:spPr/>
    </dgm:pt>
    <dgm:pt modelId="{CB621E06-375B-434A-B2C3-7B56AD2D87B4}" type="pres">
      <dgm:prSet presAssocID="{7094B190-DD07-4B62-B256-011DA8298298}" presName="Accent16" presStyleCnt="0"/>
      <dgm:spPr/>
    </dgm:pt>
    <dgm:pt modelId="{C981D33F-A621-408E-A8BB-2766D218B232}" type="pres">
      <dgm:prSet presAssocID="{7094B190-DD07-4B62-B256-011DA8298298}" presName="AccentHold3" presStyleLbl="node1" presStyleIdx="18" presStyleCnt="19" custLinFactX="100000" custLinFactNeighborX="138101" custLinFactNeighborY="16927"/>
      <dgm:spPr/>
    </dgm:pt>
  </dgm:ptLst>
  <dgm:cxnLst>
    <dgm:cxn modelId="{368C0A43-D07D-466B-A743-6E5CDD4CD780}" srcId="{0BB97606-0107-4A8A-93D4-5C4B28B1699F}" destId="{6EEAEB79-555D-42FC-8CE8-19578D83CD63}" srcOrd="0" destOrd="0" parTransId="{A8606A5B-6024-46F9-8EA9-3BA73F0DED01}" sibTransId="{9618E2DD-03A9-4860-80A0-C25F9D302F67}"/>
    <dgm:cxn modelId="{8F4DBB85-EBAF-4063-A097-73B1DBE11646}" srcId="{0BB97606-0107-4A8A-93D4-5C4B28B1699F}" destId="{7094B190-DD07-4B62-B256-011DA8298298}" srcOrd="4" destOrd="0" parTransId="{0A3AFBF3-1654-4035-8EEF-61FF16E08058}" sibTransId="{E7BA872E-9E36-421E-B323-B4315B8E3EC5}"/>
    <dgm:cxn modelId="{7E3F55E6-E261-419F-86A7-EC6543C802FA}" type="presOf" srcId="{B94A4D19-522C-4AF3-A17C-047441F751AF}" destId="{F6A58609-EDCF-4348-BAC7-FC32C05BDF15}" srcOrd="0" destOrd="0" presId="urn:microsoft.com/office/officeart/2009/3/layout/CircleRelationship"/>
    <dgm:cxn modelId="{5AE63240-BFE7-4C4C-AE8E-F7DC3D9FC125}" type="presOf" srcId="{A294CAF7-B4CD-440A-8C38-5802C6DBE9FF}" destId="{8E209B42-5146-4A1F-B4FA-262AC88119A9}" srcOrd="0" destOrd="0" presId="urn:microsoft.com/office/officeart/2009/3/layout/CircleRelationship"/>
    <dgm:cxn modelId="{7B778ED0-8157-4621-92D3-ED552DFB11C1}" srcId="{A294CAF7-B4CD-440A-8C38-5802C6DBE9FF}" destId="{0BB97606-0107-4A8A-93D4-5C4B28B1699F}" srcOrd="0" destOrd="0" parTransId="{6E1EBA72-7BD6-4A35-83C1-93D45713ADC0}" sibTransId="{F37478CA-C8B4-4371-A843-484F0B7E5154}"/>
    <dgm:cxn modelId="{E8CBF39B-BB1F-4800-A9D9-381A14DFD565}" srcId="{0BB97606-0107-4A8A-93D4-5C4B28B1699F}" destId="{B94A4D19-522C-4AF3-A17C-047441F751AF}" srcOrd="3" destOrd="0" parTransId="{5216F6B2-6920-46C3-9EA3-BAB6C1F6F858}" sibTransId="{93204BE3-886F-4544-B9FE-F43C825469B7}"/>
    <dgm:cxn modelId="{C2849B2F-5D00-4EC2-8251-8E63E68C99E8}" type="presOf" srcId="{7B1FB10A-507B-4BB3-991F-51B0DF91C938}" destId="{9DC31C3E-BCC9-44F0-B346-70DCD165CE27}" srcOrd="0" destOrd="0" presId="urn:microsoft.com/office/officeart/2009/3/layout/CircleRelationship"/>
    <dgm:cxn modelId="{B12926F0-E731-4BD2-9C22-124B1D348FEB}" type="presOf" srcId="{6EEAEB79-555D-42FC-8CE8-19578D83CD63}" destId="{0B50AFE1-69B7-4665-8718-54B55A3D4C0A}" srcOrd="0" destOrd="0" presId="urn:microsoft.com/office/officeart/2009/3/layout/CircleRelationship"/>
    <dgm:cxn modelId="{65B2A72C-B78F-4321-9275-573701AD2C27}" srcId="{0BB97606-0107-4A8A-93D4-5C4B28B1699F}" destId="{7D5014F5-8FBE-44DF-8A0A-9762DDD0B422}" srcOrd="1" destOrd="0" parTransId="{9609DBC2-0E21-400F-B9BC-E6D2AA04FF3D}" sibTransId="{950B9AD8-3667-4292-858B-12DB7D25CE5E}"/>
    <dgm:cxn modelId="{FBB9F528-36E6-4DCC-80E3-8FC4FD5C85E5}" type="presOf" srcId="{7D5014F5-8FBE-44DF-8A0A-9762DDD0B422}" destId="{2DB74429-0D61-4A0F-904A-AD631FE4BC93}" srcOrd="0" destOrd="0" presId="urn:microsoft.com/office/officeart/2009/3/layout/CircleRelationship"/>
    <dgm:cxn modelId="{70943A89-F428-4D39-B3D1-B2F81B05FF3A}" srcId="{0BB97606-0107-4A8A-93D4-5C4B28B1699F}" destId="{7B1FB10A-507B-4BB3-991F-51B0DF91C938}" srcOrd="2" destOrd="0" parTransId="{12C17B7E-F125-4C28-B574-EBF7B408160F}" sibTransId="{450DBFD4-494C-4EB1-98D5-A8985A5026C4}"/>
    <dgm:cxn modelId="{CBD46733-3705-4163-8830-318B8EB65190}" type="presOf" srcId="{7094B190-DD07-4B62-B256-011DA8298298}" destId="{F81851D8-2BBB-45DF-963C-023F1AAC89EE}" srcOrd="0" destOrd="0" presId="urn:microsoft.com/office/officeart/2009/3/layout/CircleRelationship"/>
    <dgm:cxn modelId="{F3E69CE5-17ED-4324-8520-16772C984D39}" type="presOf" srcId="{0BB97606-0107-4A8A-93D4-5C4B28B1699F}" destId="{6C8958AF-B738-4D72-8B42-9C580200FA56}" srcOrd="0" destOrd="0" presId="urn:microsoft.com/office/officeart/2009/3/layout/CircleRelationship"/>
    <dgm:cxn modelId="{E10A1AFB-CD25-49EE-A70F-625F00F30536}" type="presParOf" srcId="{8E209B42-5146-4A1F-B4FA-262AC88119A9}" destId="{6C8958AF-B738-4D72-8B42-9C580200FA56}" srcOrd="0" destOrd="0" presId="urn:microsoft.com/office/officeart/2009/3/layout/CircleRelationship"/>
    <dgm:cxn modelId="{DD1E61D8-3388-414F-A349-C247D9193924}" type="presParOf" srcId="{8E209B42-5146-4A1F-B4FA-262AC88119A9}" destId="{E835BBF3-E227-4889-826F-57B2CA1F2BDC}" srcOrd="1" destOrd="0" presId="urn:microsoft.com/office/officeart/2009/3/layout/CircleRelationship"/>
    <dgm:cxn modelId="{80FE854E-3ECD-4E42-9FF0-AA6E7D1B5CD2}" type="presParOf" srcId="{8E209B42-5146-4A1F-B4FA-262AC88119A9}" destId="{6317DB33-0AC8-40F0-BE29-D624387473FA}" srcOrd="2" destOrd="0" presId="urn:microsoft.com/office/officeart/2009/3/layout/CircleRelationship"/>
    <dgm:cxn modelId="{CE14ED1C-152B-43D9-91BB-EDF8975C3B69}" type="presParOf" srcId="{8E209B42-5146-4A1F-B4FA-262AC88119A9}" destId="{0B61DA6B-D0E6-4529-B878-14506B947F0F}" srcOrd="3" destOrd="0" presId="urn:microsoft.com/office/officeart/2009/3/layout/CircleRelationship"/>
    <dgm:cxn modelId="{B3FC6A99-06C3-4306-A10F-5CA0C191B050}" type="presParOf" srcId="{8E209B42-5146-4A1F-B4FA-262AC88119A9}" destId="{72BD6F95-1426-4CAE-846B-BBE57EC3D838}" srcOrd="4" destOrd="0" presId="urn:microsoft.com/office/officeart/2009/3/layout/CircleRelationship"/>
    <dgm:cxn modelId="{324CCFDC-BCA4-4297-9190-E2CB0EA6AAE6}" type="presParOf" srcId="{8E209B42-5146-4A1F-B4FA-262AC88119A9}" destId="{5EB8FEC3-D63D-46EA-B242-507B846700F5}" srcOrd="5" destOrd="0" presId="urn:microsoft.com/office/officeart/2009/3/layout/CircleRelationship"/>
    <dgm:cxn modelId="{A3D002F4-8CCE-47A1-B182-241EBA92BAFC}" type="presParOf" srcId="{8E209B42-5146-4A1F-B4FA-262AC88119A9}" destId="{0B50AFE1-69B7-4665-8718-54B55A3D4C0A}" srcOrd="6" destOrd="0" presId="urn:microsoft.com/office/officeart/2009/3/layout/CircleRelationship"/>
    <dgm:cxn modelId="{26B0977F-1E69-4572-A0C2-E4AB6A25DF0E}" type="presParOf" srcId="{8E209B42-5146-4A1F-B4FA-262AC88119A9}" destId="{3580A60F-9D20-46B6-B037-9827460EF583}" srcOrd="7" destOrd="0" presId="urn:microsoft.com/office/officeart/2009/3/layout/CircleRelationship"/>
    <dgm:cxn modelId="{B8E96307-9938-491B-9570-238CC8F6E79A}" type="presParOf" srcId="{3580A60F-9D20-46B6-B037-9827460EF583}" destId="{0B46AFD0-12AA-4E36-A261-D7DCED63C8AB}" srcOrd="0" destOrd="0" presId="urn:microsoft.com/office/officeart/2009/3/layout/CircleRelationship"/>
    <dgm:cxn modelId="{B0F2E5F1-650E-4B2E-9B6F-267EDC55C074}" type="presParOf" srcId="{8E209B42-5146-4A1F-B4FA-262AC88119A9}" destId="{09BBFE5A-5220-46E7-92B6-E269CA358BAE}" srcOrd="8" destOrd="0" presId="urn:microsoft.com/office/officeart/2009/3/layout/CircleRelationship"/>
    <dgm:cxn modelId="{C3A68AE5-5D0E-4D95-B59D-FEA0177C88CF}" type="presParOf" srcId="{09BBFE5A-5220-46E7-92B6-E269CA358BAE}" destId="{21B14285-805B-4454-A8E3-40CD8026BF8A}" srcOrd="0" destOrd="0" presId="urn:microsoft.com/office/officeart/2009/3/layout/CircleRelationship"/>
    <dgm:cxn modelId="{B3DF0FD3-A45E-4CFC-BA80-4F5B56377E96}" type="presParOf" srcId="{8E209B42-5146-4A1F-B4FA-262AC88119A9}" destId="{2DB74429-0D61-4A0F-904A-AD631FE4BC93}" srcOrd="9" destOrd="0" presId="urn:microsoft.com/office/officeart/2009/3/layout/CircleRelationship"/>
    <dgm:cxn modelId="{C2B0CF65-8B73-4FB0-906D-D1F72ED5F118}" type="presParOf" srcId="{8E209B42-5146-4A1F-B4FA-262AC88119A9}" destId="{8D9E3A52-FE4A-4F87-9AC5-AF5C83523A94}" srcOrd="10" destOrd="0" presId="urn:microsoft.com/office/officeart/2009/3/layout/CircleRelationship"/>
    <dgm:cxn modelId="{D0D2F5E5-7BFF-4506-98D5-6793F8107420}" type="presParOf" srcId="{8D9E3A52-FE4A-4F87-9AC5-AF5C83523A94}" destId="{72CDDFDF-4E76-467C-AE9F-6360656E294D}" srcOrd="0" destOrd="0" presId="urn:microsoft.com/office/officeart/2009/3/layout/CircleRelationship"/>
    <dgm:cxn modelId="{547F0009-BD28-4AE4-99E7-C53EF4DD00B4}" type="presParOf" srcId="{8E209B42-5146-4A1F-B4FA-262AC88119A9}" destId="{F1DB8853-075A-4DE7-B55A-8CDA7CA4B8AC}" srcOrd="11" destOrd="0" presId="urn:microsoft.com/office/officeart/2009/3/layout/CircleRelationship"/>
    <dgm:cxn modelId="{C2707BA4-3038-4460-9AAC-9FA5637F348F}" type="presParOf" srcId="{F1DB8853-075A-4DE7-B55A-8CDA7CA4B8AC}" destId="{A9276A4E-C816-45AC-B3A4-E8E1DA81D43F}" srcOrd="0" destOrd="0" presId="urn:microsoft.com/office/officeart/2009/3/layout/CircleRelationship"/>
    <dgm:cxn modelId="{2D60EA73-510E-4490-B607-BE3EF3F34FB8}" type="presParOf" srcId="{8E209B42-5146-4A1F-B4FA-262AC88119A9}" destId="{D564116A-FEF3-46F2-9E48-674543C80AAA}" srcOrd="12" destOrd="0" presId="urn:microsoft.com/office/officeart/2009/3/layout/CircleRelationship"/>
    <dgm:cxn modelId="{B73CDBEC-D184-47A2-93A3-8C8A2B8ED85F}" type="presParOf" srcId="{D564116A-FEF3-46F2-9E48-674543C80AAA}" destId="{2E174D27-838A-418C-8BA0-DAF2F286233A}" srcOrd="0" destOrd="0" presId="urn:microsoft.com/office/officeart/2009/3/layout/CircleRelationship"/>
    <dgm:cxn modelId="{ED245240-4BB1-4B1F-BDC6-5F97EFA4B70E}" type="presParOf" srcId="{8E209B42-5146-4A1F-B4FA-262AC88119A9}" destId="{9DC31C3E-BCC9-44F0-B346-70DCD165CE27}" srcOrd="13" destOrd="0" presId="urn:microsoft.com/office/officeart/2009/3/layout/CircleRelationship"/>
    <dgm:cxn modelId="{D708728C-95FF-4189-9E25-0DD7C782CB5E}" type="presParOf" srcId="{8E209B42-5146-4A1F-B4FA-262AC88119A9}" destId="{87EA1F82-6D40-4677-ACD1-A23C0C54D968}" srcOrd="14" destOrd="0" presId="urn:microsoft.com/office/officeart/2009/3/layout/CircleRelationship"/>
    <dgm:cxn modelId="{27877A41-6AA6-4F4D-BCC7-4953C6C72F2E}" type="presParOf" srcId="{87EA1F82-6D40-4677-ACD1-A23C0C54D968}" destId="{1FAF40BD-5A0D-4ABD-A47D-35E3F3EF7B25}" srcOrd="0" destOrd="0" presId="urn:microsoft.com/office/officeart/2009/3/layout/CircleRelationship"/>
    <dgm:cxn modelId="{ED7712B0-D56A-4FC4-A30A-3A834F6B84BC}" type="presParOf" srcId="{8E209B42-5146-4A1F-B4FA-262AC88119A9}" destId="{F6A58609-EDCF-4348-BAC7-FC32C05BDF15}" srcOrd="15" destOrd="0" presId="urn:microsoft.com/office/officeart/2009/3/layout/CircleRelationship"/>
    <dgm:cxn modelId="{55D183C3-83D8-4934-BC79-E3654970C2D3}" type="presParOf" srcId="{8E209B42-5146-4A1F-B4FA-262AC88119A9}" destId="{04E6195B-46F4-4DF5-9571-4237D3D102F7}" srcOrd="16" destOrd="0" presId="urn:microsoft.com/office/officeart/2009/3/layout/CircleRelationship"/>
    <dgm:cxn modelId="{52626ACF-3516-4A1A-A528-177C18B5A007}" type="presParOf" srcId="{04E6195B-46F4-4DF5-9571-4237D3D102F7}" destId="{611A586E-765D-4C0D-941D-27F0B8CD4CAA}" srcOrd="0" destOrd="0" presId="urn:microsoft.com/office/officeart/2009/3/layout/CircleRelationship"/>
    <dgm:cxn modelId="{991DDEF2-DAA2-4A40-96F1-D9463D7D9210}" type="presParOf" srcId="{8E209B42-5146-4A1F-B4FA-262AC88119A9}" destId="{F81851D8-2BBB-45DF-963C-023F1AAC89EE}" srcOrd="17" destOrd="0" presId="urn:microsoft.com/office/officeart/2009/3/layout/CircleRelationship"/>
    <dgm:cxn modelId="{AE4F8AE6-0817-4FA1-8C9F-4491A31BF99E}" type="presParOf" srcId="{8E209B42-5146-4A1F-B4FA-262AC88119A9}" destId="{1DE638E2-43CD-4D5C-AB20-FD8BD80B429C}" srcOrd="18" destOrd="0" presId="urn:microsoft.com/office/officeart/2009/3/layout/CircleRelationship"/>
    <dgm:cxn modelId="{1DA15F5A-6DDF-44B9-9A36-AC6BFF0B38EC}" type="presParOf" srcId="{1DE638E2-43CD-4D5C-AB20-FD8BD80B429C}" destId="{87D66DA9-F6E8-4D83-A977-9F007597711F}" srcOrd="0" destOrd="0" presId="urn:microsoft.com/office/officeart/2009/3/layout/CircleRelationship"/>
    <dgm:cxn modelId="{8C77A1CA-D7A9-433A-A384-D2C9C32F27B9}" type="presParOf" srcId="{8E209B42-5146-4A1F-B4FA-262AC88119A9}" destId="{CB621E06-375B-434A-B2C3-7B56AD2D87B4}" srcOrd="19" destOrd="0" presId="urn:microsoft.com/office/officeart/2009/3/layout/CircleRelationship"/>
    <dgm:cxn modelId="{54783079-FD98-4A02-82CE-8758D6CC1677}" type="presParOf" srcId="{CB621E06-375B-434A-B2C3-7B56AD2D87B4}" destId="{C981D33F-A621-408E-A8BB-2766D218B232}" srcOrd="0" destOrd="0" presId="urn:microsoft.com/office/officeart/2009/3/layout/CircleRelationship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94CAF7-B4CD-440A-8C38-5802C6DBE9FF}" type="doc">
      <dgm:prSet loTypeId="urn:microsoft.com/office/officeart/2009/3/layout/CircleRelationship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BB97606-0107-4A8A-93D4-5C4B28B1699F}">
      <dgm:prSet phldrT="[Text]" custT="1"/>
      <dgm:spPr/>
      <dgm:t>
        <a:bodyPr/>
        <a:lstStyle/>
        <a:p>
          <a:r>
            <a:rPr lang="en-IE" sz="3200" dirty="0" smtClean="0">
              <a:solidFill>
                <a:srgbClr val="C00000"/>
              </a:solidFill>
            </a:rPr>
            <a:t>UL</a:t>
          </a:r>
          <a:endParaRPr lang="en-IE" sz="3200" dirty="0">
            <a:solidFill>
              <a:srgbClr val="C00000"/>
            </a:solidFill>
          </a:endParaRPr>
        </a:p>
      </dgm:t>
    </dgm:pt>
    <dgm:pt modelId="{6E1EBA72-7BD6-4A35-83C1-93D45713ADC0}" type="parTrans" cxnId="{7B778ED0-8157-4621-92D3-ED552DFB11C1}">
      <dgm:prSet/>
      <dgm:spPr/>
      <dgm:t>
        <a:bodyPr/>
        <a:lstStyle/>
        <a:p>
          <a:endParaRPr lang="en-IE"/>
        </a:p>
      </dgm:t>
    </dgm:pt>
    <dgm:pt modelId="{F37478CA-C8B4-4371-A843-484F0B7E5154}" type="sibTrans" cxnId="{7B778ED0-8157-4621-92D3-ED552DFB11C1}">
      <dgm:prSet/>
      <dgm:spPr/>
      <dgm:t>
        <a:bodyPr/>
        <a:lstStyle/>
        <a:p>
          <a:endParaRPr lang="en-IE"/>
        </a:p>
      </dgm:t>
    </dgm:pt>
    <dgm:pt modelId="{6EEAEB79-555D-42FC-8CE8-19578D83CD63}">
      <dgm:prSet phldrT="[Text]" custT="1"/>
      <dgm:spPr/>
      <dgm:t>
        <a:bodyPr/>
        <a:lstStyle/>
        <a:p>
          <a:r>
            <a:rPr lang="en-IE" sz="1800" b="1" dirty="0" smtClean="0">
              <a:solidFill>
                <a:schemeClr val="accent1">
                  <a:lumMod val="50000"/>
                </a:schemeClr>
              </a:solidFill>
            </a:rPr>
            <a:t>LIMERICK CITY </a:t>
          </a:r>
          <a:endParaRPr lang="en-IE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A8606A5B-6024-46F9-8EA9-3BA73F0DED01}" type="parTrans" cxnId="{368C0A43-D07D-466B-A743-6E5CDD4CD780}">
      <dgm:prSet/>
      <dgm:spPr/>
      <dgm:t>
        <a:bodyPr/>
        <a:lstStyle/>
        <a:p>
          <a:endParaRPr lang="en-IE"/>
        </a:p>
      </dgm:t>
    </dgm:pt>
    <dgm:pt modelId="{9618E2DD-03A9-4860-80A0-C25F9D302F67}" type="sibTrans" cxnId="{368C0A43-D07D-466B-A743-6E5CDD4CD780}">
      <dgm:prSet/>
      <dgm:spPr/>
      <dgm:t>
        <a:bodyPr/>
        <a:lstStyle/>
        <a:p>
          <a:endParaRPr lang="en-IE"/>
        </a:p>
      </dgm:t>
    </dgm:pt>
    <dgm:pt modelId="{7094B190-DD07-4B62-B256-011DA8298298}">
      <dgm:prSet phldrT="[Text]" custT="1"/>
      <dgm:spPr/>
      <dgm:t>
        <a:bodyPr/>
        <a:lstStyle/>
        <a:p>
          <a:r>
            <a:rPr lang="en-IE" sz="1800" b="1" dirty="0" smtClean="0">
              <a:solidFill>
                <a:schemeClr val="accent1">
                  <a:lumMod val="50000"/>
                </a:schemeClr>
              </a:solidFill>
            </a:rPr>
            <a:t>ALUMNI </a:t>
          </a:r>
          <a:endParaRPr lang="en-IE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0A3AFBF3-1654-4035-8EEF-61FF16E08058}" type="parTrans" cxnId="{8F4DBB85-EBAF-4063-A097-73B1DBE11646}">
      <dgm:prSet/>
      <dgm:spPr/>
      <dgm:t>
        <a:bodyPr/>
        <a:lstStyle/>
        <a:p>
          <a:endParaRPr lang="en-IE"/>
        </a:p>
      </dgm:t>
    </dgm:pt>
    <dgm:pt modelId="{E7BA872E-9E36-421E-B323-B4315B8E3EC5}" type="sibTrans" cxnId="{8F4DBB85-EBAF-4063-A097-73B1DBE11646}">
      <dgm:prSet/>
      <dgm:spPr/>
      <dgm:t>
        <a:bodyPr/>
        <a:lstStyle/>
        <a:p>
          <a:endParaRPr lang="en-IE"/>
        </a:p>
      </dgm:t>
    </dgm:pt>
    <dgm:pt modelId="{B94A4D19-522C-4AF3-A17C-047441F751AF}">
      <dgm:prSet phldrT="[Text]" custT="1"/>
      <dgm:spPr/>
      <dgm:t>
        <a:bodyPr/>
        <a:lstStyle/>
        <a:p>
          <a:r>
            <a:rPr lang="en-IE" sz="1800" b="1" dirty="0" smtClean="0">
              <a:solidFill>
                <a:schemeClr val="accent1">
                  <a:lumMod val="50000"/>
                </a:schemeClr>
              </a:solidFill>
            </a:rPr>
            <a:t>GLOBAL LIMERICK NETWORK </a:t>
          </a:r>
          <a:endParaRPr lang="en-IE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5216F6B2-6920-46C3-9EA3-BAB6C1F6F858}" type="parTrans" cxnId="{E8CBF39B-BB1F-4800-A9D9-381A14DFD565}">
      <dgm:prSet/>
      <dgm:spPr/>
      <dgm:t>
        <a:bodyPr/>
        <a:lstStyle/>
        <a:p>
          <a:endParaRPr lang="en-IE"/>
        </a:p>
      </dgm:t>
    </dgm:pt>
    <dgm:pt modelId="{93204BE3-886F-4544-B9FE-F43C825469B7}" type="sibTrans" cxnId="{E8CBF39B-BB1F-4800-A9D9-381A14DFD565}">
      <dgm:prSet/>
      <dgm:spPr/>
      <dgm:t>
        <a:bodyPr/>
        <a:lstStyle/>
        <a:p>
          <a:endParaRPr lang="en-IE"/>
        </a:p>
      </dgm:t>
    </dgm:pt>
    <dgm:pt modelId="{8E209B42-5146-4A1F-B4FA-262AC88119A9}" type="pres">
      <dgm:prSet presAssocID="{A294CAF7-B4CD-440A-8C38-5802C6DBE9F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IE"/>
        </a:p>
      </dgm:t>
    </dgm:pt>
    <dgm:pt modelId="{6C8958AF-B738-4D72-8B42-9C580200FA56}" type="pres">
      <dgm:prSet presAssocID="{0BB97606-0107-4A8A-93D4-5C4B28B1699F}" presName="Parent" presStyleLbl="node0" presStyleIdx="0" presStyleCnt="1" custScaleX="66643" custScaleY="48539" custLinFactNeighborX="-29089" custLinFactNeighborY="-2241">
        <dgm:presLayoutVars>
          <dgm:chMax val="5"/>
          <dgm:chPref val="5"/>
        </dgm:presLayoutVars>
      </dgm:prSet>
      <dgm:spPr/>
      <dgm:t>
        <a:bodyPr/>
        <a:lstStyle/>
        <a:p>
          <a:endParaRPr lang="en-IE"/>
        </a:p>
      </dgm:t>
    </dgm:pt>
    <dgm:pt modelId="{E1C292D3-0C06-4B7A-94D2-54DC7BDB6104}" type="pres">
      <dgm:prSet presAssocID="{0BB97606-0107-4A8A-93D4-5C4B28B1699F}" presName="Accent1" presStyleLbl="node1" presStyleIdx="0" presStyleCnt="15" custLinFactY="100000" custLinFactNeighborX="16054" custLinFactNeighborY="152177"/>
      <dgm:spPr/>
    </dgm:pt>
    <dgm:pt modelId="{E835BBF3-E227-4889-826F-57B2CA1F2BDC}" type="pres">
      <dgm:prSet presAssocID="{0BB97606-0107-4A8A-93D4-5C4B28B1699F}" presName="Accent2" presStyleLbl="node1" presStyleIdx="1" presStyleCnt="15" custLinFactX="-100000" custLinFactY="-125174" custLinFactNeighborX="-127545" custLinFactNeighborY="-200000"/>
      <dgm:spPr/>
    </dgm:pt>
    <dgm:pt modelId="{6317DB33-0AC8-40F0-BE29-D624387473FA}" type="pres">
      <dgm:prSet presAssocID="{0BB97606-0107-4A8A-93D4-5C4B28B1699F}" presName="Accent3" presStyleLbl="node1" presStyleIdx="2" presStyleCnt="15"/>
      <dgm:spPr/>
    </dgm:pt>
    <dgm:pt modelId="{0B61DA6B-D0E6-4529-B878-14506B947F0F}" type="pres">
      <dgm:prSet presAssocID="{0BB97606-0107-4A8A-93D4-5C4B28B1699F}" presName="Accent4" presStyleLbl="node1" presStyleIdx="3" presStyleCnt="15" custLinFactX="100000" custLinFactY="-19133" custLinFactNeighborX="164980" custLinFactNeighborY="-100000"/>
      <dgm:spPr/>
    </dgm:pt>
    <dgm:pt modelId="{72BD6F95-1426-4CAE-846B-BBE57EC3D838}" type="pres">
      <dgm:prSet presAssocID="{0BB97606-0107-4A8A-93D4-5C4B28B1699F}" presName="Accent5" presStyleLbl="node1" presStyleIdx="4" presStyleCnt="15" custLinFactX="43337" custLinFactY="96162" custLinFactNeighborX="100000" custLinFactNeighborY="100000"/>
      <dgm:spPr/>
    </dgm:pt>
    <dgm:pt modelId="{5EB8FEC3-D63D-46EA-B242-507B846700F5}" type="pres">
      <dgm:prSet presAssocID="{0BB97606-0107-4A8A-93D4-5C4B28B1699F}" presName="Accent6" presStyleLbl="node1" presStyleIdx="5" presStyleCnt="15" custLinFactY="100000" custLinFactNeighborX="-73735" custLinFactNeighborY="144593"/>
      <dgm:spPr/>
    </dgm:pt>
    <dgm:pt modelId="{0B50AFE1-69B7-4665-8718-54B55A3D4C0A}" type="pres">
      <dgm:prSet presAssocID="{6EEAEB79-555D-42FC-8CE8-19578D83CD63}" presName="Child1" presStyleLbl="node1" presStyleIdx="6" presStyleCnt="15" custScaleX="371770" custScaleY="165437" custLinFactX="100000" custLinFactY="34003" custLinFactNeighborX="12619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3580A60F-9D20-46B6-B037-9827460EF583}" type="pres">
      <dgm:prSet presAssocID="{6EEAEB79-555D-42FC-8CE8-19578D83CD63}" presName="Accent7" presStyleCnt="0"/>
      <dgm:spPr/>
    </dgm:pt>
    <dgm:pt modelId="{0B46AFD0-12AA-4E36-A261-D7DCED63C8AB}" type="pres">
      <dgm:prSet presAssocID="{6EEAEB79-555D-42FC-8CE8-19578D83CD63}" presName="AccentHold1" presStyleLbl="node1" presStyleIdx="7" presStyleCnt="15" custScaleX="175733" custScaleY="172660" custLinFactX="22892" custLinFactNeighborX="100000" custLinFactNeighborY="46869"/>
      <dgm:spPr/>
    </dgm:pt>
    <dgm:pt modelId="{09BBFE5A-5220-46E7-92B6-E269CA358BAE}" type="pres">
      <dgm:prSet presAssocID="{6EEAEB79-555D-42FC-8CE8-19578D83CD63}" presName="Accent8" presStyleCnt="0"/>
      <dgm:spPr/>
    </dgm:pt>
    <dgm:pt modelId="{21B14285-805B-4454-A8E3-40CD8026BF8A}" type="pres">
      <dgm:prSet presAssocID="{6EEAEB79-555D-42FC-8CE8-19578D83CD63}" presName="AccentHold2" presStyleLbl="node1" presStyleIdx="8" presStyleCnt="15" custLinFactX="176831" custLinFactNeighborX="200000" custLinFactNeighborY="-56671"/>
      <dgm:spPr/>
    </dgm:pt>
    <dgm:pt modelId="{15843BDA-FD2C-48A9-ACD4-8107972D6327}" type="pres">
      <dgm:prSet presAssocID="{B94A4D19-522C-4AF3-A17C-047441F751AF}" presName="Child2" presStyleLbl="node1" presStyleIdx="9" presStyleCnt="15" custScaleX="353689" custLinFactNeighborX="-28783" custLinFactNeighborY="60966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B2823124-8C2D-41A3-AFA6-B539739B30FB}" type="pres">
      <dgm:prSet presAssocID="{B94A4D19-522C-4AF3-A17C-047441F751AF}" presName="Accent9" presStyleCnt="0"/>
      <dgm:spPr/>
    </dgm:pt>
    <dgm:pt modelId="{611A586E-765D-4C0D-941D-27F0B8CD4CAA}" type="pres">
      <dgm:prSet presAssocID="{B94A4D19-522C-4AF3-A17C-047441F751AF}" presName="AccentHold1" presStyleLbl="node1" presStyleIdx="10" presStyleCnt="15" custLinFactX="-6447" custLinFactY="-27802" custLinFactNeighborX="-100000" custLinFactNeighborY="-100000"/>
      <dgm:spPr/>
    </dgm:pt>
    <dgm:pt modelId="{6BEA31CA-DD34-482A-87E2-FF1575CD683F}" type="pres">
      <dgm:prSet presAssocID="{B94A4D19-522C-4AF3-A17C-047441F751AF}" presName="Accent10" presStyleCnt="0"/>
      <dgm:spPr/>
    </dgm:pt>
    <dgm:pt modelId="{6EF0B456-E3DF-4509-91D2-4C3BED2E061D}" type="pres">
      <dgm:prSet presAssocID="{B94A4D19-522C-4AF3-A17C-047441F751AF}" presName="AccentHold2" presStyleLbl="node1" presStyleIdx="11" presStyleCnt="15"/>
      <dgm:spPr/>
    </dgm:pt>
    <dgm:pt modelId="{611D2CC6-4BEB-40D5-9154-E66308974FE0}" type="pres">
      <dgm:prSet presAssocID="{B94A4D19-522C-4AF3-A17C-047441F751AF}" presName="Accent11" presStyleCnt="0"/>
      <dgm:spPr/>
    </dgm:pt>
    <dgm:pt modelId="{E6463375-7EEE-459F-9476-BF432C636EE2}" type="pres">
      <dgm:prSet presAssocID="{B94A4D19-522C-4AF3-A17C-047441F751AF}" presName="AccentHold3" presStyleLbl="node1" presStyleIdx="12" presStyleCnt="15" custLinFactX="-100000" custLinFactNeighborX="-130167" custLinFactNeighborY="-74248"/>
      <dgm:spPr/>
    </dgm:pt>
    <dgm:pt modelId="{46E8D59F-54C8-4556-A94B-84EB7F02632A}" type="pres">
      <dgm:prSet presAssocID="{7094B190-DD07-4B62-B256-011DA8298298}" presName="Child3" presStyleLbl="node1" presStyleIdx="13" presStyleCnt="15" custScaleX="170303" custLinFactX="-184237" custLinFactNeighborX="-200000" custLinFactNeighborY="-24971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0E5626E0-41BD-449D-AE2C-44DE1FB98EC3}" type="pres">
      <dgm:prSet presAssocID="{7094B190-DD07-4B62-B256-011DA8298298}" presName="Accent12" presStyleCnt="0"/>
      <dgm:spPr/>
    </dgm:pt>
    <dgm:pt modelId="{4A365EF3-5CB3-4D69-8A43-FF2F1D8E04B0}" type="pres">
      <dgm:prSet presAssocID="{7094B190-DD07-4B62-B256-011DA8298298}" presName="AccentHold1" presStyleLbl="node1" presStyleIdx="14" presStyleCnt="15" custLinFactX="-200000" custLinFactNeighborX="-220182" custLinFactNeighborY="26970"/>
      <dgm:spPr/>
    </dgm:pt>
  </dgm:ptLst>
  <dgm:cxnLst>
    <dgm:cxn modelId="{E8CBF39B-BB1F-4800-A9D9-381A14DFD565}" srcId="{0BB97606-0107-4A8A-93D4-5C4B28B1699F}" destId="{B94A4D19-522C-4AF3-A17C-047441F751AF}" srcOrd="1" destOrd="0" parTransId="{5216F6B2-6920-46C3-9EA3-BAB6C1F6F858}" sibTransId="{93204BE3-886F-4544-B9FE-F43C825469B7}"/>
    <dgm:cxn modelId="{368C0A43-D07D-466B-A743-6E5CDD4CD780}" srcId="{0BB97606-0107-4A8A-93D4-5C4B28B1699F}" destId="{6EEAEB79-555D-42FC-8CE8-19578D83CD63}" srcOrd="0" destOrd="0" parTransId="{A8606A5B-6024-46F9-8EA9-3BA73F0DED01}" sibTransId="{9618E2DD-03A9-4860-80A0-C25F9D302F67}"/>
    <dgm:cxn modelId="{DBAD129D-2B4C-495D-8C87-65742CAB42B6}" type="presOf" srcId="{6EEAEB79-555D-42FC-8CE8-19578D83CD63}" destId="{0B50AFE1-69B7-4665-8718-54B55A3D4C0A}" srcOrd="0" destOrd="0" presId="urn:microsoft.com/office/officeart/2009/3/layout/CircleRelationship"/>
    <dgm:cxn modelId="{7661160F-DE36-454B-A688-D4A2168CE452}" type="presOf" srcId="{A294CAF7-B4CD-440A-8C38-5802C6DBE9FF}" destId="{8E209B42-5146-4A1F-B4FA-262AC88119A9}" srcOrd="0" destOrd="0" presId="urn:microsoft.com/office/officeart/2009/3/layout/CircleRelationship"/>
    <dgm:cxn modelId="{7B778ED0-8157-4621-92D3-ED552DFB11C1}" srcId="{A294CAF7-B4CD-440A-8C38-5802C6DBE9FF}" destId="{0BB97606-0107-4A8A-93D4-5C4B28B1699F}" srcOrd="0" destOrd="0" parTransId="{6E1EBA72-7BD6-4A35-83C1-93D45713ADC0}" sibTransId="{F37478CA-C8B4-4371-A843-484F0B7E5154}"/>
    <dgm:cxn modelId="{EADC1ED8-262D-449A-B809-00629F806396}" type="presOf" srcId="{7094B190-DD07-4B62-B256-011DA8298298}" destId="{46E8D59F-54C8-4556-A94B-84EB7F02632A}" srcOrd="0" destOrd="0" presId="urn:microsoft.com/office/officeart/2009/3/layout/CircleRelationship"/>
    <dgm:cxn modelId="{0B885630-047A-4518-BF11-72B70A0CDE53}" type="presOf" srcId="{B94A4D19-522C-4AF3-A17C-047441F751AF}" destId="{15843BDA-FD2C-48A9-ACD4-8107972D6327}" srcOrd="0" destOrd="0" presId="urn:microsoft.com/office/officeart/2009/3/layout/CircleRelationship"/>
    <dgm:cxn modelId="{9C2EC342-D9D9-4735-957F-1D6ECF3F0B4D}" type="presOf" srcId="{0BB97606-0107-4A8A-93D4-5C4B28B1699F}" destId="{6C8958AF-B738-4D72-8B42-9C580200FA56}" srcOrd="0" destOrd="0" presId="urn:microsoft.com/office/officeart/2009/3/layout/CircleRelationship"/>
    <dgm:cxn modelId="{8F4DBB85-EBAF-4063-A097-73B1DBE11646}" srcId="{0BB97606-0107-4A8A-93D4-5C4B28B1699F}" destId="{7094B190-DD07-4B62-B256-011DA8298298}" srcOrd="2" destOrd="0" parTransId="{0A3AFBF3-1654-4035-8EEF-61FF16E08058}" sibTransId="{E7BA872E-9E36-421E-B323-B4315B8E3EC5}"/>
    <dgm:cxn modelId="{3D1B13C3-5D5A-4313-BC7D-51B4B2F7D20B}" type="presParOf" srcId="{8E209B42-5146-4A1F-B4FA-262AC88119A9}" destId="{6C8958AF-B738-4D72-8B42-9C580200FA56}" srcOrd="0" destOrd="0" presId="urn:microsoft.com/office/officeart/2009/3/layout/CircleRelationship"/>
    <dgm:cxn modelId="{B09083F4-32C7-4DD9-8C1E-B100DF4E841E}" type="presParOf" srcId="{8E209B42-5146-4A1F-B4FA-262AC88119A9}" destId="{E1C292D3-0C06-4B7A-94D2-54DC7BDB6104}" srcOrd="1" destOrd="0" presId="urn:microsoft.com/office/officeart/2009/3/layout/CircleRelationship"/>
    <dgm:cxn modelId="{F62EF108-0270-425B-9DBA-5D4D683A6514}" type="presParOf" srcId="{8E209B42-5146-4A1F-B4FA-262AC88119A9}" destId="{E835BBF3-E227-4889-826F-57B2CA1F2BDC}" srcOrd="2" destOrd="0" presId="urn:microsoft.com/office/officeart/2009/3/layout/CircleRelationship"/>
    <dgm:cxn modelId="{61C04674-F2AE-4F07-92FD-681A9E279751}" type="presParOf" srcId="{8E209B42-5146-4A1F-B4FA-262AC88119A9}" destId="{6317DB33-0AC8-40F0-BE29-D624387473FA}" srcOrd="3" destOrd="0" presId="urn:microsoft.com/office/officeart/2009/3/layout/CircleRelationship"/>
    <dgm:cxn modelId="{AD065926-32D2-4AAF-8679-B531E8201A07}" type="presParOf" srcId="{8E209B42-5146-4A1F-B4FA-262AC88119A9}" destId="{0B61DA6B-D0E6-4529-B878-14506B947F0F}" srcOrd="4" destOrd="0" presId="urn:microsoft.com/office/officeart/2009/3/layout/CircleRelationship"/>
    <dgm:cxn modelId="{91C44E2A-95A3-4592-92B9-A8C579C5BD14}" type="presParOf" srcId="{8E209B42-5146-4A1F-B4FA-262AC88119A9}" destId="{72BD6F95-1426-4CAE-846B-BBE57EC3D838}" srcOrd="5" destOrd="0" presId="urn:microsoft.com/office/officeart/2009/3/layout/CircleRelationship"/>
    <dgm:cxn modelId="{604C9626-EF58-45D8-BEDB-9F66BA4B01BD}" type="presParOf" srcId="{8E209B42-5146-4A1F-B4FA-262AC88119A9}" destId="{5EB8FEC3-D63D-46EA-B242-507B846700F5}" srcOrd="6" destOrd="0" presId="urn:microsoft.com/office/officeart/2009/3/layout/CircleRelationship"/>
    <dgm:cxn modelId="{A916D84F-5FCC-469F-BE44-5869381E9A70}" type="presParOf" srcId="{8E209B42-5146-4A1F-B4FA-262AC88119A9}" destId="{0B50AFE1-69B7-4665-8718-54B55A3D4C0A}" srcOrd="7" destOrd="0" presId="urn:microsoft.com/office/officeart/2009/3/layout/CircleRelationship"/>
    <dgm:cxn modelId="{732D5291-9072-4F06-8448-A3C0E4E1AE7D}" type="presParOf" srcId="{8E209B42-5146-4A1F-B4FA-262AC88119A9}" destId="{3580A60F-9D20-46B6-B037-9827460EF583}" srcOrd="8" destOrd="0" presId="urn:microsoft.com/office/officeart/2009/3/layout/CircleRelationship"/>
    <dgm:cxn modelId="{4F78ACD3-30E8-4ED8-A9D2-069257EB50CB}" type="presParOf" srcId="{3580A60F-9D20-46B6-B037-9827460EF583}" destId="{0B46AFD0-12AA-4E36-A261-D7DCED63C8AB}" srcOrd="0" destOrd="0" presId="urn:microsoft.com/office/officeart/2009/3/layout/CircleRelationship"/>
    <dgm:cxn modelId="{BE7E24C8-FC8C-455F-9904-BE7A14314E2E}" type="presParOf" srcId="{8E209B42-5146-4A1F-B4FA-262AC88119A9}" destId="{09BBFE5A-5220-46E7-92B6-E269CA358BAE}" srcOrd="9" destOrd="0" presId="urn:microsoft.com/office/officeart/2009/3/layout/CircleRelationship"/>
    <dgm:cxn modelId="{BB203AF0-86A8-4FCA-B8C7-E35D181CB892}" type="presParOf" srcId="{09BBFE5A-5220-46E7-92B6-E269CA358BAE}" destId="{21B14285-805B-4454-A8E3-40CD8026BF8A}" srcOrd="0" destOrd="0" presId="urn:microsoft.com/office/officeart/2009/3/layout/CircleRelationship"/>
    <dgm:cxn modelId="{2D200ABD-0D13-4D1C-B542-C3D4DE78C009}" type="presParOf" srcId="{8E209B42-5146-4A1F-B4FA-262AC88119A9}" destId="{15843BDA-FD2C-48A9-ACD4-8107972D6327}" srcOrd="10" destOrd="0" presId="urn:microsoft.com/office/officeart/2009/3/layout/CircleRelationship"/>
    <dgm:cxn modelId="{6A2F20CB-17B4-4B81-9247-731807AA0006}" type="presParOf" srcId="{8E209B42-5146-4A1F-B4FA-262AC88119A9}" destId="{B2823124-8C2D-41A3-AFA6-B539739B30FB}" srcOrd="11" destOrd="0" presId="urn:microsoft.com/office/officeart/2009/3/layout/CircleRelationship"/>
    <dgm:cxn modelId="{9C5C14AF-C2E0-48A6-A3EA-9AC50661E3E9}" type="presParOf" srcId="{B2823124-8C2D-41A3-AFA6-B539739B30FB}" destId="{611A586E-765D-4C0D-941D-27F0B8CD4CAA}" srcOrd="0" destOrd="0" presId="urn:microsoft.com/office/officeart/2009/3/layout/CircleRelationship"/>
    <dgm:cxn modelId="{AF286153-A858-45A6-BD85-27A1AA3BEE10}" type="presParOf" srcId="{8E209B42-5146-4A1F-B4FA-262AC88119A9}" destId="{6BEA31CA-DD34-482A-87E2-FF1575CD683F}" srcOrd="12" destOrd="0" presId="urn:microsoft.com/office/officeart/2009/3/layout/CircleRelationship"/>
    <dgm:cxn modelId="{39604613-CAFF-4778-909D-2098E512289E}" type="presParOf" srcId="{6BEA31CA-DD34-482A-87E2-FF1575CD683F}" destId="{6EF0B456-E3DF-4509-91D2-4C3BED2E061D}" srcOrd="0" destOrd="0" presId="urn:microsoft.com/office/officeart/2009/3/layout/CircleRelationship"/>
    <dgm:cxn modelId="{2E50AA1C-BF96-4921-9FF6-7518D83D6A01}" type="presParOf" srcId="{8E209B42-5146-4A1F-B4FA-262AC88119A9}" destId="{611D2CC6-4BEB-40D5-9154-E66308974FE0}" srcOrd="13" destOrd="0" presId="urn:microsoft.com/office/officeart/2009/3/layout/CircleRelationship"/>
    <dgm:cxn modelId="{5F55A322-BE35-44C1-A6EC-3929995B709C}" type="presParOf" srcId="{611D2CC6-4BEB-40D5-9154-E66308974FE0}" destId="{E6463375-7EEE-459F-9476-BF432C636EE2}" srcOrd="0" destOrd="0" presId="urn:microsoft.com/office/officeart/2009/3/layout/CircleRelationship"/>
    <dgm:cxn modelId="{9DF23702-74B1-432E-A3E9-4C2BC24CC79E}" type="presParOf" srcId="{8E209B42-5146-4A1F-B4FA-262AC88119A9}" destId="{46E8D59F-54C8-4556-A94B-84EB7F02632A}" srcOrd="14" destOrd="0" presId="urn:microsoft.com/office/officeart/2009/3/layout/CircleRelationship"/>
    <dgm:cxn modelId="{D6D1726E-6352-4726-885C-3E19C0B1E754}" type="presParOf" srcId="{8E209B42-5146-4A1F-B4FA-262AC88119A9}" destId="{0E5626E0-41BD-449D-AE2C-44DE1FB98EC3}" srcOrd="15" destOrd="0" presId="urn:microsoft.com/office/officeart/2009/3/layout/CircleRelationship"/>
    <dgm:cxn modelId="{49C75D4D-7E44-4FCA-9045-BFAABB076DB7}" type="presParOf" srcId="{0E5626E0-41BD-449D-AE2C-44DE1FB98EC3}" destId="{4A365EF3-5CB3-4D69-8A43-FF2F1D8E04B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958AF-B738-4D72-8B42-9C580200FA56}">
      <dsp:nvSpPr>
        <dsp:cNvPr id="0" name=""/>
        <dsp:cNvSpPr/>
      </dsp:nvSpPr>
      <dsp:spPr>
        <a:xfrm>
          <a:off x="1779755" y="1872201"/>
          <a:ext cx="1455762" cy="1060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>
              <a:solidFill>
                <a:srgbClr val="C00000"/>
              </a:solidFill>
            </a:rPr>
            <a:t>UL</a:t>
          </a:r>
          <a:endParaRPr lang="en-IE" sz="3200" kern="1200" dirty="0">
            <a:solidFill>
              <a:srgbClr val="C00000"/>
            </a:solidFill>
          </a:endParaRPr>
        </a:p>
      </dsp:txBody>
      <dsp:txXfrm>
        <a:off x="1992946" y="2027504"/>
        <a:ext cx="1029380" cy="749871"/>
      </dsp:txXfrm>
    </dsp:sp>
    <dsp:sp modelId="{E835BBF3-E227-4889-826F-57B2CA1F2BDC}">
      <dsp:nvSpPr>
        <dsp:cNvPr id="0" name=""/>
        <dsp:cNvSpPr/>
      </dsp:nvSpPr>
      <dsp:spPr>
        <a:xfrm>
          <a:off x="1759926" y="2838921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17DB33-0AC8-40F0-BE29-D624387473FA}">
      <dsp:nvSpPr>
        <dsp:cNvPr id="0" name=""/>
        <dsp:cNvSpPr/>
      </dsp:nvSpPr>
      <dsp:spPr>
        <a:xfrm>
          <a:off x="3413363" y="1703187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61DA6B-D0E6-4529-B878-14506B947F0F}">
      <dsp:nvSpPr>
        <dsp:cNvPr id="0" name=""/>
        <dsp:cNvSpPr/>
      </dsp:nvSpPr>
      <dsp:spPr>
        <a:xfrm>
          <a:off x="2880827" y="3130942"/>
          <a:ext cx="242862" cy="243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D6F95-1426-4CAE-846B-BBE57EC3D838}">
      <dsp:nvSpPr>
        <dsp:cNvPr id="0" name=""/>
        <dsp:cNvSpPr/>
      </dsp:nvSpPr>
      <dsp:spPr>
        <a:xfrm>
          <a:off x="1809215" y="1062116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B8FEC3-D63D-46EA-B242-507B846700F5}">
      <dsp:nvSpPr>
        <dsp:cNvPr id="0" name=""/>
        <dsp:cNvSpPr/>
      </dsp:nvSpPr>
      <dsp:spPr>
        <a:xfrm>
          <a:off x="1254933" y="2069792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0AFE1-69B7-4665-8718-54B55A3D4C0A}">
      <dsp:nvSpPr>
        <dsp:cNvPr id="0" name=""/>
        <dsp:cNvSpPr/>
      </dsp:nvSpPr>
      <dsp:spPr>
        <a:xfrm>
          <a:off x="24231" y="1800201"/>
          <a:ext cx="1808326" cy="1185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Other Irish Universities </a:t>
          </a:r>
          <a:endParaRPr lang="en-IE" sz="1400" kern="1200" dirty="0"/>
        </a:p>
      </dsp:txBody>
      <dsp:txXfrm>
        <a:off x="289054" y="1973742"/>
        <a:ext cx="1278680" cy="837928"/>
      </dsp:txXfrm>
    </dsp:sp>
    <dsp:sp modelId="{0B46AFD0-12AA-4E36-A261-D7DCED63C8AB}">
      <dsp:nvSpPr>
        <dsp:cNvPr id="0" name=""/>
        <dsp:cNvSpPr/>
      </dsp:nvSpPr>
      <dsp:spPr>
        <a:xfrm>
          <a:off x="1774000" y="1332345"/>
          <a:ext cx="426789" cy="419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14285-805B-4454-A8E3-40CD8026BF8A}">
      <dsp:nvSpPr>
        <dsp:cNvPr id="0" name=""/>
        <dsp:cNvSpPr/>
      </dsp:nvSpPr>
      <dsp:spPr>
        <a:xfrm>
          <a:off x="1151410" y="3464984"/>
          <a:ext cx="439124" cy="439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74429-0D61-4A0F-904A-AD631FE4BC93}">
      <dsp:nvSpPr>
        <dsp:cNvPr id="0" name=""/>
        <dsp:cNvSpPr/>
      </dsp:nvSpPr>
      <dsp:spPr>
        <a:xfrm>
          <a:off x="3003892" y="2592286"/>
          <a:ext cx="1808326" cy="896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Irish University Association</a:t>
          </a:r>
          <a:endParaRPr lang="en-IE" sz="1400" kern="1200" dirty="0"/>
        </a:p>
      </dsp:txBody>
      <dsp:txXfrm>
        <a:off x="3268715" y="2723646"/>
        <a:ext cx="1278680" cy="634262"/>
      </dsp:txXfrm>
    </dsp:sp>
    <dsp:sp modelId="{72CDDFDF-4E76-467C-AE9F-6360656E294D}">
      <dsp:nvSpPr>
        <dsp:cNvPr id="0" name=""/>
        <dsp:cNvSpPr/>
      </dsp:nvSpPr>
      <dsp:spPr>
        <a:xfrm>
          <a:off x="3100599" y="1406077"/>
          <a:ext cx="242862" cy="243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76A4E-C816-45AC-B3A4-E8E1DA81D43F}">
      <dsp:nvSpPr>
        <dsp:cNvPr id="0" name=""/>
        <dsp:cNvSpPr/>
      </dsp:nvSpPr>
      <dsp:spPr>
        <a:xfrm>
          <a:off x="322018" y="2881867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174D27-838A-418C-8BA0-DAF2F286233A}">
      <dsp:nvSpPr>
        <dsp:cNvPr id="0" name=""/>
        <dsp:cNvSpPr/>
      </dsp:nvSpPr>
      <dsp:spPr>
        <a:xfrm>
          <a:off x="2426838" y="2736305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C31C3E-BCC9-44F0-B346-70DCD165CE27}">
      <dsp:nvSpPr>
        <dsp:cNvPr id="0" name=""/>
        <dsp:cNvSpPr/>
      </dsp:nvSpPr>
      <dsp:spPr>
        <a:xfrm>
          <a:off x="3075901" y="864094"/>
          <a:ext cx="1808326" cy="1185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European Association for International Education</a:t>
          </a:r>
          <a:endParaRPr lang="en-IE" sz="1400" kern="1200" dirty="0"/>
        </a:p>
      </dsp:txBody>
      <dsp:txXfrm>
        <a:off x="3340724" y="1037635"/>
        <a:ext cx="1278680" cy="837928"/>
      </dsp:txXfrm>
    </dsp:sp>
    <dsp:sp modelId="{1FAF40BD-5A0D-4ABD-A47D-35E3F3EF7B25}">
      <dsp:nvSpPr>
        <dsp:cNvPr id="0" name=""/>
        <dsp:cNvSpPr/>
      </dsp:nvSpPr>
      <dsp:spPr>
        <a:xfrm>
          <a:off x="3664291" y="2297017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A58609-EDCF-4348-BAC7-FC32C05BDF15}">
      <dsp:nvSpPr>
        <dsp:cNvPr id="0" name=""/>
        <dsp:cNvSpPr/>
      </dsp:nvSpPr>
      <dsp:spPr>
        <a:xfrm>
          <a:off x="2067791" y="144015"/>
          <a:ext cx="1664311" cy="896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International Association of Universities </a:t>
          </a:r>
          <a:endParaRPr lang="en-IE" sz="1400" kern="1200" dirty="0"/>
        </a:p>
      </dsp:txBody>
      <dsp:txXfrm>
        <a:off x="2311524" y="275374"/>
        <a:ext cx="1176845" cy="634255"/>
      </dsp:txXfrm>
    </dsp:sp>
    <dsp:sp modelId="{611A586E-765D-4C0D-941D-27F0B8CD4CAA}">
      <dsp:nvSpPr>
        <dsp:cNvPr id="0" name=""/>
        <dsp:cNvSpPr/>
      </dsp:nvSpPr>
      <dsp:spPr>
        <a:xfrm>
          <a:off x="2158722" y="3057947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851D8-2BBB-45DF-963C-023F1AAC89EE}">
      <dsp:nvSpPr>
        <dsp:cNvPr id="0" name=""/>
        <dsp:cNvSpPr/>
      </dsp:nvSpPr>
      <dsp:spPr>
        <a:xfrm>
          <a:off x="0" y="87162"/>
          <a:ext cx="1808326" cy="1185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 European Higher Education Area </a:t>
          </a:r>
          <a:endParaRPr lang="en-IE" sz="1400" kern="1200" dirty="0"/>
        </a:p>
      </dsp:txBody>
      <dsp:txXfrm>
        <a:off x="264823" y="260703"/>
        <a:ext cx="1278680" cy="837928"/>
      </dsp:txXfrm>
    </dsp:sp>
    <dsp:sp modelId="{87D66DA9-F6E8-4D83-A977-9F007597711F}">
      <dsp:nvSpPr>
        <dsp:cNvPr id="0" name=""/>
        <dsp:cNvSpPr/>
      </dsp:nvSpPr>
      <dsp:spPr>
        <a:xfrm>
          <a:off x="2571846" y="1080120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81D33F-A621-408E-A8BB-2766D218B232}">
      <dsp:nvSpPr>
        <dsp:cNvPr id="0" name=""/>
        <dsp:cNvSpPr/>
      </dsp:nvSpPr>
      <dsp:spPr>
        <a:xfrm>
          <a:off x="2643854" y="1296144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958AF-B738-4D72-8B42-9C580200FA56}">
      <dsp:nvSpPr>
        <dsp:cNvPr id="0" name=""/>
        <dsp:cNvSpPr/>
      </dsp:nvSpPr>
      <dsp:spPr>
        <a:xfrm>
          <a:off x="1873803" y="2088241"/>
          <a:ext cx="1692077" cy="1232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>
              <a:solidFill>
                <a:srgbClr val="C00000"/>
              </a:solidFill>
            </a:rPr>
            <a:t>UL</a:t>
          </a:r>
          <a:endParaRPr lang="en-IE" sz="3200" kern="1200" dirty="0">
            <a:solidFill>
              <a:srgbClr val="C00000"/>
            </a:solidFill>
          </a:endParaRPr>
        </a:p>
      </dsp:txBody>
      <dsp:txXfrm>
        <a:off x="2121602" y="2268755"/>
        <a:ext cx="1196479" cy="871597"/>
      </dsp:txXfrm>
    </dsp:sp>
    <dsp:sp modelId="{E835BBF3-E227-4889-826F-57B2CA1F2BDC}">
      <dsp:nvSpPr>
        <dsp:cNvPr id="0" name=""/>
        <dsp:cNvSpPr/>
      </dsp:nvSpPr>
      <dsp:spPr>
        <a:xfrm>
          <a:off x="1729776" y="2736304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7DB33-0AC8-40F0-BE29-D624387473FA}">
      <dsp:nvSpPr>
        <dsp:cNvPr id="0" name=""/>
        <dsp:cNvSpPr/>
      </dsp:nvSpPr>
      <dsp:spPr>
        <a:xfrm>
          <a:off x="3616065" y="1967238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1DA6B-D0E6-4529-B878-14506B947F0F}">
      <dsp:nvSpPr>
        <dsp:cNvPr id="0" name=""/>
        <dsp:cNvSpPr/>
      </dsp:nvSpPr>
      <dsp:spPr>
        <a:xfrm>
          <a:off x="3385960" y="3168351"/>
          <a:ext cx="282286" cy="2827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D6F95-1426-4CAE-846B-BBE57EC3D838}">
      <dsp:nvSpPr>
        <dsp:cNvPr id="0" name=""/>
        <dsp:cNvSpPr/>
      </dsp:nvSpPr>
      <dsp:spPr>
        <a:xfrm>
          <a:off x="1873791" y="1368151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FEC3-D63D-46EA-B242-507B846700F5}">
      <dsp:nvSpPr>
        <dsp:cNvPr id="0" name=""/>
        <dsp:cNvSpPr/>
      </dsp:nvSpPr>
      <dsp:spPr>
        <a:xfrm>
          <a:off x="1107256" y="2393354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0AFE1-69B7-4665-8718-54B55A3D4C0A}">
      <dsp:nvSpPr>
        <dsp:cNvPr id="0" name=""/>
        <dsp:cNvSpPr/>
      </dsp:nvSpPr>
      <dsp:spPr>
        <a:xfrm>
          <a:off x="3106366" y="2592292"/>
          <a:ext cx="2101873" cy="1377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>
              <a:solidFill>
                <a:schemeClr val="accent6">
                  <a:lumMod val="75000"/>
                </a:schemeClr>
              </a:solidFill>
            </a:rPr>
            <a:t>COMMUNITY &amp; PRACTICE impact</a:t>
          </a:r>
          <a:endParaRPr lang="en-IE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14178" y="2794004"/>
        <a:ext cx="1486249" cy="973950"/>
      </dsp:txXfrm>
    </dsp:sp>
    <dsp:sp modelId="{0B46AFD0-12AA-4E36-A261-D7DCED63C8AB}">
      <dsp:nvSpPr>
        <dsp:cNvPr id="0" name=""/>
        <dsp:cNvSpPr/>
      </dsp:nvSpPr>
      <dsp:spPr>
        <a:xfrm>
          <a:off x="2377847" y="1656184"/>
          <a:ext cx="496070" cy="488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14285-805B-4454-A8E3-40CD8026BF8A}">
      <dsp:nvSpPr>
        <dsp:cNvPr id="0" name=""/>
        <dsp:cNvSpPr/>
      </dsp:nvSpPr>
      <dsp:spPr>
        <a:xfrm>
          <a:off x="1153709" y="2376265"/>
          <a:ext cx="510407" cy="510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74429-0D61-4A0F-904A-AD631FE4BC93}">
      <dsp:nvSpPr>
        <dsp:cNvPr id="0" name=""/>
        <dsp:cNvSpPr/>
      </dsp:nvSpPr>
      <dsp:spPr>
        <a:xfrm>
          <a:off x="3178659" y="1224138"/>
          <a:ext cx="2101873" cy="1377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>
              <a:solidFill>
                <a:schemeClr val="accent6">
                  <a:lumMod val="75000"/>
                </a:schemeClr>
              </a:solidFill>
            </a:rPr>
            <a:t>INDUSTRY partnerships </a:t>
          </a:r>
          <a:endParaRPr lang="en-IE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86471" y="1425850"/>
        <a:ext cx="1486249" cy="973950"/>
      </dsp:txXfrm>
    </dsp:sp>
    <dsp:sp modelId="{72CDDFDF-4E76-467C-AE9F-6360656E294D}">
      <dsp:nvSpPr>
        <dsp:cNvPr id="0" name=""/>
        <dsp:cNvSpPr/>
      </dsp:nvSpPr>
      <dsp:spPr>
        <a:xfrm>
          <a:off x="2665879" y="1296143"/>
          <a:ext cx="282286" cy="2827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76A4E-C816-45AC-B3A4-E8E1DA81D43F}">
      <dsp:nvSpPr>
        <dsp:cNvPr id="0" name=""/>
        <dsp:cNvSpPr/>
      </dsp:nvSpPr>
      <dsp:spPr>
        <a:xfrm flipH="1">
          <a:off x="1456926" y="3419872"/>
          <a:ext cx="1365885" cy="371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74D27-838A-418C-8BA0-DAF2F286233A}">
      <dsp:nvSpPr>
        <dsp:cNvPr id="0" name=""/>
        <dsp:cNvSpPr/>
      </dsp:nvSpPr>
      <dsp:spPr>
        <a:xfrm>
          <a:off x="3385959" y="2304256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31C3E-BCC9-44F0-B346-70DCD165CE27}">
      <dsp:nvSpPr>
        <dsp:cNvPr id="0" name=""/>
        <dsp:cNvSpPr/>
      </dsp:nvSpPr>
      <dsp:spPr>
        <a:xfrm>
          <a:off x="2089819" y="72013"/>
          <a:ext cx="2101873" cy="1377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>
              <a:solidFill>
                <a:schemeClr val="accent6">
                  <a:lumMod val="75000"/>
                </a:schemeClr>
              </a:solidFill>
            </a:rPr>
            <a:t>International University Partners </a:t>
          </a:r>
          <a:endParaRPr lang="en-IE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397631" y="273725"/>
        <a:ext cx="1486249" cy="973950"/>
      </dsp:txXfrm>
    </dsp:sp>
    <dsp:sp modelId="{1FAF40BD-5A0D-4ABD-A47D-35E3F3EF7B25}">
      <dsp:nvSpPr>
        <dsp:cNvPr id="0" name=""/>
        <dsp:cNvSpPr/>
      </dsp:nvSpPr>
      <dsp:spPr>
        <a:xfrm>
          <a:off x="3169935" y="3096343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58609-EDCF-4348-BAC7-FC32C05BDF15}">
      <dsp:nvSpPr>
        <dsp:cNvPr id="0" name=""/>
        <dsp:cNvSpPr/>
      </dsp:nvSpPr>
      <dsp:spPr>
        <a:xfrm>
          <a:off x="0" y="1368153"/>
          <a:ext cx="2101873" cy="1377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Specific Area Collaborations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(In and Outside Europe)</a:t>
          </a:r>
          <a:r>
            <a:rPr lang="en-IE" sz="1400" kern="1200" dirty="0" smtClean="0"/>
            <a:t> </a:t>
          </a:r>
          <a:endParaRPr lang="en-IE" sz="1400" kern="1200" dirty="0"/>
        </a:p>
      </dsp:txBody>
      <dsp:txXfrm>
        <a:off x="307812" y="1569865"/>
        <a:ext cx="1486249" cy="973950"/>
      </dsp:txXfrm>
    </dsp:sp>
    <dsp:sp modelId="{611A586E-765D-4C0D-941D-27F0B8CD4CAA}">
      <dsp:nvSpPr>
        <dsp:cNvPr id="0" name=""/>
        <dsp:cNvSpPr/>
      </dsp:nvSpPr>
      <dsp:spPr>
        <a:xfrm>
          <a:off x="2017807" y="2304257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851D8-2BBB-45DF-963C-023F1AAC89EE}">
      <dsp:nvSpPr>
        <dsp:cNvPr id="0" name=""/>
        <dsp:cNvSpPr/>
      </dsp:nvSpPr>
      <dsp:spPr>
        <a:xfrm>
          <a:off x="1581" y="3"/>
          <a:ext cx="2101873" cy="1377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Specific Domain Collaboration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(STEM)</a:t>
          </a:r>
          <a:endParaRPr lang="en-IE" sz="1400" b="1" kern="1200" dirty="0"/>
        </a:p>
      </dsp:txBody>
      <dsp:txXfrm>
        <a:off x="309393" y="201715"/>
        <a:ext cx="1486249" cy="973950"/>
      </dsp:txXfrm>
    </dsp:sp>
    <dsp:sp modelId="{87D66DA9-F6E8-4D83-A977-9F007597711F}">
      <dsp:nvSpPr>
        <dsp:cNvPr id="0" name=""/>
        <dsp:cNvSpPr/>
      </dsp:nvSpPr>
      <dsp:spPr>
        <a:xfrm>
          <a:off x="1585759" y="1152129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1D33F-A621-408E-A8BB-2766D218B232}">
      <dsp:nvSpPr>
        <dsp:cNvPr id="0" name=""/>
        <dsp:cNvSpPr/>
      </dsp:nvSpPr>
      <dsp:spPr>
        <a:xfrm>
          <a:off x="3818007" y="360040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958AF-B738-4D72-8B42-9C580200FA56}">
      <dsp:nvSpPr>
        <dsp:cNvPr id="0" name=""/>
        <dsp:cNvSpPr/>
      </dsp:nvSpPr>
      <dsp:spPr>
        <a:xfrm>
          <a:off x="670652" y="770762"/>
          <a:ext cx="1389942" cy="10124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>
              <a:solidFill>
                <a:srgbClr val="C00000"/>
              </a:solidFill>
            </a:rPr>
            <a:t>UL</a:t>
          </a:r>
          <a:endParaRPr lang="en-IE" sz="3200" kern="1200" dirty="0">
            <a:solidFill>
              <a:srgbClr val="C00000"/>
            </a:solidFill>
          </a:endParaRPr>
        </a:p>
      </dsp:txBody>
      <dsp:txXfrm>
        <a:off x="874204" y="919035"/>
        <a:ext cx="982838" cy="715923"/>
      </dsp:txXfrm>
    </dsp:sp>
    <dsp:sp modelId="{E1C292D3-0C06-4B7A-94D2-54DC7BDB6104}">
      <dsp:nvSpPr>
        <dsp:cNvPr id="0" name=""/>
        <dsp:cNvSpPr/>
      </dsp:nvSpPr>
      <dsp:spPr>
        <a:xfrm>
          <a:off x="2156932" y="770768"/>
          <a:ext cx="231882" cy="23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5BBF3-E227-4889-826F-57B2CA1F2BDC}">
      <dsp:nvSpPr>
        <dsp:cNvPr id="0" name=""/>
        <dsp:cNvSpPr/>
      </dsp:nvSpPr>
      <dsp:spPr>
        <a:xfrm>
          <a:off x="1188219" y="1664965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7DB33-0AC8-40F0-BE29-D624387473FA}">
      <dsp:nvSpPr>
        <dsp:cNvPr id="0" name=""/>
        <dsp:cNvSpPr/>
      </dsp:nvSpPr>
      <dsp:spPr>
        <a:xfrm>
          <a:off x="3149484" y="1127337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1DA6B-D0E6-4529-B878-14506B947F0F}">
      <dsp:nvSpPr>
        <dsp:cNvPr id="0" name=""/>
        <dsp:cNvSpPr/>
      </dsp:nvSpPr>
      <dsp:spPr>
        <a:xfrm>
          <a:off x="2960467" y="2114199"/>
          <a:ext cx="231882" cy="23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D6F95-1426-4CAE-846B-BBE57EC3D838}">
      <dsp:nvSpPr>
        <dsp:cNvPr id="0" name=""/>
        <dsp:cNvSpPr/>
      </dsp:nvSpPr>
      <dsp:spPr>
        <a:xfrm>
          <a:off x="1858866" y="845283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FEC3-D63D-46EA-B242-507B846700F5}">
      <dsp:nvSpPr>
        <dsp:cNvPr id="0" name=""/>
        <dsp:cNvSpPr/>
      </dsp:nvSpPr>
      <dsp:spPr>
        <a:xfrm>
          <a:off x="964668" y="1888514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0AFE1-69B7-4665-8718-54B55A3D4C0A}">
      <dsp:nvSpPr>
        <dsp:cNvPr id="0" name=""/>
        <dsp:cNvSpPr/>
      </dsp:nvSpPr>
      <dsp:spPr>
        <a:xfrm>
          <a:off x="1043227" y="1405806"/>
          <a:ext cx="3152432" cy="1402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chemeClr val="accent1">
                  <a:lumMod val="50000"/>
                </a:schemeClr>
              </a:solidFill>
            </a:rPr>
            <a:t>LIMERICK CITY </a:t>
          </a:r>
          <a:endParaRPr lang="en-IE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04890" y="1611198"/>
        <a:ext cx="2229106" cy="991721"/>
      </dsp:txXfrm>
    </dsp:sp>
    <dsp:sp modelId="{0B46AFD0-12AA-4E36-A261-D7DCED63C8AB}">
      <dsp:nvSpPr>
        <dsp:cNvPr id="0" name=""/>
        <dsp:cNvSpPr/>
      </dsp:nvSpPr>
      <dsp:spPr>
        <a:xfrm>
          <a:off x="2082415" y="547218"/>
          <a:ext cx="407493" cy="400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14285-805B-4454-A8E3-40CD8026BF8A}">
      <dsp:nvSpPr>
        <dsp:cNvPr id="0" name=""/>
        <dsp:cNvSpPr/>
      </dsp:nvSpPr>
      <dsp:spPr>
        <a:xfrm>
          <a:off x="1937427" y="1515929"/>
          <a:ext cx="419270" cy="41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43BDA-FD2C-48A9-ACD4-8107972D6327}">
      <dsp:nvSpPr>
        <dsp:cNvPr id="0" name=""/>
        <dsp:cNvSpPr/>
      </dsp:nvSpPr>
      <dsp:spPr>
        <a:xfrm>
          <a:off x="1909841" y="775223"/>
          <a:ext cx="2999114" cy="847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chemeClr val="accent1">
                  <a:lumMod val="50000"/>
                </a:schemeClr>
              </a:solidFill>
            </a:rPr>
            <a:t>GLOBAL LIMERICK NETWORK </a:t>
          </a:r>
          <a:endParaRPr lang="en-IE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49051" y="899374"/>
        <a:ext cx="2120694" cy="599456"/>
      </dsp:txXfrm>
    </dsp:sp>
    <dsp:sp modelId="{611A586E-765D-4C0D-941D-27F0B8CD4CAA}">
      <dsp:nvSpPr>
        <dsp:cNvPr id="0" name=""/>
        <dsp:cNvSpPr/>
      </dsp:nvSpPr>
      <dsp:spPr>
        <a:xfrm>
          <a:off x="2604030" y="547217"/>
          <a:ext cx="231882" cy="23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B456-E3DF-4509-91D2-4C3BED2E061D}">
      <dsp:nvSpPr>
        <dsp:cNvPr id="0" name=""/>
        <dsp:cNvSpPr/>
      </dsp:nvSpPr>
      <dsp:spPr>
        <a:xfrm>
          <a:off x="197908" y="2252645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63375-7EEE-459F-9476-BF432C636EE2}">
      <dsp:nvSpPr>
        <dsp:cNvPr id="0" name=""/>
        <dsp:cNvSpPr/>
      </dsp:nvSpPr>
      <dsp:spPr>
        <a:xfrm>
          <a:off x="1486284" y="1888513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8D59F-54C8-4556-A94B-84EB7F02632A}">
      <dsp:nvSpPr>
        <dsp:cNvPr id="0" name=""/>
        <dsp:cNvSpPr/>
      </dsp:nvSpPr>
      <dsp:spPr>
        <a:xfrm>
          <a:off x="72008" y="1512168"/>
          <a:ext cx="1444088" cy="847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chemeClr val="accent1">
                  <a:lumMod val="50000"/>
                </a:schemeClr>
              </a:solidFill>
            </a:rPr>
            <a:t>ALUMNI </a:t>
          </a:r>
          <a:endParaRPr lang="en-IE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3490" y="1636319"/>
        <a:ext cx="1021124" cy="599456"/>
      </dsp:txXfrm>
    </dsp:sp>
    <dsp:sp modelId="{4A365EF3-5CB3-4D69-8A43-FF2F1D8E04B0}">
      <dsp:nvSpPr>
        <dsp:cNvPr id="0" name=""/>
        <dsp:cNvSpPr/>
      </dsp:nvSpPr>
      <dsp:spPr>
        <a:xfrm>
          <a:off x="2682590" y="1739480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958AF-B738-4D72-8B42-9C580200FA56}">
      <dsp:nvSpPr>
        <dsp:cNvPr id="0" name=""/>
        <dsp:cNvSpPr/>
      </dsp:nvSpPr>
      <dsp:spPr>
        <a:xfrm>
          <a:off x="1779755" y="1872201"/>
          <a:ext cx="1455762" cy="1060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>
              <a:solidFill>
                <a:srgbClr val="C00000"/>
              </a:solidFill>
            </a:rPr>
            <a:t>UL</a:t>
          </a:r>
          <a:endParaRPr lang="en-IE" sz="3200" kern="1200" dirty="0">
            <a:solidFill>
              <a:srgbClr val="C00000"/>
            </a:solidFill>
          </a:endParaRPr>
        </a:p>
      </dsp:txBody>
      <dsp:txXfrm>
        <a:off x="1992946" y="2027504"/>
        <a:ext cx="1029380" cy="749871"/>
      </dsp:txXfrm>
    </dsp:sp>
    <dsp:sp modelId="{E835BBF3-E227-4889-826F-57B2CA1F2BDC}">
      <dsp:nvSpPr>
        <dsp:cNvPr id="0" name=""/>
        <dsp:cNvSpPr/>
      </dsp:nvSpPr>
      <dsp:spPr>
        <a:xfrm>
          <a:off x="1759926" y="2838921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17DB33-0AC8-40F0-BE29-D624387473FA}">
      <dsp:nvSpPr>
        <dsp:cNvPr id="0" name=""/>
        <dsp:cNvSpPr/>
      </dsp:nvSpPr>
      <dsp:spPr>
        <a:xfrm>
          <a:off x="3413363" y="1703187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61DA6B-D0E6-4529-B878-14506B947F0F}">
      <dsp:nvSpPr>
        <dsp:cNvPr id="0" name=""/>
        <dsp:cNvSpPr/>
      </dsp:nvSpPr>
      <dsp:spPr>
        <a:xfrm>
          <a:off x="2880827" y="3130942"/>
          <a:ext cx="242862" cy="243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D6F95-1426-4CAE-846B-BBE57EC3D838}">
      <dsp:nvSpPr>
        <dsp:cNvPr id="0" name=""/>
        <dsp:cNvSpPr/>
      </dsp:nvSpPr>
      <dsp:spPr>
        <a:xfrm>
          <a:off x="1809215" y="1062116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B8FEC3-D63D-46EA-B242-507B846700F5}">
      <dsp:nvSpPr>
        <dsp:cNvPr id="0" name=""/>
        <dsp:cNvSpPr/>
      </dsp:nvSpPr>
      <dsp:spPr>
        <a:xfrm>
          <a:off x="1254933" y="2069792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0AFE1-69B7-4665-8718-54B55A3D4C0A}">
      <dsp:nvSpPr>
        <dsp:cNvPr id="0" name=""/>
        <dsp:cNvSpPr/>
      </dsp:nvSpPr>
      <dsp:spPr>
        <a:xfrm>
          <a:off x="24231" y="1800201"/>
          <a:ext cx="1808326" cy="1185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Other Irish Universities </a:t>
          </a:r>
          <a:endParaRPr lang="en-IE" sz="1400" kern="1200" dirty="0"/>
        </a:p>
      </dsp:txBody>
      <dsp:txXfrm>
        <a:off x="289054" y="1973742"/>
        <a:ext cx="1278680" cy="837928"/>
      </dsp:txXfrm>
    </dsp:sp>
    <dsp:sp modelId="{0B46AFD0-12AA-4E36-A261-D7DCED63C8AB}">
      <dsp:nvSpPr>
        <dsp:cNvPr id="0" name=""/>
        <dsp:cNvSpPr/>
      </dsp:nvSpPr>
      <dsp:spPr>
        <a:xfrm>
          <a:off x="1774000" y="1332345"/>
          <a:ext cx="426789" cy="419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14285-805B-4454-A8E3-40CD8026BF8A}">
      <dsp:nvSpPr>
        <dsp:cNvPr id="0" name=""/>
        <dsp:cNvSpPr/>
      </dsp:nvSpPr>
      <dsp:spPr>
        <a:xfrm>
          <a:off x="1151410" y="3464984"/>
          <a:ext cx="439124" cy="439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74429-0D61-4A0F-904A-AD631FE4BC93}">
      <dsp:nvSpPr>
        <dsp:cNvPr id="0" name=""/>
        <dsp:cNvSpPr/>
      </dsp:nvSpPr>
      <dsp:spPr>
        <a:xfrm>
          <a:off x="3003892" y="2592286"/>
          <a:ext cx="1808326" cy="896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Irish University Association</a:t>
          </a:r>
          <a:endParaRPr lang="en-IE" sz="1400" kern="1200" dirty="0"/>
        </a:p>
      </dsp:txBody>
      <dsp:txXfrm>
        <a:off x="3268715" y="2723646"/>
        <a:ext cx="1278680" cy="634262"/>
      </dsp:txXfrm>
    </dsp:sp>
    <dsp:sp modelId="{72CDDFDF-4E76-467C-AE9F-6360656E294D}">
      <dsp:nvSpPr>
        <dsp:cNvPr id="0" name=""/>
        <dsp:cNvSpPr/>
      </dsp:nvSpPr>
      <dsp:spPr>
        <a:xfrm>
          <a:off x="3100599" y="1406077"/>
          <a:ext cx="242862" cy="243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76A4E-C816-45AC-B3A4-E8E1DA81D43F}">
      <dsp:nvSpPr>
        <dsp:cNvPr id="0" name=""/>
        <dsp:cNvSpPr/>
      </dsp:nvSpPr>
      <dsp:spPr>
        <a:xfrm>
          <a:off x="322018" y="2881867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174D27-838A-418C-8BA0-DAF2F286233A}">
      <dsp:nvSpPr>
        <dsp:cNvPr id="0" name=""/>
        <dsp:cNvSpPr/>
      </dsp:nvSpPr>
      <dsp:spPr>
        <a:xfrm>
          <a:off x="2426838" y="2736305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C31C3E-BCC9-44F0-B346-70DCD165CE27}">
      <dsp:nvSpPr>
        <dsp:cNvPr id="0" name=""/>
        <dsp:cNvSpPr/>
      </dsp:nvSpPr>
      <dsp:spPr>
        <a:xfrm>
          <a:off x="3075901" y="864094"/>
          <a:ext cx="1808326" cy="1185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European Association for International Education</a:t>
          </a:r>
          <a:endParaRPr lang="en-IE" sz="1400" kern="1200" dirty="0"/>
        </a:p>
      </dsp:txBody>
      <dsp:txXfrm>
        <a:off x="3340724" y="1037635"/>
        <a:ext cx="1278680" cy="837928"/>
      </dsp:txXfrm>
    </dsp:sp>
    <dsp:sp modelId="{1FAF40BD-5A0D-4ABD-A47D-35E3F3EF7B25}">
      <dsp:nvSpPr>
        <dsp:cNvPr id="0" name=""/>
        <dsp:cNvSpPr/>
      </dsp:nvSpPr>
      <dsp:spPr>
        <a:xfrm>
          <a:off x="3664291" y="2297017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A58609-EDCF-4348-BAC7-FC32C05BDF15}">
      <dsp:nvSpPr>
        <dsp:cNvPr id="0" name=""/>
        <dsp:cNvSpPr/>
      </dsp:nvSpPr>
      <dsp:spPr>
        <a:xfrm>
          <a:off x="2067791" y="144015"/>
          <a:ext cx="1664311" cy="896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International Association of Universities </a:t>
          </a:r>
          <a:endParaRPr lang="en-IE" sz="1400" kern="1200" dirty="0"/>
        </a:p>
      </dsp:txBody>
      <dsp:txXfrm>
        <a:off x="2311524" y="275374"/>
        <a:ext cx="1176845" cy="634255"/>
      </dsp:txXfrm>
    </dsp:sp>
    <dsp:sp modelId="{611A586E-765D-4C0D-941D-27F0B8CD4CAA}">
      <dsp:nvSpPr>
        <dsp:cNvPr id="0" name=""/>
        <dsp:cNvSpPr/>
      </dsp:nvSpPr>
      <dsp:spPr>
        <a:xfrm>
          <a:off x="2158722" y="3057947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851D8-2BBB-45DF-963C-023F1AAC89EE}">
      <dsp:nvSpPr>
        <dsp:cNvPr id="0" name=""/>
        <dsp:cNvSpPr/>
      </dsp:nvSpPr>
      <dsp:spPr>
        <a:xfrm>
          <a:off x="0" y="87162"/>
          <a:ext cx="1808326" cy="1185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 European Higher Education Area </a:t>
          </a:r>
          <a:endParaRPr lang="en-IE" sz="1400" kern="1200" dirty="0"/>
        </a:p>
      </dsp:txBody>
      <dsp:txXfrm>
        <a:off x="264823" y="260703"/>
        <a:ext cx="1278680" cy="837928"/>
      </dsp:txXfrm>
    </dsp:sp>
    <dsp:sp modelId="{87D66DA9-F6E8-4D83-A977-9F007597711F}">
      <dsp:nvSpPr>
        <dsp:cNvPr id="0" name=""/>
        <dsp:cNvSpPr/>
      </dsp:nvSpPr>
      <dsp:spPr>
        <a:xfrm>
          <a:off x="2571846" y="1080120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81D33F-A621-408E-A8BB-2766D218B232}">
      <dsp:nvSpPr>
        <dsp:cNvPr id="0" name=""/>
        <dsp:cNvSpPr/>
      </dsp:nvSpPr>
      <dsp:spPr>
        <a:xfrm>
          <a:off x="2643854" y="1296144"/>
          <a:ext cx="176097" cy="176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958AF-B738-4D72-8B42-9C580200FA56}">
      <dsp:nvSpPr>
        <dsp:cNvPr id="0" name=""/>
        <dsp:cNvSpPr/>
      </dsp:nvSpPr>
      <dsp:spPr>
        <a:xfrm>
          <a:off x="1873803" y="2088241"/>
          <a:ext cx="1692077" cy="1232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>
              <a:solidFill>
                <a:srgbClr val="C00000"/>
              </a:solidFill>
            </a:rPr>
            <a:t>UL</a:t>
          </a:r>
          <a:endParaRPr lang="en-IE" sz="3200" kern="1200" dirty="0">
            <a:solidFill>
              <a:srgbClr val="C00000"/>
            </a:solidFill>
          </a:endParaRPr>
        </a:p>
      </dsp:txBody>
      <dsp:txXfrm>
        <a:off x="2121602" y="2268755"/>
        <a:ext cx="1196479" cy="871597"/>
      </dsp:txXfrm>
    </dsp:sp>
    <dsp:sp modelId="{E835BBF3-E227-4889-826F-57B2CA1F2BDC}">
      <dsp:nvSpPr>
        <dsp:cNvPr id="0" name=""/>
        <dsp:cNvSpPr/>
      </dsp:nvSpPr>
      <dsp:spPr>
        <a:xfrm>
          <a:off x="1729776" y="2736304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7DB33-0AC8-40F0-BE29-D624387473FA}">
      <dsp:nvSpPr>
        <dsp:cNvPr id="0" name=""/>
        <dsp:cNvSpPr/>
      </dsp:nvSpPr>
      <dsp:spPr>
        <a:xfrm>
          <a:off x="3616065" y="1967238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1DA6B-D0E6-4529-B878-14506B947F0F}">
      <dsp:nvSpPr>
        <dsp:cNvPr id="0" name=""/>
        <dsp:cNvSpPr/>
      </dsp:nvSpPr>
      <dsp:spPr>
        <a:xfrm>
          <a:off x="3385960" y="3168351"/>
          <a:ext cx="282286" cy="2827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D6F95-1426-4CAE-846B-BBE57EC3D838}">
      <dsp:nvSpPr>
        <dsp:cNvPr id="0" name=""/>
        <dsp:cNvSpPr/>
      </dsp:nvSpPr>
      <dsp:spPr>
        <a:xfrm>
          <a:off x="1873791" y="1368151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FEC3-D63D-46EA-B242-507B846700F5}">
      <dsp:nvSpPr>
        <dsp:cNvPr id="0" name=""/>
        <dsp:cNvSpPr/>
      </dsp:nvSpPr>
      <dsp:spPr>
        <a:xfrm>
          <a:off x="1107256" y="2393354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0AFE1-69B7-4665-8718-54B55A3D4C0A}">
      <dsp:nvSpPr>
        <dsp:cNvPr id="0" name=""/>
        <dsp:cNvSpPr/>
      </dsp:nvSpPr>
      <dsp:spPr>
        <a:xfrm>
          <a:off x="3106366" y="2592292"/>
          <a:ext cx="2101873" cy="1377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>
              <a:solidFill>
                <a:schemeClr val="accent6">
                  <a:lumMod val="75000"/>
                </a:schemeClr>
              </a:solidFill>
            </a:rPr>
            <a:t>COMMUNITY &amp; PRACTICE impact</a:t>
          </a:r>
          <a:endParaRPr lang="en-IE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14178" y="2794004"/>
        <a:ext cx="1486249" cy="973950"/>
      </dsp:txXfrm>
    </dsp:sp>
    <dsp:sp modelId="{0B46AFD0-12AA-4E36-A261-D7DCED63C8AB}">
      <dsp:nvSpPr>
        <dsp:cNvPr id="0" name=""/>
        <dsp:cNvSpPr/>
      </dsp:nvSpPr>
      <dsp:spPr>
        <a:xfrm>
          <a:off x="2377847" y="1656184"/>
          <a:ext cx="496070" cy="488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14285-805B-4454-A8E3-40CD8026BF8A}">
      <dsp:nvSpPr>
        <dsp:cNvPr id="0" name=""/>
        <dsp:cNvSpPr/>
      </dsp:nvSpPr>
      <dsp:spPr>
        <a:xfrm>
          <a:off x="1153709" y="2376265"/>
          <a:ext cx="510407" cy="510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74429-0D61-4A0F-904A-AD631FE4BC93}">
      <dsp:nvSpPr>
        <dsp:cNvPr id="0" name=""/>
        <dsp:cNvSpPr/>
      </dsp:nvSpPr>
      <dsp:spPr>
        <a:xfrm>
          <a:off x="3178659" y="1224138"/>
          <a:ext cx="2101873" cy="1377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>
              <a:solidFill>
                <a:schemeClr val="accent6">
                  <a:lumMod val="75000"/>
                </a:schemeClr>
              </a:solidFill>
            </a:rPr>
            <a:t>INDUSTRY partnerships </a:t>
          </a:r>
          <a:endParaRPr lang="en-IE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86471" y="1425850"/>
        <a:ext cx="1486249" cy="973950"/>
      </dsp:txXfrm>
    </dsp:sp>
    <dsp:sp modelId="{72CDDFDF-4E76-467C-AE9F-6360656E294D}">
      <dsp:nvSpPr>
        <dsp:cNvPr id="0" name=""/>
        <dsp:cNvSpPr/>
      </dsp:nvSpPr>
      <dsp:spPr>
        <a:xfrm>
          <a:off x="2665879" y="1296143"/>
          <a:ext cx="282286" cy="2827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76A4E-C816-45AC-B3A4-E8E1DA81D43F}">
      <dsp:nvSpPr>
        <dsp:cNvPr id="0" name=""/>
        <dsp:cNvSpPr/>
      </dsp:nvSpPr>
      <dsp:spPr>
        <a:xfrm flipH="1">
          <a:off x="1456926" y="3419872"/>
          <a:ext cx="1365885" cy="371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74D27-838A-418C-8BA0-DAF2F286233A}">
      <dsp:nvSpPr>
        <dsp:cNvPr id="0" name=""/>
        <dsp:cNvSpPr/>
      </dsp:nvSpPr>
      <dsp:spPr>
        <a:xfrm>
          <a:off x="3385959" y="2304256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31C3E-BCC9-44F0-B346-70DCD165CE27}">
      <dsp:nvSpPr>
        <dsp:cNvPr id="0" name=""/>
        <dsp:cNvSpPr/>
      </dsp:nvSpPr>
      <dsp:spPr>
        <a:xfrm>
          <a:off x="2064343" y="0"/>
          <a:ext cx="2101873" cy="1377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>
              <a:solidFill>
                <a:schemeClr val="accent6">
                  <a:lumMod val="75000"/>
                </a:schemeClr>
              </a:solidFill>
            </a:rPr>
            <a:t>International University Partners </a:t>
          </a:r>
          <a:endParaRPr lang="en-IE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372155" y="201712"/>
        <a:ext cx="1486249" cy="973950"/>
      </dsp:txXfrm>
    </dsp:sp>
    <dsp:sp modelId="{1FAF40BD-5A0D-4ABD-A47D-35E3F3EF7B25}">
      <dsp:nvSpPr>
        <dsp:cNvPr id="0" name=""/>
        <dsp:cNvSpPr/>
      </dsp:nvSpPr>
      <dsp:spPr>
        <a:xfrm>
          <a:off x="3169935" y="3096343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58609-EDCF-4348-BAC7-FC32C05BDF15}">
      <dsp:nvSpPr>
        <dsp:cNvPr id="0" name=""/>
        <dsp:cNvSpPr/>
      </dsp:nvSpPr>
      <dsp:spPr>
        <a:xfrm>
          <a:off x="0" y="1368153"/>
          <a:ext cx="2101873" cy="1377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Specific Area Collaborations</a:t>
          </a:r>
          <a:endParaRPr lang="en-IE" sz="1400" kern="1200" dirty="0"/>
        </a:p>
      </dsp:txBody>
      <dsp:txXfrm>
        <a:off x="307812" y="1569865"/>
        <a:ext cx="1486249" cy="973950"/>
      </dsp:txXfrm>
    </dsp:sp>
    <dsp:sp modelId="{611A586E-765D-4C0D-941D-27F0B8CD4CAA}">
      <dsp:nvSpPr>
        <dsp:cNvPr id="0" name=""/>
        <dsp:cNvSpPr/>
      </dsp:nvSpPr>
      <dsp:spPr>
        <a:xfrm>
          <a:off x="2017807" y="2304257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851D8-2BBB-45DF-963C-023F1AAC89EE}">
      <dsp:nvSpPr>
        <dsp:cNvPr id="0" name=""/>
        <dsp:cNvSpPr/>
      </dsp:nvSpPr>
      <dsp:spPr>
        <a:xfrm>
          <a:off x="1581" y="3"/>
          <a:ext cx="2101873" cy="1377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Specific Domain Collaboration</a:t>
          </a:r>
          <a:endParaRPr lang="en-IE" sz="1400" kern="1200" dirty="0"/>
        </a:p>
      </dsp:txBody>
      <dsp:txXfrm>
        <a:off x="309393" y="201715"/>
        <a:ext cx="1486249" cy="973950"/>
      </dsp:txXfrm>
    </dsp:sp>
    <dsp:sp modelId="{87D66DA9-F6E8-4D83-A977-9F007597711F}">
      <dsp:nvSpPr>
        <dsp:cNvPr id="0" name=""/>
        <dsp:cNvSpPr/>
      </dsp:nvSpPr>
      <dsp:spPr>
        <a:xfrm>
          <a:off x="1585759" y="1152129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1D33F-A621-408E-A8BB-2766D218B232}">
      <dsp:nvSpPr>
        <dsp:cNvPr id="0" name=""/>
        <dsp:cNvSpPr/>
      </dsp:nvSpPr>
      <dsp:spPr>
        <a:xfrm>
          <a:off x="3818007" y="360040"/>
          <a:ext cx="204683" cy="204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958AF-B738-4D72-8B42-9C580200FA56}">
      <dsp:nvSpPr>
        <dsp:cNvPr id="0" name=""/>
        <dsp:cNvSpPr/>
      </dsp:nvSpPr>
      <dsp:spPr>
        <a:xfrm>
          <a:off x="670652" y="770762"/>
          <a:ext cx="1389942" cy="10124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>
              <a:solidFill>
                <a:srgbClr val="C00000"/>
              </a:solidFill>
            </a:rPr>
            <a:t>UL</a:t>
          </a:r>
          <a:endParaRPr lang="en-IE" sz="3200" kern="1200" dirty="0">
            <a:solidFill>
              <a:srgbClr val="C00000"/>
            </a:solidFill>
          </a:endParaRPr>
        </a:p>
      </dsp:txBody>
      <dsp:txXfrm>
        <a:off x="874204" y="919035"/>
        <a:ext cx="982838" cy="715923"/>
      </dsp:txXfrm>
    </dsp:sp>
    <dsp:sp modelId="{E1C292D3-0C06-4B7A-94D2-54DC7BDB6104}">
      <dsp:nvSpPr>
        <dsp:cNvPr id="0" name=""/>
        <dsp:cNvSpPr/>
      </dsp:nvSpPr>
      <dsp:spPr>
        <a:xfrm>
          <a:off x="2156932" y="770768"/>
          <a:ext cx="231882" cy="23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5BBF3-E227-4889-826F-57B2CA1F2BDC}">
      <dsp:nvSpPr>
        <dsp:cNvPr id="0" name=""/>
        <dsp:cNvSpPr/>
      </dsp:nvSpPr>
      <dsp:spPr>
        <a:xfrm>
          <a:off x="1188219" y="1664965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7DB33-0AC8-40F0-BE29-D624387473FA}">
      <dsp:nvSpPr>
        <dsp:cNvPr id="0" name=""/>
        <dsp:cNvSpPr/>
      </dsp:nvSpPr>
      <dsp:spPr>
        <a:xfrm>
          <a:off x="3149484" y="1127337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1DA6B-D0E6-4529-B878-14506B947F0F}">
      <dsp:nvSpPr>
        <dsp:cNvPr id="0" name=""/>
        <dsp:cNvSpPr/>
      </dsp:nvSpPr>
      <dsp:spPr>
        <a:xfrm>
          <a:off x="2960467" y="2114199"/>
          <a:ext cx="231882" cy="23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D6F95-1426-4CAE-846B-BBE57EC3D838}">
      <dsp:nvSpPr>
        <dsp:cNvPr id="0" name=""/>
        <dsp:cNvSpPr/>
      </dsp:nvSpPr>
      <dsp:spPr>
        <a:xfrm>
          <a:off x="1858866" y="845283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FEC3-D63D-46EA-B242-507B846700F5}">
      <dsp:nvSpPr>
        <dsp:cNvPr id="0" name=""/>
        <dsp:cNvSpPr/>
      </dsp:nvSpPr>
      <dsp:spPr>
        <a:xfrm>
          <a:off x="964668" y="1888514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0AFE1-69B7-4665-8718-54B55A3D4C0A}">
      <dsp:nvSpPr>
        <dsp:cNvPr id="0" name=""/>
        <dsp:cNvSpPr/>
      </dsp:nvSpPr>
      <dsp:spPr>
        <a:xfrm>
          <a:off x="1043227" y="1405806"/>
          <a:ext cx="3152432" cy="1402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chemeClr val="accent1">
                  <a:lumMod val="50000"/>
                </a:schemeClr>
              </a:solidFill>
            </a:rPr>
            <a:t>LIMERICK CITY </a:t>
          </a:r>
          <a:endParaRPr lang="en-IE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04890" y="1611198"/>
        <a:ext cx="2229106" cy="991721"/>
      </dsp:txXfrm>
    </dsp:sp>
    <dsp:sp modelId="{0B46AFD0-12AA-4E36-A261-D7DCED63C8AB}">
      <dsp:nvSpPr>
        <dsp:cNvPr id="0" name=""/>
        <dsp:cNvSpPr/>
      </dsp:nvSpPr>
      <dsp:spPr>
        <a:xfrm>
          <a:off x="2082415" y="547218"/>
          <a:ext cx="407493" cy="400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14285-805B-4454-A8E3-40CD8026BF8A}">
      <dsp:nvSpPr>
        <dsp:cNvPr id="0" name=""/>
        <dsp:cNvSpPr/>
      </dsp:nvSpPr>
      <dsp:spPr>
        <a:xfrm>
          <a:off x="1937427" y="1515929"/>
          <a:ext cx="419270" cy="41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43BDA-FD2C-48A9-ACD4-8107972D6327}">
      <dsp:nvSpPr>
        <dsp:cNvPr id="0" name=""/>
        <dsp:cNvSpPr/>
      </dsp:nvSpPr>
      <dsp:spPr>
        <a:xfrm>
          <a:off x="1909841" y="775223"/>
          <a:ext cx="2999114" cy="847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chemeClr val="accent1">
                  <a:lumMod val="50000"/>
                </a:schemeClr>
              </a:solidFill>
            </a:rPr>
            <a:t>GLOBAL LIMERICK NETWORK </a:t>
          </a:r>
          <a:endParaRPr lang="en-IE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49051" y="899374"/>
        <a:ext cx="2120694" cy="599456"/>
      </dsp:txXfrm>
    </dsp:sp>
    <dsp:sp modelId="{611A586E-765D-4C0D-941D-27F0B8CD4CAA}">
      <dsp:nvSpPr>
        <dsp:cNvPr id="0" name=""/>
        <dsp:cNvSpPr/>
      </dsp:nvSpPr>
      <dsp:spPr>
        <a:xfrm>
          <a:off x="2604030" y="547217"/>
          <a:ext cx="231882" cy="23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B456-E3DF-4509-91D2-4C3BED2E061D}">
      <dsp:nvSpPr>
        <dsp:cNvPr id="0" name=""/>
        <dsp:cNvSpPr/>
      </dsp:nvSpPr>
      <dsp:spPr>
        <a:xfrm>
          <a:off x="197908" y="2252645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63375-7EEE-459F-9476-BF432C636EE2}">
      <dsp:nvSpPr>
        <dsp:cNvPr id="0" name=""/>
        <dsp:cNvSpPr/>
      </dsp:nvSpPr>
      <dsp:spPr>
        <a:xfrm>
          <a:off x="1486284" y="1888513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8D59F-54C8-4556-A94B-84EB7F02632A}">
      <dsp:nvSpPr>
        <dsp:cNvPr id="0" name=""/>
        <dsp:cNvSpPr/>
      </dsp:nvSpPr>
      <dsp:spPr>
        <a:xfrm>
          <a:off x="72008" y="1512168"/>
          <a:ext cx="1444088" cy="847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chemeClr val="accent1">
                  <a:lumMod val="50000"/>
                </a:schemeClr>
              </a:solidFill>
            </a:rPr>
            <a:t>ALUMNI </a:t>
          </a:r>
          <a:endParaRPr lang="en-IE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3490" y="1636319"/>
        <a:ext cx="1021124" cy="599456"/>
      </dsp:txXfrm>
    </dsp:sp>
    <dsp:sp modelId="{4A365EF3-5CB3-4D69-8A43-FF2F1D8E04B0}">
      <dsp:nvSpPr>
        <dsp:cNvPr id="0" name=""/>
        <dsp:cNvSpPr/>
      </dsp:nvSpPr>
      <dsp:spPr>
        <a:xfrm>
          <a:off x="2682590" y="1739480"/>
          <a:ext cx="168135" cy="16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altLang="en-US" smtClean="0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altLang="en-US" smtClean="0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altLang="en-US" smtClean="0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altLang="en-US" smtClean="0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altLang="en-US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sz="180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sz="1800" smtClean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64DE71F-724F-4705-B2EE-275516AB86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7139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60" charset="0"/>
        <a:ea typeface="MS PGothic" pitchFamily="34" charset="-128"/>
        <a:cs typeface="ＭＳ Ｐゴシック" pitchFamily="70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60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60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60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60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2C536E6E-8CBA-4C57-999E-4FD45C23C8D3}" type="slidenum">
              <a:rPr lang="en-GB" altLang="en-US">
                <a:latin typeface="Calibri" panose="020F050202020403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1</a:t>
            </a:fld>
            <a:endParaRPr lang="en-GB" altLang="en-US">
              <a:latin typeface="Calibri" panose="020F05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4100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fld id="{39B7D351-8A9F-405C-A32E-8236BEE62231}" type="slidenum">
              <a:rPr lang="en-GB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Font typeface="Calibri" panose="020F0502020204030204" pitchFamily="34" charset="0"/>
                <a:buNone/>
              </a:pPr>
              <a:t>2</a:t>
            </a:fld>
            <a:endParaRPr lang="en-GB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6148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fld id="{CC009B96-531E-4CC7-97D0-DE3501621879}" type="slidenum">
              <a:rPr lang="en-GB" altLang="en-US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Font typeface="Calibri" panose="020F0502020204030204" pitchFamily="34" charset="0"/>
                <a:buNone/>
              </a:pPr>
              <a:t>14</a:t>
            </a:fld>
            <a:endParaRPr lang="en-GB" altLang="en-US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19460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067C-DC32-4000-B289-113DC8FF88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457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2F48-C802-457C-AF6B-C5881A5655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02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2895D-4ACE-4804-9C3F-3BEDDC18CD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487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3838" cy="2182813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5425" cy="2182813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5413"/>
            <a:ext cx="4033838" cy="2182812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35413"/>
            <a:ext cx="4035425" cy="2182812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46BE-06DA-4003-80FA-45CB876EF9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1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93A2-CC43-4E66-807E-EA07DEA14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82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18C54-7A0C-42E9-9C57-CB1382E200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35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DCF0-774A-4ACC-9D32-81134DB69B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320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6465-642A-4896-86CF-A666B6C47F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028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80CC-346F-4F63-91EE-471429F9C9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627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BD8A-7A20-4461-B7F7-40B3BC34D2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219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30F7-0708-4901-8190-6034797A32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69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E81-B98C-4E01-B223-D55608364A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390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5663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98989"/>
              </a:buClr>
              <a:buSzPct val="100000"/>
              <a:buFont typeface="Calibri" panose="020F0502020204030204" pitchFamily="34" charset="0"/>
              <a:buNone/>
              <a:defRPr sz="1200">
                <a:solidFill>
                  <a:srgbClr val="898989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sz="180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98989"/>
              </a:buClr>
              <a:buSzPct val="100000"/>
              <a:buFont typeface="Calibri" panose="020F0502020204030204" pitchFamily="34" charset="0"/>
              <a:buNone/>
              <a:defRPr sz="1200" smtClean="0">
                <a:solidFill>
                  <a:srgbClr val="89898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1770005-C47F-4378-A88F-E23C37E4CC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60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60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60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60" charset="0"/>
          <a:ea typeface="MS Gothic" charset="0"/>
          <a:cs typeface="MS Gothic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60" charset="0"/>
        <a:defRPr sz="4400">
          <a:solidFill>
            <a:srgbClr val="000000"/>
          </a:solidFill>
          <a:latin typeface="Calibri" pitchFamily="60" charset="0"/>
          <a:ea typeface="MS Gothic" charset="0"/>
          <a:cs typeface="MS Gothic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60" charset="0"/>
        <a:defRPr sz="4400">
          <a:solidFill>
            <a:srgbClr val="000000"/>
          </a:solidFill>
          <a:latin typeface="Calibri" pitchFamily="60" charset="0"/>
          <a:ea typeface="MS Gothic" charset="0"/>
          <a:cs typeface="MS Gothic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60" charset="0"/>
        <a:defRPr sz="4400">
          <a:solidFill>
            <a:srgbClr val="000000"/>
          </a:solidFill>
          <a:latin typeface="Calibri" pitchFamily="60" charset="0"/>
          <a:ea typeface="MS Gothic" charset="0"/>
          <a:cs typeface="MS Gothic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60" charset="0"/>
        <a:defRPr sz="4400">
          <a:solidFill>
            <a:srgbClr val="000000"/>
          </a:solidFill>
          <a:latin typeface="Calibri" pitchFamily="60" charset="0"/>
          <a:ea typeface="MS Gothic" charset="0"/>
          <a:cs typeface="MS Gothic" charset="0"/>
        </a:defRPr>
      </a:lvl9pPr>
    </p:titleStyle>
    <p:bodyStyle>
      <a:lvl1pPr marL="334963" indent="-33496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5013" indent="-27781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60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60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60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60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Anca.Minescu@ul.i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image" Target="../media/image28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image" Target="../media/image29.jpeg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ie.org/community/projects-advocacy/european-parliament-study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hyperlink" Target="http://www.eaie.org/community/projects-advocacy/european-parliament-study.html" TargetMode="Externa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.ie/research/content/technology-transfer-office" TargetMode="External"/><Relationship Id="rId2" Type="http://schemas.openxmlformats.org/officeDocument/2006/relationships/hyperlink" Target="http://www.ul.ie/research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l.ie/international/" TargetMode="External"/><Relationship Id="rId4" Type="http://schemas.openxmlformats.org/officeDocument/2006/relationships/hyperlink" Target="http://www.nexusinnovation.ie/abou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720725" y="2613025"/>
            <a:ext cx="7954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IE" altLang="en-US">
                <a:solidFill>
                  <a:schemeClr val="bg1"/>
                </a:solidFill>
              </a:rPr>
              <a:t>The University of Limerick &amp; </a:t>
            </a:r>
          </a:p>
          <a:p>
            <a:pPr algn="ctr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IE" altLang="en-US" b="1">
                <a:solidFill>
                  <a:schemeClr val="bg1"/>
                </a:solidFill>
              </a:rPr>
              <a:t>Our International Outlook 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44450" y="6237288"/>
            <a:ext cx="8423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1B58"/>
              </a:buClr>
              <a:buFont typeface="Calibri" panose="020F0502020204030204" pitchFamily="34" charset="0"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Dr Anca Minescu</a:t>
            </a:r>
            <a:r>
              <a:rPr lang="en-GB" altLang="en-US" sz="2000">
                <a:solidFill>
                  <a:schemeClr val="bg1"/>
                </a:solidFill>
              </a:rPr>
              <a:t>, </a:t>
            </a:r>
            <a:r>
              <a:rPr lang="en-GB" altLang="en-US" sz="1600">
                <a:solidFill>
                  <a:schemeClr val="bg1"/>
                </a:solidFill>
              </a:rPr>
              <a:t>Vice-Dean International, Faculty of Education and Health Sciences</a:t>
            </a:r>
          </a:p>
          <a:p>
            <a:pPr eaLnBrk="1" hangingPunct="1">
              <a:spcBef>
                <a:spcPct val="0"/>
              </a:spcBef>
              <a:buClr>
                <a:srgbClr val="001B58"/>
              </a:buClr>
              <a:buFont typeface="Calibri" panose="020F0502020204030204" pitchFamily="34" charset="0"/>
              <a:buNone/>
            </a:pPr>
            <a:r>
              <a:rPr lang="en-GB" altLang="en-US" sz="1600">
                <a:solidFill>
                  <a:schemeClr val="bg1"/>
                </a:solidFill>
                <a:hlinkClick r:id="rId4"/>
              </a:rPr>
              <a:t>Anca.Minescu@ul.ie</a:t>
            </a:r>
            <a:r>
              <a:rPr lang="en-GB" altLang="en-US" sz="160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636254"/>
            <a:ext cx="2587535" cy="1252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5983">
            <a:off x="90645" y="3891644"/>
            <a:ext cx="2812358" cy="139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41851">
            <a:off x="6223565" y="3985655"/>
            <a:ext cx="2724910" cy="138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24669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0"/>
            <a:ext cx="29067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950" y="1539875"/>
            <a:ext cx="3960813" cy="277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IE" sz="2800" b="1" dirty="0">
                <a:solidFill>
                  <a:schemeClr val="tx1"/>
                </a:solidFill>
              </a:rPr>
              <a:t>Faculty of Education and Health Sciences </a:t>
            </a:r>
          </a:p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IE" sz="6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IE" b="1" dirty="0">
                <a:solidFill>
                  <a:schemeClr val="tx1"/>
                </a:solidFill>
              </a:rPr>
              <a:t>4 Areas of Strength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IE" dirty="0">
                <a:solidFill>
                  <a:schemeClr val="tx1"/>
                </a:solidFill>
              </a:rPr>
              <a:t>Social Inclusion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IE" dirty="0">
                <a:solidFill>
                  <a:schemeClr val="tx1"/>
                </a:solidFill>
              </a:rPr>
              <a:t>Optimising Health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IE" dirty="0">
                <a:solidFill>
                  <a:schemeClr val="tx1"/>
                </a:solidFill>
              </a:rPr>
              <a:t>Physical Activity and Human Performance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IE" b="1" dirty="0">
                <a:solidFill>
                  <a:schemeClr val="tx1"/>
                </a:solidFill>
              </a:rPr>
              <a:t>Professional Practice and Education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47838"/>
            <a:ext cx="4957763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890588" y="6429375"/>
            <a:ext cx="261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n-IE" altLang="en-US" b="1">
                <a:solidFill>
                  <a:schemeClr val="tx1"/>
                </a:solidFill>
              </a:rPr>
              <a:t>6 departments &amp; schools </a:t>
            </a:r>
          </a:p>
        </p:txBody>
      </p:sp>
      <p:pic>
        <p:nvPicPr>
          <p:cNvPr id="1434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437063"/>
            <a:ext cx="92011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16070" y="1916832"/>
          <a:ext cx="520824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907160" y="9128"/>
          <a:ext cx="52082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283968" y="3573016"/>
          <a:ext cx="427826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27013" y="6361113"/>
            <a:ext cx="489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IE" altLang="en-US" sz="1800" b="1">
                <a:solidFill>
                  <a:schemeClr val="bg1"/>
                </a:solidFill>
              </a:rPr>
              <a:t>Be in the game, to play &amp; change the game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16070" y="1916832"/>
          <a:ext cx="520824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907160" y="9128"/>
          <a:ext cx="52082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283968" y="3573016"/>
          <a:ext cx="427826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27013" y="6361113"/>
            <a:ext cx="6937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IE" altLang="en-US" sz="1800" b="1">
                <a:solidFill>
                  <a:schemeClr val="bg1"/>
                </a:solidFill>
              </a:rPr>
              <a:t>Create flow… harness &amp; channel information, collaboration, knowledge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412776"/>
            <a:ext cx="5759633" cy="2808312"/>
          </a:xfrm>
          <a:prstGeom prst="rect">
            <a:avLst/>
          </a:prstGeom>
          <a:noFill/>
          <a:effectLst>
            <a:outerShdw blurRad="50800" dist="1358900" dir="18720000" sx="1000" sy="1000" algn="ctr" rotWithShape="0">
              <a:srgbClr val="000000">
                <a:alpha val="82000"/>
              </a:srgbClr>
            </a:outerShdw>
            <a:reflection blurRad="6350" stA="68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2957">
            <a:off x="7078079" y="949640"/>
            <a:ext cx="1996044" cy="132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84481">
            <a:off x="472194" y="4287632"/>
            <a:ext cx="2080995" cy="199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138" y="260350"/>
            <a:ext cx="5546725" cy="1149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3200" dirty="0">
                <a:solidFill>
                  <a:schemeClr val="accent6"/>
                </a:solidFill>
              </a:rPr>
              <a:t>Future agenda for internationalisation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400" y="2133600"/>
            <a:ext cx="4978400" cy="388778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sz="2000" dirty="0" smtClean="0"/>
              <a:t>Areas </a:t>
            </a:r>
            <a:r>
              <a:rPr lang="en-IE" sz="2000" dirty="0"/>
              <a:t>of </a:t>
            </a:r>
            <a:r>
              <a:rPr lang="en-IE" sz="2000" dirty="0" smtClean="0"/>
              <a:t>development (p.287)</a:t>
            </a:r>
            <a:endParaRPr lang="en-IE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sz="2000" dirty="0"/>
              <a:t>1. Enhancing the </a:t>
            </a:r>
            <a:r>
              <a:rPr lang="en-IE" sz="2000" b="1" dirty="0">
                <a:solidFill>
                  <a:schemeClr val="accent6"/>
                </a:solidFill>
              </a:rPr>
              <a:t>quality and diversity in programmes</a:t>
            </a:r>
            <a:r>
              <a:rPr lang="en-IE" sz="2000" dirty="0"/>
              <a:t> involving the mobility </a:t>
            </a:r>
            <a:r>
              <a:rPr lang="en-IE" sz="2000" dirty="0" smtClean="0"/>
              <a:t>of </a:t>
            </a:r>
            <a:r>
              <a:rPr lang="en-IE" sz="2000" b="1" dirty="0" smtClean="0"/>
              <a:t>students </a:t>
            </a:r>
            <a:r>
              <a:rPr lang="en-IE" sz="2000" b="1" dirty="0"/>
              <a:t>and academic and administrative </a:t>
            </a:r>
            <a:r>
              <a:rPr lang="en-IE" sz="2000" dirty="0"/>
              <a:t>staff;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sz="2000" dirty="0"/>
              <a:t>2. Increasing focus on the </a:t>
            </a:r>
            <a:r>
              <a:rPr lang="en-IE" sz="2000" b="1" dirty="0">
                <a:solidFill>
                  <a:schemeClr val="accent6"/>
                </a:solidFill>
              </a:rPr>
              <a:t>internationalisation of the curriculum and of </a:t>
            </a:r>
            <a:r>
              <a:rPr lang="en-IE" sz="2000" b="1" dirty="0" smtClean="0">
                <a:solidFill>
                  <a:schemeClr val="accent6"/>
                </a:solidFill>
              </a:rPr>
              <a:t>related learning </a:t>
            </a:r>
            <a:r>
              <a:rPr lang="en-IE" sz="2000" b="1" dirty="0">
                <a:solidFill>
                  <a:schemeClr val="accent6"/>
                </a:solidFill>
              </a:rPr>
              <a:t>outcomes</a:t>
            </a:r>
            <a:r>
              <a:rPr lang="en-IE" sz="2000" dirty="0"/>
              <a:t>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sz="2000" dirty="0"/>
              <a:t>3. Gaining commitment on a global basis to </a:t>
            </a:r>
            <a:r>
              <a:rPr lang="en-IE" sz="2000" b="1" dirty="0">
                <a:solidFill>
                  <a:schemeClr val="accent6"/>
                </a:solidFill>
              </a:rPr>
              <a:t>equal and ethical higher </a:t>
            </a:r>
            <a:r>
              <a:rPr lang="en-IE" sz="2000" b="1" dirty="0" smtClean="0">
                <a:solidFill>
                  <a:schemeClr val="accent6"/>
                </a:solidFill>
              </a:rPr>
              <a:t>education partnerships</a:t>
            </a:r>
            <a:r>
              <a:rPr lang="en-IE" sz="2000" dirty="0"/>
              <a:t>.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84313"/>
            <a:ext cx="33115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4925" y="6424613"/>
            <a:ext cx="8499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IE" altLang="en-US" sz="1600">
                <a:solidFill>
                  <a:schemeClr val="bg1"/>
                </a:solidFill>
                <a:hlinkClick r:id="rId3"/>
              </a:rPr>
              <a:t>http://www.eaie.org/community/projects-advocacy/european-parliament-study.html</a:t>
            </a:r>
            <a:r>
              <a:rPr lang="en-IE" altLang="en-US" sz="16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200436" y="2708920"/>
            <a:ext cx="8612446" cy="3384376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altLang="en-US" smtClean="0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468313" y="1654175"/>
            <a:ext cx="65532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1B58"/>
              </a:buClr>
              <a:buFont typeface="Calibri" panose="020F0502020204030204" pitchFamily="34" charset="0"/>
              <a:buNone/>
            </a:pPr>
            <a:r>
              <a:rPr lang="en-GB" altLang="en-US" sz="2800">
                <a:solidFill>
                  <a:srgbClr val="630039"/>
                </a:solidFill>
              </a:rPr>
              <a:t>Thank you for your attention!  </a:t>
            </a:r>
          </a:p>
        </p:txBody>
      </p:sp>
      <p:pic>
        <p:nvPicPr>
          <p:cNvPr id="1843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22263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476500"/>
            <a:ext cx="8812213" cy="3760788"/>
          </a:xfrm>
          <a:prstGeom prst="rect">
            <a:avLst/>
          </a:prstGeom>
        </p:spPr>
        <p:txBody>
          <a:bodyPr>
            <a:normAutofit/>
          </a:bodyPr>
          <a:lstStyle>
            <a:lvl1pPr marL="334963" indent="-3349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5013" indent="-277813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60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60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60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60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GB" altLang="en-US" sz="2400" i="1" dirty="0" smtClean="0">
                <a:solidFill>
                  <a:srgbClr val="630039"/>
                </a:solidFill>
              </a:rPr>
              <a:t>“Internationalisation is </a:t>
            </a:r>
            <a:r>
              <a:rPr lang="en-IE" sz="2400" i="1" kern="0" dirty="0" smtClean="0">
                <a:solidFill>
                  <a:srgbClr val="630039"/>
                </a:solidFill>
              </a:rPr>
              <a:t>the intentional process of </a:t>
            </a: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IE" sz="2400" b="1" i="1" kern="0" dirty="0" smtClean="0">
                <a:solidFill>
                  <a:srgbClr val="630039"/>
                </a:solidFill>
              </a:rPr>
              <a:t>integrating an international, intercultural or global dimension </a:t>
            </a:r>
            <a:r>
              <a:rPr lang="en-IE" sz="2400" i="1" kern="0" dirty="0" smtClean="0">
                <a:solidFill>
                  <a:srgbClr val="630039"/>
                </a:solidFill>
              </a:rPr>
              <a:t>into the purpose, functions and delivery of post-secondary education, </a:t>
            </a: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IE" sz="2400" i="1" kern="0" dirty="0" smtClean="0">
                <a:solidFill>
                  <a:srgbClr val="630039"/>
                </a:solidFill>
              </a:rPr>
              <a:t>in order to enhance the </a:t>
            </a:r>
            <a:r>
              <a:rPr lang="en-IE" sz="2400" b="1" i="1" kern="0" dirty="0" smtClean="0">
                <a:solidFill>
                  <a:srgbClr val="630039"/>
                </a:solidFill>
              </a:rPr>
              <a:t>quality of education and research </a:t>
            </a: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IE" sz="2400" i="1" kern="0" dirty="0" smtClean="0">
                <a:solidFill>
                  <a:srgbClr val="630039"/>
                </a:solidFill>
              </a:rPr>
              <a:t>for all students and staff, </a:t>
            </a: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IE" sz="2400" i="1" kern="0" dirty="0" smtClean="0">
                <a:solidFill>
                  <a:srgbClr val="630039"/>
                </a:solidFill>
              </a:rPr>
              <a:t>and </a:t>
            </a:r>
            <a:r>
              <a:rPr lang="en-IE" sz="2400" b="1" i="1" kern="0" dirty="0" smtClean="0">
                <a:solidFill>
                  <a:srgbClr val="630039"/>
                </a:solidFill>
              </a:rPr>
              <a:t>to make a meaningful contribution to society</a:t>
            </a:r>
            <a:r>
              <a:rPr lang="en-IE" sz="2400" i="1" kern="0" dirty="0" smtClean="0">
                <a:solidFill>
                  <a:srgbClr val="630039"/>
                </a:solidFill>
              </a:rPr>
              <a:t>.” </a:t>
            </a: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IE" sz="1800" i="1" kern="0" dirty="0" smtClean="0">
                <a:solidFill>
                  <a:srgbClr val="630039"/>
                </a:solidFill>
              </a:rPr>
              <a:t>(Knight, 2015</a:t>
            </a:r>
            <a:r>
              <a:rPr lang="en-IE" sz="1800" kern="0" dirty="0" smtClean="0">
                <a:latin typeface="Adobe Garamond Pro" pitchFamily="18" charset="0"/>
              </a:rPr>
              <a:t>)</a:t>
            </a:r>
            <a:r>
              <a:rPr lang="en-IE" sz="2400" kern="0" dirty="0" smtClean="0">
                <a:latin typeface="Adobe Garamond Pro" pitchFamily="18" charset="0"/>
              </a:rPr>
              <a:t>  </a:t>
            </a:r>
            <a:endParaRPr lang="en-IE" sz="2400" kern="0" dirty="0">
              <a:latin typeface="Adobe Garamond Pro" pitchFamily="18" charset="0"/>
            </a:endParaRPr>
          </a:p>
        </p:txBody>
      </p:sp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0" y="628967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IE" altLang="en-US" sz="1400">
                <a:solidFill>
                  <a:schemeClr val="bg1"/>
                </a:solidFill>
                <a:hlinkClick r:id="rId5"/>
              </a:rPr>
              <a:t>http://www.eaie.org/community/projects-advocacy/european-parliament-study.html</a:t>
            </a:r>
            <a:r>
              <a:rPr lang="en-IE" altLang="en-US" sz="1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720" y="5839615"/>
            <a:ext cx="2699792" cy="104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31800" y="2286000"/>
            <a:ext cx="8077200" cy="34290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" y="5517231"/>
            <a:ext cx="3297126" cy="136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3062"/>
            <a:ext cx="4211960" cy="2158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763" y="98652"/>
            <a:ext cx="4151545" cy="1729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517232"/>
            <a:ext cx="3030772" cy="1336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1" y="5504465"/>
            <a:ext cx="2808312" cy="1380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103" y="2022721"/>
            <a:ext cx="3874280" cy="1872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488" y="3915313"/>
            <a:ext cx="2960552" cy="1529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218" y="3895019"/>
            <a:ext cx="3137174" cy="1550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646" y="-19476"/>
            <a:ext cx="3481971" cy="2309000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838" y="2289524"/>
            <a:ext cx="2642387" cy="394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276872"/>
            <a:ext cx="3383047" cy="3424019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81498"/>
            <a:ext cx="3677164" cy="117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2416" y="1513640"/>
            <a:ext cx="5793708" cy="307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43" y="2132856"/>
            <a:ext cx="2099714" cy="2732961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66700" y="1365250"/>
            <a:ext cx="40322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IE" altLang="en-US" sz="2000" b="1">
                <a:solidFill>
                  <a:srgbClr val="630039"/>
                </a:solidFill>
              </a:rPr>
              <a:t>University of Limerick: </a:t>
            </a:r>
          </a:p>
          <a:p>
            <a:pPr eaLnBrk="1" hangingPunct="1"/>
            <a:endParaRPr lang="en-IE" altLang="en-US" sz="2000" b="1">
              <a:solidFill>
                <a:srgbClr val="630039"/>
              </a:solidFill>
            </a:endParaRPr>
          </a:p>
          <a:p>
            <a:pPr eaLnBrk="1" hangingPunct="1"/>
            <a:r>
              <a:rPr lang="en-IE" altLang="en-US" sz="2000">
                <a:solidFill>
                  <a:srgbClr val="630039"/>
                </a:solidFill>
              </a:rPr>
              <a:t>Over </a:t>
            </a:r>
            <a:r>
              <a:rPr lang="en-IE" altLang="en-US" sz="2000" b="1">
                <a:solidFill>
                  <a:srgbClr val="630039"/>
                </a:solidFill>
              </a:rPr>
              <a:t>12,000 students</a:t>
            </a:r>
            <a:r>
              <a:rPr lang="en-IE" altLang="en-US" sz="2000">
                <a:solidFill>
                  <a:srgbClr val="630039"/>
                </a:solidFill>
              </a:rPr>
              <a:t>, including more than </a:t>
            </a:r>
            <a:r>
              <a:rPr lang="en-IE" altLang="en-US" sz="2000" b="1">
                <a:solidFill>
                  <a:srgbClr val="630039"/>
                </a:solidFill>
              </a:rPr>
              <a:t>2,000 international students </a:t>
            </a:r>
            <a:r>
              <a:rPr lang="en-IE" altLang="en-US" sz="2000">
                <a:solidFill>
                  <a:srgbClr val="630039"/>
                </a:solidFill>
              </a:rPr>
              <a:t>each year</a:t>
            </a:r>
          </a:p>
          <a:p>
            <a:pPr eaLnBrk="1" hangingPunct="1"/>
            <a:endParaRPr lang="en-IE" altLang="en-US" sz="2000">
              <a:solidFill>
                <a:srgbClr val="630039"/>
              </a:solidFill>
            </a:endParaRPr>
          </a:p>
          <a:p>
            <a:pPr eaLnBrk="1" hangingPunct="1"/>
            <a:r>
              <a:rPr lang="en-IE" altLang="en-US" sz="2000">
                <a:solidFill>
                  <a:srgbClr val="630039"/>
                </a:solidFill>
              </a:rPr>
              <a:t>UL offers more than 70 </a:t>
            </a:r>
            <a:r>
              <a:rPr lang="en-IE" altLang="en-US" sz="2000" b="1">
                <a:solidFill>
                  <a:srgbClr val="630039"/>
                </a:solidFill>
              </a:rPr>
              <a:t>undergraduate programmes</a:t>
            </a:r>
            <a:r>
              <a:rPr lang="en-IE" altLang="en-US" sz="2000">
                <a:solidFill>
                  <a:srgbClr val="630039"/>
                </a:solidFill>
              </a:rPr>
              <a:t> and </a:t>
            </a:r>
            <a:r>
              <a:rPr lang="en-IE" altLang="en-US" sz="2000" b="1">
                <a:solidFill>
                  <a:srgbClr val="630039"/>
                </a:solidFill>
              </a:rPr>
              <a:t>100 taught postgraduate programmes </a:t>
            </a:r>
            <a:r>
              <a:rPr lang="en-IE" altLang="en-US" sz="2000">
                <a:solidFill>
                  <a:srgbClr val="630039"/>
                </a:solidFill>
              </a:rPr>
              <a:t>to Doctoral and Post-doctoral level.</a:t>
            </a:r>
          </a:p>
          <a:p>
            <a:pPr eaLnBrk="1" hangingPunct="1"/>
            <a:endParaRPr lang="en-IE" altLang="en-US" sz="2000">
              <a:solidFill>
                <a:srgbClr val="630039"/>
              </a:solidFill>
            </a:endParaRPr>
          </a:p>
          <a:p>
            <a:pPr eaLnBrk="1" hangingPunct="1"/>
            <a:r>
              <a:rPr lang="en-IE" altLang="en-US" sz="2000">
                <a:solidFill>
                  <a:srgbClr val="630039"/>
                </a:solidFill>
              </a:rPr>
              <a:t>A survey of Irish students voted UL Ireland’s most popular university with a satisfaction rating of 85% (2015)</a:t>
            </a:r>
          </a:p>
          <a:p>
            <a:pPr eaLnBrk="1" hangingPunct="1"/>
            <a:r>
              <a:rPr lang="en-IE" altLang="en-US" sz="2000">
                <a:solidFill>
                  <a:srgbClr val="630039"/>
                </a:solidFill>
              </a:rPr>
              <a:t> 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538663" y="4048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en-IE" altLang="en-US">
              <a:solidFill>
                <a:srgbClr val="630039"/>
              </a:solidFill>
            </a:endParaRPr>
          </a:p>
          <a:p>
            <a:pPr eaLnBrk="1" hangingPunct="1"/>
            <a:endParaRPr lang="en-IE" altLang="en-US">
              <a:solidFill>
                <a:srgbClr val="630039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50825" y="6308725"/>
            <a:ext cx="264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IE" altLang="en-US"/>
              <a:t>http://www.ul.ie/about-ul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463" y="115888"/>
            <a:ext cx="4394200" cy="597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IE" sz="2800" b="1" dirty="0">
                <a:solidFill>
                  <a:srgbClr val="630039"/>
                </a:solidFill>
              </a:rPr>
              <a:t>There are 4 faculties in UL </a:t>
            </a:r>
            <a:endParaRPr lang="en-IE" sz="2800" dirty="0">
              <a:solidFill>
                <a:srgbClr val="630039"/>
              </a:solidFill>
            </a:endParaRPr>
          </a:p>
          <a:p>
            <a:pPr marL="342900" indent="-34290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n-IE" sz="1200" dirty="0">
              <a:solidFill>
                <a:srgbClr val="630039"/>
              </a:solidFill>
            </a:endParaRPr>
          </a:p>
          <a:p>
            <a:pPr marL="571500" indent="-5715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IE" sz="2800" dirty="0">
                <a:solidFill>
                  <a:srgbClr val="630039"/>
                </a:solidFill>
              </a:rPr>
              <a:t>Faculty of </a:t>
            </a:r>
            <a:r>
              <a:rPr lang="en-IE" sz="2800" b="1" dirty="0">
                <a:solidFill>
                  <a:srgbClr val="630039"/>
                </a:solidFill>
              </a:rPr>
              <a:t>Education and Health Sciences</a:t>
            </a:r>
          </a:p>
          <a:p>
            <a:pPr marL="571500" indent="-5715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IE" sz="2800" dirty="0">
                <a:solidFill>
                  <a:srgbClr val="630039"/>
                </a:solidFill>
              </a:rPr>
              <a:t>Faculty of </a:t>
            </a:r>
            <a:r>
              <a:rPr lang="en-IE" sz="2800" b="1" dirty="0">
                <a:solidFill>
                  <a:srgbClr val="630039"/>
                </a:solidFill>
              </a:rPr>
              <a:t>Arts, Humanities and Social Sciences; </a:t>
            </a:r>
          </a:p>
          <a:p>
            <a:pPr marL="571500" indent="-5715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IE" sz="2800" dirty="0">
                <a:solidFill>
                  <a:srgbClr val="630039"/>
                </a:solidFill>
              </a:rPr>
              <a:t>Faculty of </a:t>
            </a:r>
            <a:r>
              <a:rPr lang="en-IE" sz="2800" b="1" dirty="0">
                <a:solidFill>
                  <a:srgbClr val="630039"/>
                </a:solidFill>
              </a:rPr>
              <a:t>Science and Engineering </a:t>
            </a:r>
          </a:p>
          <a:p>
            <a:pPr marL="571500" indent="-5715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IE" sz="2800" dirty="0" err="1">
                <a:solidFill>
                  <a:srgbClr val="630039"/>
                </a:solidFill>
              </a:rPr>
              <a:t>Kemmy</a:t>
            </a:r>
            <a:r>
              <a:rPr lang="en-IE" sz="2800" b="1" dirty="0">
                <a:solidFill>
                  <a:srgbClr val="630039"/>
                </a:solidFill>
              </a:rPr>
              <a:t> Business </a:t>
            </a:r>
            <a:r>
              <a:rPr lang="en-IE" sz="2800" dirty="0">
                <a:solidFill>
                  <a:srgbClr val="630039"/>
                </a:solidFill>
              </a:rPr>
              <a:t>School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7" b="28632"/>
          <a:stretch>
            <a:fillRect/>
          </a:stretch>
        </p:blipFill>
        <p:spPr bwMode="auto">
          <a:xfrm>
            <a:off x="611188" y="1484313"/>
            <a:ext cx="83534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1484313"/>
            <a:ext cx="4716463" cy="1143000"/>
          </a:xfrm>
          <a:prstGeom prst="rect">
            <a:avLst/>
          </a:prstGeom>
          <a:solidFill>
            <a:srgbClr val="9798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IE" altLang="en-US" sz="2400">
                <a:solidFill>
                  <a:srgbClr val="630039"/>
                </a:solidFill>
              </a:rPr>
              <a:t>1. Faculty of </a:t>
            </a:r>
            <a:r>
              <a:rPr lang="en-IE" altLang="en-US" sz="2400" b="1">
                <a:solidFill>
                  <a:srgbClr val="630039"/>
                </a:solidFill>
              </a:rPr>
              <a:t>Education and Health Sciences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076825" y="1484313"/>
            <a:ext cx="3887788" cy="1143000"/>
          </a:xfrm>
          <a:prstGeom prst="rect">
            <a:avLst/>
          </a:prstGeom>
          <a:solidFill>
            <a:srgbClr val="9798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IE" altLang="en-US" sz="2400">
                <a:solidFill>
                  <a:srgbClr val="630039"/>
                </a:solidFill>
              </a:rPr>
              <a:t>2. Faculty of </a:t>
            </a:r>
            <a:r>
              <a:rPr lang="en-IE" altLang="en-US" sz="2400" b="1">
                <a:solidFill>
                  <a:srgbClr val="630039"/>
                </a:solidFill>
              </a:rPr>
              <a:t>Science and Engineering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38"/>
          <a:stretch>
            <a:fillRect/>
          </a:stretch>
        </p:blipFill>
        <p:spPr bwMode="auto">
          <a:xfrm>
            <a:off x="2411413" y="0"/>
            <a:ext cx="67516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211638" y="-15875"/>
            <a:ext cx="2325687" cy="1428750"/>
          </a:xfrm>
          <a:prstGeom prst="rect">
            <a:avLst/>
          </a:prstGeom>
          <a:solidFill>
            <a:srgbClr val="9798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IE" altLang="en-US" sz="2000">
                <a:solidFill>
                  <a:srgbClr val="630039"/>
                </a:solidFill>
              </a:rPr>
              <a:t>3. Faculty of </a:t>
            </a:r>
            <a:r>
              <a:rPr lang="en-IE" altLang="en-US" sz="2000" b="1">
                <a:solidFill>
                  <a:srgbClr val="630039"/>
                </a:solidFill>
              </a:rPr>
              <a:t>Arts, Humanities and Social Sciences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235825" y="0"/>
            <a:ext cx="1927225" cy="1477963"/>
          </a:xfrm>
          <a:prstGeom prst="rect">
            <a:avLst/>
          </a:prstGeom>
          <a:solidFill>
            <a:srgbClr val="9798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IE" altLang="en-US" sz="2000">
                <a:solidFill>
                  <a:srgbClr val="630039"/>
                </a:solidFill>
              </a:rPr>
              <a:t>4. Faculty of </a:t>
            </a:r>
            <a:r>
              <a:rPr lang="en-IE" altLang="en-US" sz="2000" b="1">
                <a:solidFill>
                  <a:srgbClr val="630039"/>
                </a:solidFill>
              </a:rPr>
              <a:t>Business</a:t>
            </a:r>
          </a:p>
          <a:p>
            <a:pPr algn="ctr" eaLnBrk="1" hangingPunct="1">
              <a:lnSpc>
                <a:spcPct val="150000"/>
              </a:lnSpc>
            </a:pPr>
            <a:r>
              <a:rPr lang="en-IE" altLang="en-US" sz="2000" b="1">
                <a:solidFill>
                  <a:srgbClr val="630039"/>
                </a:solidFill>
              </a:rPr>
              <a:t>KBS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573338"/>
            <a:ext cx="88836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813175" y="404813"/>
            <a:ext cx="444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n-IE" altLang="en-US" sz="2800" b="1">
                <a:solidFill>
                  <a:srgbClr val="630039"/>
                </a:solidFill>
              </a:rPr>
              <a:t>There are 3 Interdisciplinary </a:t>
            </a:r>
          </a:p>
          <a:p>
            <a:pPr algn="ctr" eaLnBrk="1" hangingPunct="1"/>
            <a:r>
              <a:rPr lang="en-IE" altLang="en-US" sz="2800" b="1">
                <a:solidFill>
                  <a:srgbClr val="630039"/>
                </a:solidFill>
              </a:rPr>
              <a:t>Research Institutes at UL </a:t>
            </a:r>
            <a:endParaRPr lang="en-IE" altLang="en-US" sz="2800">
              <a:solidFill>
                <a:srgbClr val="630039"/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6308725"/>
            <a:ext cx="614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IE" altLang="en-US"/>
              <a:t>http://www.ul.ie/research/content/institutes-centres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27088" y="1792288"/>
            <a:ext cx="7129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IE" altLang="en-US">
                <a:solidFill>
                  <a:srgbClr val="630039"/>
                </a:solidFill>
              </a:rPr>
              <a:t>Reflecting  strengths in the areas of Materials, Advanced Manufacturing, Software, Health, and Applied Mathematical Sciences.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65363" y="379413"/>
            <a:ext cx="67421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n-IE" altLang="en-US" sz="2800" b="1">
                <a:solidFill>
                  <a:srgbClr val="630039"/>
                </a:solidFill>
              </a:rPr>
              <a:t>There are several research centres and units</a:t>
            </a:r>
          </a:p>
          <a:p>
            <a:pPr algn="ctr" eaLnBrk="1" hangingPunct="1"/>
            <a:r>
              <a:rPr lang="en-IE" altLang="en-US" sz="2400" b="1">
                <a:solidFill>
                  <a:srgbClr val="630039"/>
                </a:solidFill>
              </a:rPr>
              <a:t>National/international/interdisciplinary</a:t>
            </a:r>
            <a:endParaRPr lang="en-IE" altLang="en-US" sz="2400">
              <a:solidFill>
                <a:srgbClr val="630039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308725"/>
            <a:ext cx="614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IE" altLang="en-US"/>
              <a:t>http://www.ul.ie/research/content/institutes-centres</a:t>
            </a: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385888"/>
            <a:ext cx="7129462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11188" y="1700213"/>
            <a:ext cx="8120062" cy="3478212"/>
          </a:xfrm>
          <a:prstGeom prst="rect">
            <a:avLst/>
          </a:prstGeom>
          <a:solidFill>
            <a:srgbClr val="6300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IE" altLang="en-US" sz="4000" b="1"/>
              <a:t>More on UL: </a:t>
            </a:r>
          </a:p>
          <a:p>
            <a:pPr eaLnBrk="1" hangingPunct="1"/>
            <a:endParaRPr lang="en-IE" altLang="en-US"/>
          </a:p>
          <a:p>
            <a:pPr eaLnBrk="1" hangingPunct="1"/>
            <a:r>
              <a:rPr lang="en-IE" altLang="en-US"/>
              <a:t>Research:  </a:t>
            </a:r>
            <a:r>
              <a:rPr lang="en-IE" altLang="en-US">
                <a:hlinkClick r:id="rId2"/>
              </a:rPr>
              <a:t>http://www.ul.ie/research/</a:t>
            </a:r>
            <a:endParaRPr lang="en-IE" altLang="en-US"/>
          </a:p>
          <a:p>
            <a:pPr eaLnBrk="1" hangingPunct="1"/>
            <a:endParaRPr lang="en-IE" altLang="en-US"/>
          </a:p>
          <a:p>
            <a:pPr eaLnBrk="1" hangingPunct="1"/>
            <a:r>
              <a:rPr lang="en-IE" altLang="en-US"/>
              <a:t>Technology Transfer: </a:t>
            </a:r>
            <a:r>
              <a:rPr lang="en-IE" altLang="en-US">
                <a:hlinkClick r:id="rId3"/>
              </a:rPr>
              <a:t>http://www.ul.ie/research/content/technology-transfer-office</a:t>
            </a:r>
            <a:endParaRPr lang="en-IE" altLang="en-US"/>
          </a:p>
          <a:p>
            <a:pPr eaLnBrk="1" hangingPunct="1"/>
            <a:endParaRPr lang="en-IE" altLang="en-US"/>
          </a:p>
          <a:p>
            <a:pPr eaLnBrk="1" hangingPunct="1"/>
            <a:r>
              <a:rPr lang="en-IE" altLang="en-US"/>
              <a:t>NEXUS Innovation Centre: </a:t>
            </a:r>
            <a:r>
              <a:rPr lang="en-IE" altLang="en-US">
                <a:hlinkClick r:id="rId4"/>
              </a:rPr>
              <a:t>http://www.nexusinnovation.ie/about/</a:t>
            </a:r>
            <a:r>
              <a:rPr lang="en-IE" altLang="en-US"/>
              <a:t> </a:t>
            </a:r>
          </a:p>
          <a:p>
            <a:pPr eaLnBrk="1" hangingPunct="1"/>
            <a:endParaRPr lang="en-IE" altLang="en-US"/>
          </a:p>
          <a:p>
            <a:pPr eaLnBrk="1" hangingPunct="1"/>
            <a:r>
              <a:rPr lang="en-IE" altLang="en-US"/>
              <a:t>International Exchanges and Other Programs: </a:t>
            </a:r>
            <a:r>
              <a:rPr lang="en-IE" altLang="en-US">
                <a:hlinkClick r:id="rId5"/>
              </a:rPr>
              <a:t>http://www.ul.ie/international/</a:t>
            </a:r>
            <a:endParaRPr lang="en-IE" altLang="en-US"/>
          </a:p>
          <a:p>
            <a:pPr eaLnBrk="1" hangingPunct="1"/>
            <a:endParaRPr lang="en-IE" altLang="en-US"/>
          </a:p>
          <a:p>
            <a:pPr eaLnBrk="1" hangingPunct="1"/>
            <a:endParaRPr lang="en-IE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60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pitchFamily="6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60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pitchFamily="60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43368AEE58FB41B4CDCEB790AB1A6C" ma:contentTypeVersion="0" ma:contentTypeDescription="Create a new document." ma:contentTypeScope="" ma:versionID="13a7cab7c26d27b53f4294665c8c4c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09FEC5-8351-4CC0-B9C3-EDA393A1CFA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7089DD1-AB57-4EFA-917B-9F8DBE9622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1ACFD7-FF28-465A-8E97-CBD3DD2F872C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5E942F9A-0591-449E-8C0A-546B10600D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496</Words>
  <Application>Microsoft Office PowerPoint</Application>
  <PresentationFormat>On-screen Show (4:3)</PresentationFormat>
  <Paragraphs>101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Gothic</vt:lpstr>
      <vt:lpstr>ＭＳ Ｐゴシック</vt:lpstr>
      <vt:lpstr>ＭＳ Ｐゴシック</vt:lpstr>
      <vt:lpstr>Adobe Garamond Pro</vt:lpstr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agenda for internationalisation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Anca. Minescu</dc:creator>
  <cp:lastModifiedBy>HP</cp:lastModifiedBy>
  <cp:revision>366</cp:revision>
  <dcterms:created xsi:type="dcterms:W3CDTF">2011-01-26T16:15:12Z</dcterms:created>
  <dcterms:modified xsi:type="dcterms:W3CDTF">2018-07-16T07:13:54Z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Kylie.McKenzie</vt:lpwstr>
  </property>
  <property fmtid="{D5CDD505-2E9C-101B-9397-08002B2CF9AE}" pid="3" name="xd_Signature">
    <vt:lpwstr/>
  </property>
  <property fmtid="{D5CDD505-2E9C-101B-9397-08002B2CF9AE}" pid="4" name="TemplateUrl">
    <vt:lpwstr/>
  </property>
  <property fmtid="{D5CDD505-2E9C-101B-9397-08002B2CF9AE}" pid="5" name="Order">
    <vt:lpwstr>300.000000000000</vt:lpwstr>
  </property>
  <property fmtid="{D5CDD505-2E9C-101B-9397-08002B2CF9AE}" pid="6" name="display_urn:schemas-microsoft-com:office:office#Author">
    <vt:lpwstr>Kylie.McKenzie</vt:lpwstr>
  </property>
  <property fmtid="{D5CDD505-2E9C-101B-9397-08002B2CF9AE}" pid="7" name="xd_ProgID">
    <vt:lpwstr/>
  </property>
  <property fmtid="{D5CDD505-2E9C-101B-9397-08002B2CF9AE}" pid="8" name="ContentTypeId">
    <vt:lpwstr>0x010100DAF1AB2BD677F6498BD104B970524997</vt:lpwstr>
  </property>
</Properties>
</file>