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0" r:id="rId1"/>
  </p:sldMasterIdLst>
  <p:notesMasterIdLst>
    <p:notesMasterId r:id="rId32"/>
  </p:notesMasterIdLst>
  <p:handoutMasterIdLst>
    <p:handoutMasterId r:id="rId33"/>
  </p:handoutMasterIdLst>
  <p:sldIdLst>
    <p:sldId id="302" r:id="rId2"/>
    <p:sldId id="303" r:id="rId3"/>
    <p:sldId id="304" r:id="rId4"/>
    <p:sldId id="305" r:id="rId5"/>
    <p:sldId id="306" r:id="rId6"/>
    <p:sldId id="307" r:id="rId7"/>
    <p:sldId id="285" r:id="rId8"/>
    <p:sldId id="286" r:id="rId9"/>
    <p:sldId id="287" r:id="rId10"/>
    <p:sldId id="288" r:id="rId11"/>
    <p:sldId id="279" r:id="rId12"/>
    <p:sldId id="282" r:id="rId13"/>
    <p:sldId id="280" r:id="rId14"/>
    <p:sldId id="283" r:id="rId15"/>
    <p:sldId id="284" r:id="rId16"/>
    <p:sldId id="281" r:id="rId17"/>
    <p:sldId id="277" r:id="rId18"/>
    <p:sldId id="278" r:id="rId19"/>
    <p:sldId id="260" r:id="rId20"/>
    <p:sldId id="272" r:id="rId21"/>
    <p:sldId id="289" r:id="rId22"/>
    <p:sldId id="308" r:id="rId23"/>
    <p:sldId id="309" r:id="rId24"/>
    <p:sldId id="310" r:id="rId25"/>
    <p:sldId id="311" r:id="rId26"/>
    <p:sldId id="312" r:id="rId27"/>
    <p:sldId id="313" r:id="rId28"/>
    <p:sldId id="314" r:id="rId29"/>
    <p:sldId id="315" r:id="rId30"/>
    <p:sldId id="316" r:id="rId31"/>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3381" autoAdjust="0"/>
  </p:normalViewPr>
  <p:slideViewPr>
    <p:cSldViewPr snapToGrid="0">
      <p:cViewPr varScale="1">
        <p:scale>
          <a:sx n="63" d="100"/>
          <a:sy n="63" d="100"/>
        </p:scale>
        <p:origin x="-1290" y="-96"/>
      </p:cViewPr>
      <p:guideLst>
        <p:guide orient="horz" pos="2160"/>
        <p:guide pos="3840"/>
      </p:guideLst>
    </p:cSldViewPr>
  </p:slideViewPr>
  <p:notesTextViewPr>
    <p:cViewPr>
      <p:scale>
        <a:sx n="1" d="1"/>
        <a:sy n="1" d="1"/>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33903E-6A94-F949-B4C2-0423008E66B4}"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en-US"/>
        </a:p>
      </dgm:t>
    </dgm:pt>
    <dgm:pt modelId="{F84055BF-14BD-2448-9619-D61814719A9E}">
      <dgm:prSet phldrT="[Text]"/>
      <dgm:spPr/>
      <dgm:t>
        <a:bodyPr/>
        <a:lstStyle/>
        <a:p>
          <a:r>
            <a:rPr lang="en-US" dirty="0" smtClean="0"/>
            <a:t>Establish group</a:t>
          </a:r>
          <a:endParaRPr lang="en-US" dirty="0"/>
        </a:p>
      </dgm:t>
    </dgm:pt>
    <dgm:pt modelId="{E34499D9-6879-F74F-A0F0-BC1AA63AC087}" type="parTrans" cxnId="{B2F21A67-A419-7C4B-9BAE-8A3716DEC59A}">
      <dgm:prSet/>
      <dgm:spPr/>
      <dgm:t>
        <a:bodyPr/>
        <a:lstStyle/>
        <a:p>
          <a:endParaRPr lang="en-US"/>
        </a:p>
      </dgm:t>
    </dgm:pt>
    <dgm:pt modelId="{FE89A94B-B591-6143-840F-9D851F9ECFF8}" type="sibTrans" cxnId="{B2F21A67-A419-7C4B-9BAE-8A3716DEC59A}">
      <dgm:prSet/>
      <dgm:spPr/>
      <dgm:t>
        <a:bodyPr/>
        <a:lstStyle/>
        <a:p>
          <a:endParaRPr lang="en-US"/>
        </a:p>
      </dgm:t>
    </dgm:pt>
    <dgm:pt modelId="{F862BAFC-23CC-5F4F-B5A7-AECC85F8BEFB}">
      <dgm:prSet/>
      <dgm:spPr/>
      <dgm:t>
        <a:bodyPr/>
        <a:lstStyle/>
        <a:p>
          <a:r>
            <a:rPr lang="en-US" dirty="0" smtClean="0"/>
            <a:t>Sharing outcomes and planning next steps</a:t>
          </a:r>
        </a:p>
      </dgm:t>
    </dgm:pt>
    <dgm:pt modelId="{A920F6D0-C460-8D4C-9D80-AD58910423E5}" type="parTrans" cxnId="{4CFB29C6-3EEE-9E4D-B987-BF4E4DFB7BE0}">
      <dgm:prSet/>
      <dgm:spPr/>
      <dgm:t>
        <a:bodyPr/>
        <a:lstStyle/>
        <a:p>
          <a:endParaRPr lang="en-US"/>
        </a:p>
      </dgm:t>
    </dgm:pt>
    <dgm:pt modelId="{A5AB510D-BA96-3F4D-94AB-86979D650084}" type="sibTrans" cxnId="{4CFB29C6-3EEE-9E4D-B987-BF4E4DFB7BE0}">
      <dgm:prSet/>
      <dgm:spPr/>
      <dgm:t>
        <a:bodyPr/>
        <a:lstStyle/>
        <a:p>
          <a:endParaRPr lang="en-US"/>
        </a:p>
      </dgm:t>
    </dgm:pt>
    <dgm:pt modelId="{4EA25C53-E16C-C342-839C-9DA124B30F37}">
      <dgm:prSet/>
      <dgm:spPr/>
      <dgm:t>
        <a:bodyPr/>
        <a:lstStyle/>
        <a:p>
          <a:r>
            <a:rPr lang="en-US" smtClean="0"/>
            <a:t>Refining based on feedback from trials lead to change</a:t>
          </a:r>
          <a:endParaRPr lang="en-US" dirty="0"/>
        </a:p>
      </dgm:t>
    </dgm:pt>
    <dgm:pt modelId="{44937245-5AA4-6746-AD3A-B6FF715E1648}" type="parTrans" cxnId="{48945B21-5CA6-1744-AE9C-2BF0F68EB5D2}">
      <dgm:prSet/>
      <dgm:spPr/>
      <dgm:t>
        <a:bodyPr/>
        <a:lstStyle/>
        <a:p>
          <a:endParaRPr lang="en-US"/>
        </a:p>
      </dgm:t>
    </dgm:pt>
    <dgm:pt modelId="{1A8C54DE-86FD-7947-AD4C-EB3A228B2EFA}" type="sibTrans" cxnId="{48945B21-5CA6-1744-AE9C-2BF0F68EB5D2}">
      <dgm:prSet/>
      <dgm:spPr/>
      <dgm:t>
        <a:bodyPr/>
        <a:lstStyle/>
        <a:p>
          <a:endParaRPr lang="en-US"/>
        </a:p>
      </dgm:t>
    </dgm:pt>
    <dgm:pt modelId="{2CBA5B61-CEAE-0B42-A9AE-8C298EAAB7EF}">
      <dgm:prSet/>
      <dgm:spPr/>
      <dgm:t>
        <a:bodyPr/>
        <a:lstStyle/>
        <a:p>
          <a:r>
            <a:rPr lang="en-US" smtClean="0"/>
            <a:t>Outcomes lead to trialing and feedback</a:t>
          </a:r>
          <a:endParaRPr lang="en-US" dirty="0"/>
        </a:p>
      </dgm:t>
    </dgm:pt>
    <dgm:pt modelId="{7058F99E-C96D-1F4D-81E5-B072714C64EF}" type="parTrans" cxnId="{89B5ADEA-136A-114C-A296-98E5F31A77A8}">
      <dgm:prSet/>
      <dgm:spPr/>
      <dgm:t>
        <a:bodyPr/>
        <a:lstStyle/>
        <a:p>
          <a:endParaRPr lang="en-US"/>
        </a:p>
      </dgm:t>
    </dgm:pt>
    <dgm:pt modelId="{F5A3CDF2-CE31-CD47-AB68-B0CFCA64E633}" type="sibTrans" cxnId="{89B5ADEA-136A-114C-A296-98E5F31A77A8}">
      <dgm:prSet/>
      <dgm:spPr/>
      <dgm:t>
        <a:bodyPr/>
        <a:lstStyle/>
        <a:p>
          <a:endParaRPr lang="en-US"/>
        </a:p>
      </dgm:t>
    </dgm:pt>
    <dgm:pt modelId="{46F2EB83-AAA9-BE48-A04B-F6F864076935}">
      <dgm:prSet/>
      <dgm:spPr/>
      <dgm:t>
        <a:bodyPr/>
        <a:lstStyle/>
        <a:p>
          <a:r>
            <a:rPr lang="en-US" smtClean="0"/>
            <a:t>Action enquiry using research methods </a:t>
          </a:r>
          <a:endParaRPr lang="en-US" dirty="0"/>
        </a:p>
      </dgm:t>
    </dgm:pt>
    <dgm:pt modelId="{53872AEE-84A5-B04B-8253-763F4BC87CC4}" type="parTrans" cxnId="{69875BFD-B613-7C41-B54B-1BC4DCFEAE9A}">
      <dgm:prSet/>
      <dgm:spPr/>
      <dgm:t>
        <a:bodyPr/>
        <a:lstStyle/>
        <a:p>
          <a:endParaRPr lang="en-US"/>
        </a:p>
      </dgm:t>
    </dgm:pt>
    <dgm:pt modelId="{DBD7C871-C9DD-0848-9CF0-0881E415EA39}" type="sibTrans" cxnId="{69875BFD-B613-7C41-B54B-1BC4DCFEAE9A}">
      <dgm:prSet/>
      <dgm:spPr/>
      <dgm:t>
        <a:bodyPr/>
        <a:lstStyle/>
        <a:p>
          <a:endParaRPr lang="en-US"/>
        </a:p>
      </dgm:t>
    </dgm:pt>
    <dgm:pt modelId="{91FCFA3D-5E4A-E243-A6FB-5E305CE235C3}">
      <dgm:prSet/>
      <dgm:spPr/>
      <dgm:t>
        <a:bodyPr/>
        <a:lstStyle/>
        <a:p>
          <a:r>
            <a:rPr lang="en-US" dirty="0" smtClean="0"/>
            <a:t>Identify focus based on needs assessment</a:t>
          </a:r>
          <a:endParaRPr lang="en-US" dirty="0"/>
        </a:p>
      </dgm:t>
    </dgm:pt>
    <dgm:pt modelId="{9A753672-6A29-D845-8B8A-46C1951AFBF2}" type="parTrans" cxnId="{52227A54-7E51-4B4D-9CCD-82643AF30F98}">
      <dgm:prSet/>
      <dgm:spPr/>
      <dgm:t>
        <a:bodyPr/>
        <a:lstStyle/>
        <a:p>
          <a:endParaRPr lang="en-US"/>
        </a:p>
      </dgm:t>
    </dgm:pt>
    <dgm:pt modelId="{35FB6F2B-8F43-CE4F-A525-176E70DAC367}" type="sibTrans" cxnId="{52227A54-7E51-4B4D-9CCD-82643AF30F98}">
      <dgm:prSet/>
      <dgm:spPr/>
      <dgm:t>
        <a:bodyPr/>
        <a:lstStyle/>
        <a:p>
          <a:endParaRPr lang="en-US"/>
        </a:p>
      </dgm:t>
    </dgm:pt>
    <dgm:pt modelId="{0C0B31E2-2455-964D-82BA-53611597E70B}" type="pres">
      <dgm:prSet presAssocID="{3833903E-6A94-F949-B4C2-0423008E66B4}" presName="cycle" presStyleCnt="0">
        <dgm:presLayoutVars>
          <dgm:dir/>
          <dgm:resizeHandles val="exact"/>
        </dgm:presLayoutVars>
      </dgm:prSet>
      <dgm:spPr/>
      <dgm:t>
        <a:bodyPr/>
        <a:lstStyle/>
        <a:p>
          <a:endParaRPr lang="en-GB"/>
        </a:p>
      </dgm:t>
    </dgm:pt>
    <dgm:pt modelId="{54D84BE3-F187-0C41-830D-C98A10CEEEB2}" type="pres">
      <dgm:prSet presAssocID="{F84055BF-14BD-2448-9619-D61814719A9E}" presName="node" presStyleLbl="node1" presStyleIdx="0" presStyleCnt="6">
        <dgm:presLayoutVars>
          <dgm:bulletEnabled val="1"/>
        </dgm:presLayoutVars>
      </dgm:prSet>
      <dgm:spPr/>
      <dgm:t>
        <a:bodyPr/>
        <a:lstStyle/>
        <a:p>
          <a:endParaRPr lang="en-US"/>
        </a:p>
      </dgm:t>
    </dgm:pt>
    <dgm:pt modelId="{D25BDC85-B366-074F-AAFF-2A889889B607}" type="pres">
      <dgm:prSet presAssocID="{FE89A94B-B591-6143-840F-9D851F9ECFF8}" presName="sibTrans" presStyleLbl="sibTrans2D1" presStyleIdx="0" presStyleCnt="6"/>
      <dgm:spPr/>
      <dgm:t>
        <a:bodyPr/>
        <a:lstStyle/>
        <a:p>
          <a:endParaRPr lang="en-GB"/>
        </a:p>
      </dgm:t>
    </dgm:pt>
    <dgm:pt modelId="{0D6677E8-F587-4844-8D7D-86D726E03D88}" type="pres">
      <dgm:prSet presAssocID="{FE89A94B-B591-6143-840F-9D851F9ECFF8}" presName="connectorText" presStyleLbl="sibTrans2D1" presStyleIdx="0" presStyleCnt="6"/>
      <dgm:spPr/>
      <dgm:t>
        <a:bodyPr/>
        <a:lstStyle/>
        <a:p>
          <a:endParaRPr lang="en-GB"/>
        </a:p>
      </dgm:t>
    </dgm:pt>
    <dgm:pt modelId="{FDE899E4-9E75-FB48-948D-E50648CC5B2E}" type="pres">
      <dgm:prSet presAssocID="{91FCFA3D-5E4A-E243-A6FB-5E305CE235C3}" presName="node" presStyleLbl="node1" presStyleIdx="1" presStyleCnt="6">
        <dgm:presLayoutVars>
          <dgm:bulletEnabled val="1"/>
        </dgm:presLayoutVars>
      </dgm:prSet>
      <dgm:spPr/>
      <dgm:t>
        <a:bodyPr/>
        <a:lstStyle/>
        <a:p>
          <a:endParaRPr lang="en-US"/>
        </a:p>
      </dgm:t>
    </dgm:pt>
    <dgm:pt modelId="{27FF99C9-837E-1945-BF1A-6FFA8AB4BA95}" type="pres">
      <dgm:prSet presAssocID="{35FB6F2B-8F43-CE4F-A525-176E70DAC367}" presName="sibTrans" presStyleLbl="sibTrans2D1" presStyleIdx="1" presStyleCnt="6"/>
      <dgm:spPr/>
      <dgm:t>
        <a:bodyPr/>
        <a:lstStyle/>
        <a:p>
          <a:endParaRPr lang="en-GB"/>
        </a:p>
      </dgm:t>
    </dgm:pt>
    <dgm:pt modelId="{C5F4BFF3-5DDE-9240-87B0-DC7D01A045B5}" type="pres">
      <dgm:prSet presAssocID="{35FB6F2B-8F43-CE4F-A525-176E70DAC367}" presName="connectorText" presStyleLbl="sibTrans2D1" presStyleIdx="1" presStyleCnt="6"/>
      <dgm:spPr/>
      <dgm:t>
        <a:bodyPr/>
        <a:lstStyle/>
        <a:p>
          <a:endParaRPr lang="en-GB"/>
        </a:p>
      </dgm:t>
    </dgm:pt>
    <dgm:pt modelId="{7627846F-CBCF-114B-958E-1B7B64BE0CA3}" type="pres">
      <dgm:prSet presAssocID="{46F2EB83-AAA9-BE48-A04B-F6F864076935}" presName="node" presStyleLbl="node1" presStyleIdx="2" presStyleCnt="6">
        <dgm:presLayoutVars>
          <dgm:bulletEnabled val="1"/>
        </dgm:presLayoutVars>
      </dgm:prSet>
      <dgm:spPr/>
      <dgm:t>
        <a:bodyPr/>
        <a:lstStyle/>
        <a:p>
          <a:endParaRPr lang="en-GB"/>
        </a:p>
      </dgm:t>
    </dgm:pt>
    <dgm:pt modelId="{F7E2D482-C88F-354E-A557-F31770E9DE2F}" type="pres">
      <dgm:prSet presAssocID="{DBD7C871-C9DD-0848-9CF0-0881E415EA39}" presName="sibTrans" presStyleLbl="sibTrans2D1" presStyleIdx="2" presStyleCnt="6"/>
      <dgm:spPr/>
      <dgm:t>
        <a:bodyPr/>
        <a:lstStyle/>
        <a:p>
          <a:endParaRPr lang="en-GB"/>
        </a:p>
      </dgm:t>
    </dgm:pt>
    <dgm:pt modelId="{18DA29F7-2442-1544-AD19-66A1306B4D63}" type="pres">
      <dgm:prSet presAssocID="{DBD7C871-C9DD-0848-9CF0-0881E415EA39}" presName="connectorText" presStyleLbl="sibTrans2D1" presStyleIdx="2" presStyleCnt="6"/>
      <dgm:spPr/>
      <dgm:t>
        <a:bodyPr/>
        <a:lstStyle/>
        <a:p>
          <a:endParaRPr lang="en-GB"/>
        </a:p>
      </dgm:t>
    </dgm:pt>
    <dgm:pt modelId="{4B8C0EED-0F78-594F-947F-CCEEDE011C8F}" type="pres">
      <dgm:prSet presAssocID="{2CBA5B61-CEAE-0B42-A9AE-8C298EAAB7EF}" presName="node" presStyleLbl="node1" presStyleIdx="3" presStyleCnt="6">
        <dgm:presLayoutVars>
          <dgm:bulletEnabled val="1"/>
        </dgm:presLayoutVars>
      </dgm:prSet>
      <dgm:spPr/>
      <dgm:t>
        <a:bodyPr/>
        <a:lstStyle/>
        <a:p>
          <a:endParaRPr lang="en-GB"/>
        </a:p>
      </dgm:t>
    </dgm:pt>
    <dgm:pt modelId="{70BC4F14-CF35-D445-816E-CCA0DEA4C9E7}" type="pres">
      <dgm:prSet presAssocID="{F5A3CDF2-CE31-CD47-AB68-B0CFCA64E633}" presName="sibTrans" presStyleLbl="sibTrans2D1" presStyleIdx="3" presStyleCnt="6"/>
      <dgm:spPr/>
      <dgm:t>
        <a:bodyPr/>
        <a:lstStyle/>
        <a:p>
          <a:endParaRPr lang="en-GB"/>
        </a:p>
      </dgm:t>
    </dgm:pt>
    <dgm:pt modelId="{AAD8BAA6-A647-8146-871C-0B5A1F8CF13E}" type="pres">
      <dgm:prSet presAssocID="{F5A3CDF2-CE31-CD47-AB68-B0CFCA64E633}" presName="connectorText" presStyleLbl="sibTrans2D1" presStyleIdx="3" presStyleCnt="6"/>
      <dgm:spPr/>
      <dgm:t>
        <a:bodyPr/>
        <a:lstStyle/>
        <a:p>
          <a:endParaRPr lang="en-GB"/>
        </a:p>
      </dgm:t>
    </dgm:pt>
    <dgm:pt modelId="{8EFBAA25-945E-E349-9B4C-C79ACB4C677A}" type="pres">
      <dgm:prSet presAssocID="{4EA25C53-E16C-C342-839C-9DA124B30F37}" presName="node" presStyleLbl="node1" presStyleIdx="4" presStyleCnt="6">
        <dgm:presLayoutVars>
          <dgm:bulletEnabled val="1"/>
        </dgm:presLayoutVars>
      </dgm:prSet>
      <dgm:spPr/>
      <dgm:t>
        <a:bodyPr/>
        <a:lstStyle/>
        <a:p>
          <a:endParaRPr lang="en-GB"/>
        </a:p>
      </dgm:t>
    </dgm:pt>
    <dgm:pt modelId="{244B49D1-5A6B-774F-A454-49C74023EC95}" type="pres">
      <dgm:prSet presAssocID="{1A8C54DE-86FD-7947-AD4C-EB3A228B2EFA}" presName="sibTrans" presStyleLbl="sibTrans2D1" presStyleIdx="4" presStyleCnt="6"/>
      <dgm:spPr/>
      <dgm:t>
        <a:bodyPr/>
        <a:lstStyle/>
        <a:p>
          <a:endParaRPr lang="en-GB"/>
        </a:p>
      </dgm:t>
    </dgm:pt>
    <dgm:pt modelId="{F7D447B4-DF9B-F942-A60F-2C45202D94BE}" type="pres">
      <dgm:prSet presAssocID="{1A8C54DE-86FD-7947-AD4C-EB3A228B2EFA}" presName="connectorText" presStyleLbl="sibTrans2D1" presStyleIdx="4" presStyleCnt="6"/>
      <dgm:spPr/>
      <dgm:t>
        <a:bodyPr/>
        <a:lstStyle/>
        <a:p>
          <a:endParaRPr lang="en-GB"/>
        </a:p>
      </dgm:t>
    </dgm:pt>
    <dgm:pt modelId="{0515CE4E-1757-4248-880D-71801A5AF871}" type="pres">
      <dgm:prSet presAssocID="{F862BAFC-23CC-5F4F-B5A7-AECC85F8BEFB}" presName="node" presStyleLbl="node1" presStyleIdx="5" presStyleCnt="6">
        <dgm:presLayoutVars>
          <dgm:bulletEnabled val="1"/>
        </dgm:presLayoutVars>
      </dgm:prSet>
      <dgm:spPr/>
      <dgm:t>
        <a:bodyPr/>
        <a:lstStyle/>
        <a:p>
          <a:endParaRPr lang="en-GB"/>
        </a:p>
      </dgm:t>
    </dgm:pt>
    <dgm:pt modelId="{24B8905A-7BE0-BA40-9CF7-B9486F7B5E51}" type="pres">
      <dgm:prSet presAssocID="{A5AB510D-BA96-3F4D-94AB-86979D650084}" presName="sibTrans" presStyleLbl="sibTrans2D1" presStyleIdx="5" presStyleCnt="6"/>
      <dgm:spPr/>
      <dgm:t>
        <a:bodyPr/>
        <a:lstStyle/>
        <a:p>
          <a:endParaRPr lang="en-GB"/>
        </a:p>
      </dgm:t>
    </dgm:pt>
    <dgm:pt modelId="{CAC61C09-40CF-8C4A-9B5F-D5400F3DD446}" type="pres">
      <dgm:prSet presAssocID="{A5AB510D-BA96-3F4D-94AB-86979D650084}" presName="connectorText" presStyleLbl="sibTrans2D1" presStyleIdx="5" presStyleCnt="6"/>
      <dgm:spPr/>
      <dgm:t>
        <a:bodyPr/>
        <a:lstStyle/>
        <a:p>
          <a:endParaRPr lang="en-GB"/>
        </a:p>
      </dgm:t>
    </dgm:pt>
  </dgm:ptLst>
  <dgm:cxnLst>
    <dgm:cxn modelId="{18998DFB-A966-4966-9C94-975758E0D842}" type="presOf" srcId="{A5AB510D-BA96-3F4D-94AB-86979D650084}" destId="{24B8905A-7BE0-BA40-9CF7-B9486F7B5E51}" srcOrd="0" destOrd="0" presId="urn:microsoft.com/office/officeart/2005/8/layout/cycle2"/>
    <dgm:cxn modelId="{D12795F1-2EE7-43D8-90A2-1ECDCD0D0F3A}" type="presOf" srcId="{1A8C54DE-86FD-7947-AD4C-EB3A228B2EFA}" destId="{244B49D1-5A6B-774F-A454-49C74023EC95}" srcOrd="0" destOrd="0" presId="urn:microsoft.com/office/officeart/2005/8/layout/cycle2"/>
    <dgm:cxn modelId="{3ADC68AA-366C-4E03-AD2B-949F7362D470}" type="presOf" srcId="{4EA25C53-E16C-C342-839C-9DA124B30F37}" destId="{8EFBAA25-945E-E349-9B4C-C79ACB4C677A}" srcOrd="0" destOrd="0" presId="urn:microsoft.com/office/officeart/2005/8/layout/cycle2"/>
    <dgm:cxn modelId="{472404DF-53A0-49E9-B3E8-C09ADC27E057}" type="presOf" srcId="{F84055BF-14BD-2448-9619-D61814719A9E}" destId="{54D84BE3-F187-0C41-830D-C98A10CEEEB2}" srcOrd="0" destOrd="0" presId="urn:microsoft.com/office/officeart/2005/8/layout/cycle2"/>
    <dgm:cxn modelId="{69875BFD-B613-7C41-B54B-1BC4DCFEAE9A}" srcId="{3833903E-6A94-F949-B4C2-0423008E66B4}" destId="{46F2EB83-AAA9-BE48-A04B-F6F864076935}" srcOrd="2" destOrd="0" parTransId="{53872AEE-84A5-B04B-8253-763F4BC87CC4}" sibTransId="{DBD7C871-C9DD-0848-9CF0-0881E415EA39}"/>
    <dgm:cxn modelId="{F28E86A4-FE8D-434C-8187-1125DE9D41B5}" type="presOf" srcId="{A5AB510D-BA96-3F4D-94AB-86979D650084}" destId="{CAC61C09-40CF-8C4A-9B5F-D5400F3DD446}" srcOrd="1" destOrd="0" presId="urn:microsoft.com/office/officeart/2005/8/layout/cycle2"/>
    <dgm:cxn modelId="{B9BA0D16-8BA5-4FE8-8F7C-4181E45C40B0}" type="presOf" srcId="{DBD7C871-C9DD-0848-9CF0-0881E415EA39}" destId="{F7E2D482-C88F-354E-A557-F31770E9DE2F}" srcOrd="0" destOrd="0" presId="urn:microsoft.com/office/officeart/2005/8/layout/cycle2"/>
    <dgm:cxn modelId="{FFA9E1B2-0EE7-4435-A7CD-EC2F8BE846D5}" type="presOf" srcId="{FE89A94B-B591-6143-840F-9D851F9ECFF8}" destId="{D25BDC85-B366-074F-AAFF-2A889889B607}" srcOrd="0" destOrd="0" presId="urn:microsoft.com/office/officeart/2005/8/layout/cycle2"/>
    <dgm:cxn modelId="{4CFB29C6-3EEE-9E4D-B987-BF4E4DFB7BE0}" srcId="{3833903E-6A94-F949-B4C2-0423008E66B4}" destId="{F862BAFC-23CC-5F4F-B5A7-AECC85F8BEFB}" srcOrd="5" destOrd="0" parTransId="{A920F6D0-C460-8D4C-9D80-AD58910423E5}" sibTransId="{A5AB510D-BA96-3F4D-94AB-86979D650084}"/>
    <dgm:cxn modelId="{D393038D-E67A-4299-8B07-3BD32936A3CA}" type="presOf" srcId="{46F2EB83-AAA9-BE48-A04B-F6F864076935}" destId="{7627846F-CBCF-114B-958E-1B7B64BE0CA3}" srcOrd="0" destOrd="0" presId="urn:microsoft.com/office/officeart/2005/8/layout/cycle2"/>
    <dgm:cxn modelId="{52227A54-7E51-4B4D-9CCD-82643AF30F98}" srcId="{3833903E-6A94-F949-B4C2-0423008E66B4}" destId="{91FCFA3D-5E4A-E243-A6FB-5E305CE235C3}" srcOrd="1" destOrd="0" parTransId="{9A753672-6A29-D845-8B8A-46C1951AFBF2}" sibTransId="{35FB6F2B-8F43-CE4F-A525-176E70DAC367}"/>
    <dgm:cxn modelId="{77482041-E0BE-4CFF-8F51-CC71F89257B3}" type="presOf" srcId="{F862BAFC-23CC-5F4F-B5A7-AECC85F8BEFB}" destId="{0515CE4E-1757-4248-880D-71801A5AF871}" srcOrd="0" destOrd="0" presId="urn:microsoft.com/office/officeart/2005/8/layout/cycle2"/>
    <dgm:cxn modelId="{024E9E8E-5CF2-41C0-8395-4D3563E64733}" type="presOf" srcId="{91FCFA3D-5E4A-E243-A6FB-5E305CE235C3}" destId="{FDE899E4-9E75-FB48-948D-E50648CC5B2E}" srcOrd="0" destOrd="0" presId="urn:microsoft.com/office/officeart/2005/8/layout/cycle2"/>
    <dgm:cxn modelId="{89B5ADEA-136A-114C-A296-98E5F31A77A8}" srcId="{3833903E-6A94-F949-B4C2-0423008E66B4}" destId="{2CBA5B61-CEAE-0B42-A9AE-8C298EAAB7EF}" srcOrd="3" destOrd="0" parTransId="{7058F99E-C96D-1F4D-81E5-B072714C64EF}" sibTransId="{F5A3CDF2-CE31-CD47-AB68-B0CFCA64E633}"/>
    <dgm:cxn modelId="{48945B21-5CA6-1744-AE9C-2BF0F68EB5D2}" srcId="{3833903E-6A94-F949-B4C2-0423008E66B4}" destId="{4EA25C53-E16C-C342-839C-9DA124B30F37}" srcOrd="4" destOrd="0" parTransId="{44937245-5AA4-6746-AD3A-B6FF715E1648}" sibTransId="{1A8C54DE-86FD-7947-AD4C-EB3A228B2EFA}"/>
    <dgm:cxn modelId="{B06603C7-9110-4033-A7DA-A2FCB2B8D186}" type="presOf" srcId="{3833903E-6A94-F949-B4C2-0423008E66B4}" destId="{0C0B31E2-2455-964D-82BA-53611597E70B}" srcOrd="0" destOrd="0" presId="urn:microsoft.com/office/officeart/2005/8/layout/cycle2"/>
    <dgm:cxn modelId="{E28F24E8-D101-4546-A815-44141DF06B59}" type="presOf" srcId="{1A8C54DE-86FD-7947-AD4C-EB3A228B2EFA}" destId="{F7D447B4-DF9B-F942-A60F-2C45202D94BE}" srcOrd="1" destOrd="0" presId="urn:microsoft.com/office/officeart/2005/8/layout/cycle2"/>
    <dgm:cxn modelId="{7EE46810-75E8-42A4-A796-4A73DC3CFD90}" type="presOf" srcId="{2CBA5B61-CEAE-0B42-A9AE-8C298EAAB7EF}" destId="{4B8C0EED-0F78-594F-947F-CCEEDE011C8F}" srcOrd="0" destOrd="0" presId="urn:microsoft.com/office/officeart/2005/8/layout/cycle2"/>
    <dgm:cxn modelId="{1D9D9F9C-AFAE-4401-AEA7-1DF24783E4C4}" type="presOf" srcId="{F5A3CDF2-CE31-CD47-AB68-B0CFCA64E633}" destId="{AAD8BAA6-A647-8146-871C-0B5A1F8CF13E}" srcOrd="1" destOrd="0" presId="urn:microsoft.com/office/officeart/2005/8/layout/cycle2"/>
    <dgm:cxn modelId="{B2F21A67-A419-7C4B-9BAE-8A3716DEC59A}" srcId="{3833903E-6A94-F949-B4C2-0423008E66B4}" destId="{F84055BF-14BD-2448-9619-D61814719A9E}" srcOrd="0" destOrd="0" parTransId="{E34499D9-6879-F74F-A0F0-BC1AA63AC087}" sibTransId="{FE89A94B-B591-6143-840F-9D851F9ECFF8}"/>
    <dgm:cxn modelId="{24642272-54F7-4FCD-9CE3-D08FFB4AD5FB}" type="presOf" srcId="{35FB6F2B-8F43-CE4F-A525-176E70DAC367}" destId="{C5F4BFF3-5DDE-9240-87B0-DC7D01A045B5}" srcOrd="1" destOrd="0" presId="urn:microsoft.com/office/officeart/2005/8/layout/cycle2"/>
    <dgm:cxn modelId="{62510A5D-E3EF-40FD-81D4-591996B7DA96}" type="presOf" srcId="{35FB6F2B-8F43-CE4F-A525-176E70DAC367}" destId="{27FF99C9-837E-1945-BF1A-6FFA8AB4BA95}" srcOrd="0" destOrd="0" presId="urn:microsoft.com/office/officeart/2005/8/layout/cycle2"/>
    <dgm:cxn modelId="{A9BA867F-0D6C-4C87-AB6E-A3732525E3A4}" type="presOf" srcId="{DBD7C871-C9DD-0848-9CF0-0881E415EA39}" destId="{18DA29F7-2442-1544-AD19-66A1306B4D63}" srcOrd="1" destOrd="0" presId="urn:microsoft.com/office/officeart/2005/8/layout/cycle2"/>
    <dgm:cxn modelId="{52D9640D-311C-4710-91A4-2C32FBBCE055}" type="presOf" srcId="{F5A3CDF2-CE31-CD47-AB68-B0CFCA64E633}" destId="{70BC4F14-CF35-D445-816E-CCA0DEA4C9E7}" srcOrd="0" destOrd="0" presId="urn:microsoft.com/office/officeart/2005/8/layout/cycle2"/>
    <dgm:cxn modelId="{03B9FD21-61A8-4494-B236-72074A44038F}" type="presOf" srcId="{FE89A94B-B591-6143-840F-9D851F9ECFF8}" destId="{0D6677E8-F587-4844-8D7D-86D726E03D88}" srcOrd="1" destOrd="0" presId="urn:microsoft.com/office/officeart/2005/8/layout/cycle2"/>
    <dgm:cxn modelId="{E0BAAF68-D2D1-4F6A-AA71-07BF6FB30366}" type="presParOf" srcId="{0C0B31E2-2455-964D-82BA-53611597E70B}" destId="{54D84BE3-F187-0C41-830D-C98A10CEEEB2}" srcOrd="0" destOrd="0" presId="urn:microsoft.com/office/officeart/2005/8/layout/cycle2"/>
    <dgm:cxn modelId="{AD1C2420-8FB2-4E4B-971A-EAF7414440C1}" type="presParOf" srcId="{0C0B31E2-2455-964D-82BA-53611597E70B}" destId="{D25BDC85-B366-074F-AAFF-2A889889B607}" srcOrd="1" destOrd="0" presId="urn:microsoft.com/office/officeart/2005/8/layout/cycle2"/>
    <dgm:cxn modelId="{9AAEC8B0-0596-4499-A3EE-F3A333940492}" type="presParOf" srcId="{D25BDC85-B366-074F-AAFF-2A889889B607}" destId="{0D6677E8-F587-4844-8D7D-86D726E03D88}" srcOrd="0" destOrd="0" presId="urn:microsoft.com/office/officeart/2005/8/layout/cycle2"/>
    <dgm:cxn modelId="{20796DC9-F618-4FA9-8A70-A886BD02C725}" type="presParOf" srcId="{0C0B31E2-2455-964D-82BA-53611597E70B}" destId="{FDE899E4-9E75-FB48-948D-E50648CC5B2E}" srcOrd="2" destOrd="0" presId="urn:microsoft.com/office/officeart/2005/8/layout/cycle2"/>
    <dgm:cxn modelId="{5D86B148-269B-41E2-8F6F-6DE9638910C5}" type="presParOf" srcId="{0C0B31E2-2455-964D-82BA-53611597E70B}" destId="{27FF99C9-837E-1945-BF1A-6FFA8AB4BA95}" srcOrd="3" destOrd="0" presId="urn:microsoft.com/office/officeart/2005/8/layout/cycle2"/>
    <dgm:cxn modelId="{BD6B9664-0117-4230-A8D2-C538C04D0CF6}" type="presParOf" srcId="{27FF99C9-837E-1945-BF1A-6FFA8AB4BA95}" destId="{C5F4BFF3-5DDE-9240-87B0-DC7D01A045B5}" srcOrd="0" destOrd="0" presId="urn:microsoft.com/office/officeart/2005/8/layout/cycle2"/>
    <dgm:cxn modelId="{6C95D460-A42C-4095-9882-60612F3F1E98}" type="presParOf" srcId="{0C0B31E2-2455-964D-82BA-53611597E70B}" destId="{7627846F-CBCF-114B-958E-1B7B64BE0CA3}" srcOrd="4" destOrd="0" presId="urn:microsoft.com/office/officeart/2005/8/layout/cycle2"/>
    <dgm:cxn modelId="{EC34EC73-4C4E-4D87-8F86-ACDA613ED341}" type="presParOf" srcId="{0C0B31E2-2455-964D-82BA-53611597E70B}" destId="{F7E2D482-C88F-354E-A557-F31770E9DE2F}" srcOrd="5" destOrd="0" presId="urn:microsoft.com/office/officeart/2005/8/layout/cycle2"/>
    <dgm:cxn modelId="{3EDCFD14-6F7E-416F-A0AC-E9EEA9F40D52}" type="presParOf" srcId="{F7E2D482-C88F-354E-A557-F31770E9DE2F}" destId="{18DA29F7-2442-1544-AD19-66A1306B4D63}" srcOrd="0" destOrd="0" presId="urn:microsoft.com/office/officeart/2005/8/layout/cycle2"/>
    <dgm:cxn modelId="{9CB3C636-B94B-42D1-805A-15FCB6A3A59A}" type="presParOf" srcId="{0C0B31E2-2455-964D-82BA-53611597E70B}" destId="{4B8C0EED-0F78-594F-947F-CCEEDE011C8F}" srcOrd="6" destOrd="0" presId="urn:microsoft.com/office/officeart/2005/8/layout/cycle2"/>
    <dgm:cxn modelId="{841121AC-EDEF-457B-A7C2-70A265D60CBD}" type="presParOf" srcId="{0C0B31E2-2455-964D-82BA-53611597E70B}" destId="{70BC4F14-CF35-D445-816E-CCA0DEA4C9E7}" srcOrd="7" destOrd="0" presId="urn:microsoft.com/office/officeart/2005/8/layout/cycle2"/>
    <dgm:cxn modelId="{B4AF01A1-CB1B-4709-914F-A9D5689AA84F}" type="presParOf" srcId="{70BC4F14-CF35-D445-816E-CCA0DEA4C9E7}" destId="{AAD8BAA6-A647-8146-871C-0B5A1F8CF13E}" srcOrd="0" destOrd="0" presId="urn:microsoft.com/office/officeart/2005/8/layout/cycle2"/>
    <dgm:cxn modelId="{E9518CCE-303D-4716-9307-71DDD05C9A3E}" type="presParOf" srcId="{0C0B31E2-2455-964D-82BA-53611597E70B}" destId="{8EFBAA25-945E-E349-9B4C-C79ACB4C677A}" srcOrd="8" destOrd="0" presId="urn:microsoft.com/office/officeart/2005/8/layout/cycle2"/>
    <dgm:cxn modelId="{413B5969-8E63-466A-AC5C-3977EEB55C46}" type="presParOf" srcId="{0C0B31E2-2455-964D-82BA-53611597E70B}" destId="{244B49D1-5A6B-774F-A454-49C74023EC95}" srcOrd="9" destOrd="0" presId="urn:microsoft.com/office/officeart/2005/8/layout/cycle2"/>
    <dgm:cxn modelId="{A13F24BC-815C-4CC8-83DF-0C861A1A1D43}" type="presParOf" srcId="{244B49D1-5A6B-774F-A454-49C74023EC95}" destId="{F7D447B4-DF9B-F942-A60F-2C45202D94BE}" srcOrd="0" destOrd="0" presId="urn:microsoft.com/office/officeart/2005/8/layout/cycle2"/>
    <dgm:cxn modelId="{C36B088A-C3DF-41DB-BFE6-086116EB71A5}" type="presParOf" srcId="{0C0B31E2-2455-964D-82BA-53611597E70B}" destId="{0515CE4E-1757-4248-880D-71801A5AF871}" srcOrd="10" destOrd="0" presId="urn:microsoft.com/office/officeart/2005/8/layout/cycle2"/>
    <dgm:cxn modelId="{CD415B49-31FA-4B7C-BA4C-F8111E7B3F80}" type="presParOf" srcId="{0C0B31E2-2455-964D-82BA-53611597E70B}" destId="{24B8905A-7BE0-BA40-9CF7-B9486F7B5E51}" srcOrd="11" destOrd="0" presId="urn:microsoft.com/office/officeart/2005/8/layout/cycle2"/>
    <dgm:cxn modelId="{0022BCEC-4E99-445C-A59C-A51B104595DA}" type="presParOf" srcId="{24B8905A-7BE0-BA40-9CF7-B9486F7B5E51}" destId="{CAC61C09-40CF-8C4A-9B5F-D5400F3DD446}"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EA4046-A199-DD48-A2DF-EC1A20F9E8A1}" type="doc">
      <dgm:prSet loTypeId="urn:microsoft.com/office/officeart/2005/8/layout/hProcess6" loCatId="" qsTypeId="urn:microsoft.com/office/officeart/2005/8/quickstyle/simple4" qsCatId="simple" csTypeId="urn:microsoft.com/office/officeart/2005/8/colors/accent1_2" csCatId="accent1" phldr="1"/>
      <dgm:spPr/>
      <dgm:t>
        <a:bodyPr/>
        <a:lstStyle/>
        <a:p>
          <a:endParaRPr lang="en-US"/>
        </a:p>
      </dgm:t>
    </dgm:pt>
    <dgm:pt modelId="{AD8FB959-A7C6-934F-8D0E-87DA06722324}">
      <dgm:prSet phldrT="[Text]"/>
      <dgm:spPr/>
      <dgm:t>
        <a:bodyPr/>
        <a:lstStyle/>
        <a:p>
          <a:r>
            <a:rPr lang="en-US" dirty="0" smtClean="0"/>
            <a:t>EU</a:t>
          </a:r>
        </a:p>
        <a:p>
          <a:r>
            <a:rPr lang="en-US" dirty="0" smtClean="0"/>
            <a:t>Teams</a:t>
          </a:r>
          <a:endParaRPr lang="en-US" dirty="0"/>
        </a:p>
      </dgm:t>
    </dgm:pt>
    <dgm:pt modelId="{174383E3-19E7-A045-B8FA-A4780B445B3D}" type="parTrans" cxnId="{B897B9D3-9340-894A-9467-0AE9D141385E}">
      <dgm:prSet/>
      <dgm:spPr/>
      <dgm:t>
        <a:bodyPr/>
        <a:lstStyle/>
        <a:p>
          <a:endParaRPr lang="en-US"/>
        </a:p>
      </dgm:t>
    </dgm:pt>
    <dgm:pt modelId="{EC69D9FD-746D-DA4C-A86E-6947017FA533}" type="sibTrans" cxnId="{B897B9D3-9340-894A-9467-0AE9D141385E}">
      <dgm:prSet/>
      <dgm:spPr/>
      <dgm:t>
        <a:bodyPr/>
        <a:lstStyle/>
        <a:p>
          <a:endParaRPr lang="en-US"/>
        </a:p>
      </dgm:t>
    </dgm:pt>
    <dgm:pt modelId="{DDD55D4F-C4C0-4948-990A-2B7E31C40022}">
      <dgm:prSet phldrT="[Text]"/>
      <dgm:spPr/>
      <dgm:t>
        <a:bodyPr/>
        <a:lstStyle/>
        <a:p>
          <a:r>
            <a:rPr lang="en-US" dirty="0" smtClean="0"/>
            <a:t>Workshops</a:t>
          </a:r>
          <a:endParaRPr lang="en-US" dirty="0"/>
        </a:p>
      </dgm:t>
    </dgm:pt>
    <dgm:pt modelId="{4584C30A-1C09-954B-8120-89DBFF87F05C}" type="parTrans" cxnId="{13093CFC-1408-E54A-9A20-155ED2BB1C6B}">
      <dgm:prSet/>
      <dgm:spPr/>
      <dgm:t>
        <a:bodyPr/>
        <a:lstStyle/>
        <a:p>
          <a:endParaRPr lang="en-US"/>
        </a:p>
      </dgm:t>
    </dgm:pt>
    <dgm:pt modelId="{5697658A-8EE4-C84D-9020-F03FD5F4091C}" type="sibTrans" cxnId="{13093CFC-1408-E54A-9A20-155ED2BB1C6B}">
      <dgm:prSet/>
      <dgm:spPr/>
      <dgm:t>
        <a:bodyPr/>
        <a:lstStyle/>
        <a:p>
          <a:endParaRPr lang="en-US"/>
        </a:p>
      </dgm:t>
    </dgm:pt>
    <dgm:pt modelId="{56A57210-B998-EE4E-91CE-6C547A4FAFDB}">
      <dgm:prSet phldrT="[Text]"/>
      <dgm:spPr/>
      <dgm:t>
        <a:bodyPr/>
        <a:lstStyle/>
        <a:p>
          <a:r>
            <a:rPr lang="en-US" dirty="0" smtClean="0"/>
            <a:t>Advise on preparation of materials</a:t>
          </a:r>
          <a:endParaRPr lang="en-US" dirty="0"/>
        </a:p>
      </dgm:t>
    </dgm:pt>
    <dgm:pt modelId="{E0C951DC-06F9-5C46-A51F-CDDBBD812E31}" type="parTrans" cxnId="{FE221A3F-97D3-D545-A553-0616C31CD16A}">
      <dgm:prSet/>
      <dgm:spPr/>
      <dgm:t>
        <a:bodyPr/>
        <a:lstStyle/>
        <a:p>
          <a:endParaRPr lang="en-US"/>
        </a:p>
      </dgm:t>
    </dgm:pt>
    <dgm:pt modelId="{84C60EC5-47DB-E444-80BE-56EC8FAC62FD}" type="sibTrans" cxnId="{FE221A3F-97D3-D545-A553-0616C31CD16A}">
      <dgm:prSet/>
      <dgm:spPr/>
      <dgm:t>
        <a:bodyPr/>
        <a:lstStyle/>
        <a:p>
          <a:endParaRPr lang="en-US"/>
        </a:p>
      </dgm:t>
    </dgm:pt>
    <dgm:pt modelId="{69C00044-D4E2-4F4E-8B54-ED68BEB032B1}">
      <dgm:prSet phldrT="[Text]"/>
      <dgm:spPr/>
      <dgm:t>
        <a:bodyPr/>
        <a:lstStyle/>
        <a:p>
          <a:r>
            <a:rPr lang="en-US" dirty="0" err="1" smtClean="0"/>
            <a:t>FoE</a:t>
          </a:r>
          <a:endParaRPr lang="en-US" dirty="0"/>
        </a:p>
      </dgm:t>
    </dgm:pt>
    <dgm:pt modelId="{B1AD2B7A-31F4-5041-9659-9070C3E2FC4A}" type="parTrans" cxnId="{972536A1-45FE-5948-A0B7-6530D94EDF2A}">
      <dgm:prSet/>
      <dgm:spPr/>
      <dgm:t>
        <a:bodyPr/>
        <a:lstStyle/>
        <a:p>
          <a:endParaRPr lang="en-US"/>
        </a:p>
      </dgm:t>
    </dgm:pt>
    <dgm:pt modelId="{E912F992-9C04-5E4B-9A17-4ED3DE023799}" type="sibTrans" cxnId="{972536A1-45FE-5948-A0B7-6530D94EDF2A}">
      <dgm:prSet/>
      <dgm:spPr/>
      <dgm:t>
        <a:bodyPr/>
        <a:lstStyle/>
        <a:p>
          <a:endParaRPr lang="en-US"/>
        </a:p>
      </dgm:t>
    </dgm:pt>
    <dgm:pt modelId="{4E7A15B3-BEFF-034A-90C6-D3CF18CEC166}">
      <dgm:prSet phldrT="[Text]"/>
      <dgm:spPr/>
      <dgm:t>
        <a:bodyPr/>
        <a:lstStyle/>
        <a:p>
          <a:r>
            <a:rPr lang="en-US" dirty="0" smtClean="0"/>
            <a:t>Choose PD schools</a:t>
          </a:r>
          <a:endParaRPr lang="en-US" dirty="0"/>
        </a:p>
      </dgm:t>
    </dgm:pt>
    <dgm:pt modelId="{A2A30898-5A40-6D4F-A7A2-DB6C79B1E661}" type="parTrans" cxnId="{187D26FD-8F93-034C-AE31-9B8EC5708C43}">
      <dgm:prSet/>
      <dgm:spPr/>
      <dgm:t>
        <a:bodyPr/>
        <a:lstStyle/>
        <a:p>
          <a:endParaRPr lang="en-US"/>
        </a:p>
      </dgm:t>
    </dgm:pt>
    <dgm:pt modelId="{B5F20D7D-3610-1145-9E7B-4663C5FB2A6C}" type="sibTrans" cxnId="{187D26FD-8F93-034C-AE31-9B8EC5708C43}">
      <dgm:prSet/>
      <dgm:spPr/>
      <dgm:t>
        <a:bodyPr/>
        <a:lstStyle/>
        <a:p>
          <a:endParaRPr lang="en-US"/>
        </a:p>
      </dgm:t>
    </dgm:pt>
    <dgm:pt modelId="{51628066-60DA-7545-A712-9CE87A04AEAE}">
      <dgm:prSet phldrT="[Text]"/>
      <dgm:spPr/>
      <dgm:t>
        <a:bodyPr/>
        <a:lstStyle/>
        <a:p>
          <a:r>
            <a:rPr lang="en-US" dirty="0" smtClean="0"/>
            <a:t>PD Schools</a:t>
          </a:r>
          <a:endParaRPr lang="en-US" dirty="0"/>
        </a:p>
      </dgm:t>
    </dgm:pt>
    <dgm:pt modelId="{0AC68E15-769C-EC4E-9632-A725ECDC3178}" type="parTrans" cxnId="{1406D2C0-0AF3-C742-8036-146F146BF96E}">
      <dgm:prSet/>
      <dgm:spPr/>
      <dgm:t>
        <a:bodyPr/>
        <a:lstStyle/>
        <a:p>
          <a:endParaRPr lang="en-US"/>
        </a:p>
      </dgm:t>
    </dgm:pt>
    <dgm:pt modelId="{77A67B4A-6C47-3E46-BB47-220E4E657833}" type="sibTrans" cxnId="{1406D2C0-0AF3-C742-8036-146F146BF96E}">
      <dgm:prSet/>
      <dgm:spPr/>
      <dgm:t>
        <a:bodyPr/>
        <a:lstStyle/>
        <a:p>
          <a:endParaRPr lang="en-US"/>
        </a:p>
      </dgm:t>
    </dgm:pt>
    <dgm:pt modelId="{7FFFA566-B5B7-E24D-8B9E-0DE5A417A0C6}">
      <dgm:prSet phldrT="[Text]"/>
      <dgm:spPr/>
      <dgm:t>
        <a:bodyPr/>
        <a:lstStyle/>
        <a:p>
          <a:r>
            <a:rPr lang="en-US" dirty="0" smtClean="0"/>
            <a:t>Set up QA Unit</a:t>
          </a:r>
          <a:endParaRPr lang="en-US" dirty="0"/>
        </a:p>
      </dgm:t>
    </dgm:pt>
    <dgm:pt modelId="{97440265-A23F-F145-A50D-5EE1249461CC}" type="parTrans" cxnId="{EE1EC724-FDFB-2D41-AA84-72F2C10DBF61}">
      <dgm:prSet/>
      <dgm:spPr/>
      <dgm:t>
        <a:bodyPr/>
        <a:lstStyle/>
        <a:p>
          <a:endParaRPr lang="en-US"/>
        </a:p>
      </dgm:t>
    </dgm:pt>
    <dgm:pt modelId="{B8626380-073F-F745-8DA5-89F04584EF36}" type="sibTrans" cxnId="{EE1EC724-FDFB-2D41-AA84-72F2C10DBF61}">
      <dgm:prSet/>
      <dgm:spPr/>
      <dgm:t>
        <a:bodyPr/>
        <a:lstStyle/>
        <a:p>
          <a:endParaRPr lang="en-US"/>
        </a:p>
      </dgm:t>
    </dgm:pt>
    <dgm:pt modelId="{4497357F-BDB3-564B-8CFD-BDC406B8D3E4}">
      <dgm:prSet phldrT="[Text]"/>
      <dgm:spPr/>
      <dgm:t>
        <a:bodyPr/>
        <a:lstStyle/>
        <a:p>
          <a:r>
            <a:rPr lang="en-US" dirty="0" smtClean="0"/>
            <a:t>Carry out needs assessment</a:t>
          </a:r>
          <a:endParaRPr lang="en-US" dirty="0"/>
        </a:p>
      </dgm:t>
    </dgm:pt>
    <dgm:pt modelId="{5FCF7450-ECBC-E44C-8D25-7DA2308FC021}" type="parTrans" cxnId="{5C10E98E-57A2-8342-82F1-4782B05B445C}">
      <dgm:prSet/>
      <dgm:spPr/>
      <dgm:t>
        <a:bodyPr/>
        <a:lstStyle/>
        <a:p>
          <a:endParaRPr lang="en-US"/>
        </a:p>
      </dgm:t>
    </dgm:pt>
    <dgm:pt modelId="{65CFBABE-E846-C544-83BF-1C6BBAB9C8ED}" type="sibTrans" cxnId="{5C10E98E-57A2-8342-82F1-4782B05B445C}">
      <dgm:prSet/>
      <dgm:spPr/>
      <dgm:t>
        <a:bodyPr/>
        <a:lstStyle/>
        <a:p>
          <a:endParaRPr lang="en-US"/>
        </a:p>
      </dgm:t>
    </dgm:pt>
    <dgm:pt modelId="{EEFC7D8D-F175-EC40-88B0-C339D8CB594D}">
      <dgm:prSet phldrT="[Text]"/>
      <dgm:spPr/>
      <dgm:t>
        <a:bodyPr/>
        <a:lstStyle/>
        <a:p>
          <a:r>
            <a:rPr lang="en-US" dirty="0" smtClean="0"/>
            <a:t>Advise on teaching pedagogy</a:t>
          </a:r>
          <a:endParaRPr lang="en-US" dirty="0"/>
        </a:p>
      </dgm:t>
    </dgm:pt>
    <dgm:pt modelId="{61EC0ADA-04CC-144F-96AA-0E756FC4DFD2}" type="parTrans" cxnId="{3313256C-F81B-7A44-9C55-BE738C3AECB6}">
      <dgm:prSet/>
      <dgm:spPr/>
    </dgm:pt>
    <dgm:pt modelId="{2EF86DC4-1F96-4549-B594-0EBA0480E905}" type="sibTrans" cxnId="{3313256C-F81B-7A44-9C55-BE738C3AECB6}">
      <dgm:prSet/>
      <dgm:spPr/>
    </dgm:pt>
    <dgm:pt modelId="{4B06A229-FB44-FE4D-BC4E-D9597F4AB820}">
      <dgm:prSet phldrT="[Text]"/>
      <dgm:spPr/>
      <dgm:t>
        <a:bodyPr/>
        <a:lstStyle/>
        <a:p>
          <a:r>
            <a:rPr lang="en-US" dirty="0" smtClean="0"/>
            <a:t>Prepare materials</a:t>
          </a:r>
          <a:endParaRPr lang="en-US" dirty="0"/>
        </a:p>
      </dgm:t>
    </dgm:pt>
    <dgm:pt modelId="{0127B2E3-DE10-3641-AEC1-F326B8D23B2F}" type="parTrans" cxnId="{D9676FE2-D483-4649-AB02-934FAB1B7F0A}">
      <dgm:prSet/>
      <dgm:spPr/>
    </dgm:pt>
    <dgm:pt modelId="{1D59FA4F-B24C-B847-A059-90F9A44FEDFA}" type="sibTrans" cxnId="{D9676FE2-D483-4649-AB02-934FAB1B7F0A}">
      <dgm:prSet/>
      <dgm:spPr/>
    </dgm:pt>
    <dgm:pt modelId="{727F0645-EC18-3F4E-8E37-095ABAB1A6A8}">
      <dgm:prSet phldrT="[Text]"/>
      <dgm:spPr/>
      <dgm:t>
        <a:bodyPr/>
        <a:lstStyle/>
        <a:p>
          <a:r>
            <a:rPr lang="en-US" dirty="0" smtClean="0"/>
            <a:t>Initiate PCLs</a:t>
          </a:r>
          <a:endParaRPr lang="en-US" dirty="0"/>
        </a:p>
      </dgm:t>
    </dgm:pt>
    <dgm:pt modelId="{852D2981-893F-C24F-98A3-B86FA5E43A09}" type="parTrans" cxnId="{029D1884-11BD-774A-9778-1E5471B38D52}">
      <dgm:prSet/>
      <dgm:spPr/>
    </dgm:pt>
    <dgm:pt modelId="{0DC1D561-E3DA-FD4D-B01E-7CCD3A8D1EE4}" type="sibTrans" cxnId="{029D1884-11BD-774A-9778-1E5471B38D52}">
      <dgm:prSet/>
      <dgm:spPr/>
    </dgm:pt>
    <dgm:pt modelId="{B513FF51-977D-8440-B8E1-F1686E2304FD}">
      <dgm:prSet phldrT="[Text]"/>
      <dgm:spPr/>
      <dgm:t>
        <a:bodyPr/>
        <a:lstStyle/>
        <a:p>
          <a:r>
            <a:rPr lang="en-US" dirty="0" smtClean="0"/>
            <a:t>Needs Assessment</a:t>
          </a:r>
          <a:endParaRPr lang="en-US" dirty="0"/>
        </a:p>
      </dgm:t>
    </dgm:pt>
    <dgm:pt modelId="{76909280-8F8B-EF44-8BE2-282660B95DE5}" type="parTrans" cxnId="{9E8F1906-875C-4040-AC13-906C062199C2}">
      <dgm:prSet/>
      <dgm:spPr/>
    </dgm:pt>
    <dgm:pt modelId="{308BEF13-A531-4E44-ADC1-39A51E95D44E}" type="sibTrans" cxnId="{9E8F1906-875C-4040-AC13-906C062199C2}">
      <dgm:prSet/>
      <dgm:spPr/>
    </dgm:pt>
    <dgm:pt modelId="{9908A9A8-E52C-0444-8032-7615EE58E158}">
      <dgm:prSet phldrT="[Text]"/>
      <dgm:spPr/>
      <dgm:t>
        <a:bodyPr/>
        <a:lstStyle/>
        <a:p>
          <a:r>
            <a:rPr lang="en-US" dirty="0" smtClean="0"/>
            <a:t>Overall monitoring and </a:t>
          </a:r>
          <a:r>
            <a:rPr lang="en-US" dirty="0" err="1" smtClean="0"/>
            <a:t>evlauation</a:t>
          </a:r>
          <a:endParaRPr lang="en-US" dirty="0"/>
        </a:p>
      </dgm:t>
    </dgm:pt>
    <dgm:pt modelId="{323E6784-C325-454E-89FE-B955199E9437}" type="parTrans" cxnId="{58827DD3-A072-0046-927A-155554C55A9E}">
      <dgm:prSet/>
      <dgm:spPr/>
    </dgm:pt>
    <dgm:pt modelId="{C1492BB7-89A0-6842-82D5-7A18300F951A}" type="sibTrans" cxnId="{58827DD3-A072-0046-927A-155554C55A9E}">
      <dgm:prSet/>
      <dgm:spPr/>
    </dgm:pt>
    <dgm:pt modelId="{A037BDFA-58D0-C445-B559-342A814B3F40}">
      <dgm:prSet phldrT="[Text]"/>
      <dgm:spPr/>
      <dgm:t>
        <a:bodyPr/>
        <a:lstStyle/>
        <a:p>
          <a:r>
            <a:rPr lang="en-US" dirty="0" smtClean="0"/>
            <a:t>Trial use of materials and feedback</a:t>
          </a:r>
          <a:endParaRPr lang="en-US" dirty="0"/>
        </a:p>
      </dgm:t>
    </dgm:pt>
    <dgm:pt modelId="{63F40C10-7508-4F45-B5D7-9B8B8D17E092}" type="parTrans" cxnId="{6FC7494A-ABCB-6E47-B5B6-1E3079F3C6BD}">
      <dgm:prSet/>
      <dgm:spPr/>
    </dgm:pt>
    <dgm:pt modelId="{54C3F624-DC8F-FD4B-AA61-B55159E1CF6B}" type="sibTrans" cxnId="{6FC7494A-ABCB-6E47-B5B6-1E3079F3C6BD}">
      <dgm:prSet/>
      <dgm:spPr/>
    </dgm:pt>
    <dgm:pt modelId="{5A747363-E8DF-F748-8E94-94E2F6D17C78}" type="pres">
      <dgm:prSet presAssocID="{E1EA4046-A199-DD48-A2DF-EC1A20F9E8A1}" presName="theList" presStyleCnt="0">
        <dgm:presLayoutVars>
          <dgm:dir/>
          <dgm:animLvl val="lvl"/>
          <dgm:resizeHandles val="exact"/>
        </dgm:presLayoutVars>
      </dgm:prSet>
      <dgm:spPr/>
      <dgm:t>
        <a:bodyPr/>
        <a:lstStyle/>
        <a:p>
          <a:endParaRPr lang="en-US"/>
        </a:p>
      </dgm:t>
    </dgm:pt>
    <dgm:pt modelId="{0DD860AC-1495-7545-A549-7662AE1BB397}" type="pres">
      <dgm:prSet presAssocID="{AD8FB959-A7C6-934F-8D0E-87DA06722324}" presName="compNode" presStyleCnt="0"/>
      <dgm:spPr/>
    </dgm:pt>
    <dgm:pt modelId="{897153F7-0D3C-D948-A366-8ECF0EA8CC7C}" type="pres">
      <dgm:prSet presAssocID="{AD8FB959-A7C6-934F-8D0E-87DA06722324}" presName="noGeometry" presStyleCnt="0"/>
      <dgm:spPr/>
    </dgm:pt>
    <dgm:pt modelId="{E4E624E3-5FEA-424B-B7AA-587E6E743F9A}" type="pres">
      <dgm:prSet presAssocID="{AD8FB959-A7C6-934F-8D0E-87DA06722324}" presName="childTextVisible" presStyleLbl="bgAccFollowNode1" presStyleIdx="0" presStyleCnt="3">
        <dgm:presLayoutVars>
          <dgm:bulletEnabled val="1"/>
        </dgm:presLayoutVars>
      </dgm:prSet>
      <dgm:spPr>
        <a:prstGeom prst="leftRightArrow">
          <a:avLst/>
        </a:prstGeom>
      </dgm:spPr>
      <dgm:t>
        <a:bodyPr/>
        <a:lstStyle/>
        <a:p>
          <a:endParaRPr lang="en-US"/>
        </a:p>
      </dgm:t>
    </dgm:pt>
    <dgm:pt modelId="{D6710038-F184-2A4D-90D7-932A663F0F81}" type="pres">
      <dgm:prSet presAssocID="{AD8FB959-A7C6-934F-8D0E-87DA06722324}" presName="childTextHidden" presStyleLbl="bgAccFollowNode1" presStyleIdx="0" presStyleCnt="3"/>
      <dgm:spPr/>
      <dgm:t>
        <a:bodyPr/>
        <a:lstStyle/>
        <a:p>
          <a:endParaRPr lang="en-US"/>
        </a:p>
      </dgm:t>
    </dgm:pt>
    <dgm:pt modelId="{04AFE4AA-3582-3D4E-86DF-B4FE3812496A}" type="pres">
      <dgm:prSet presAssocID="{AD8FB959-A7C6-934F-8D0E-87DA06722324}" presName="parentText" presStyleLbl="node1" presStyleIdx="0" presStyleCnt="3">
        <dgm:presLayoutVars>
          <dgm:chMax val="1"/>
          <dgm:bulletEnabled val="1"/>
        </dgm:presLayoutVars>
      </dgm:prSet>
      <dgm:spPr/>
      <dgm:t>
        <a:bodyPr/>
        <a:lstStyle/>
        <a:p>
          <a:endParaRPr lang="en-US"/>
        </a:p>
      </dgm:t>
    </dgm:pt>
    <dgm:pt modelId="{C108BCA3-2FDF-A945-AA0C-3FC3578B55D7}" type="pres">
      <dgm:prSet presAssocID="{AD8FB959-A7C6-934F-8D0E-87DA06722324}" presName="aSpace" presStyleCnt="0"/>
      <dgm:spPr/>
    </dgm:pt>
    <dgm:pt modelId="{590A8C54-9343-C647-B47A-B3C3D5D49E4B}" type="pres">
      <dgm:prSet presAssocID="{69C00044-D4E2-4F4E-8B54-ED68BEB032B1}" presName="compNode" presStyleCnt="0"/>
      <dgm:spPr/>
    </dgm:pt>
    <dgm:pt modelId="{7FD20CDF-715B-954E-8AB1-EF9338DB69E1}" type="pres">
      <dgm:prSet presAssocID="{69C00044-D4E2-4F4E-8B54-ED68BEB032B1}" presName="noGeometry" presStyleCnt="0"/>
      <dgm:spPr/>
    </dgm:pt>
    <dgm:pt modelId="{C2EF95AA-650E-3945-A98C-5BEB0D9DD3D2}" type="pres">
      <dgm:prSet presAssocID="{69C00044-D4E2-4F4E-8B54-ED68BEB032B1}" presName="childTextVisible" presStyleLbl="bgAccFollowNode1" presStyleIdx="1" presStyleCnt="3">
        <dgm:presLayoutVars>
          <dgm:bulletEnabled val="1"/>
        </dgm:presLayoutVars>
      </dgm:prSet>
      <dgm:spPr>
        <a:prstGeom prst="leftRightArrow">
          <a:avLst/>
        </a:prstGeom>
      </dgm:spPr>
      <dgm:t>
        <a:bodyPr/>
        <a:lstStyle/>
        <a:p>
          <a:endParaRPr lang="en-US"/>
        </a:p>
      </dgm:t>
    </dgm:pt>
    <dgm:pt modelId="{E89B6563-FF26-3A4A-8CFB-B74D514D8050}" type="pres">
      <dgm:prSet presAssocID="{69C00044-D4E2-4F4E-8B54-ED68BEB032B1}" presName="childTextHidden" presStyleLbl="bgAccFollowNode1" presStyleIdx="1" presStyleCnt="3"/>
      <dgm:spPr/>
      <dgm:t>
        <a:bodyPr/>
        <a:lstStyle/>
        <a:p>
          <a:endParaRPr lang="en-US"/>
        </a:p>
      </dgm:t>
    </dgm:pt>
    <dgm:pt modelId="{07F483B7-E725-0042-AA1E-C435BA873211}" type="pres">
      <dgm:prSet presAssocID="{69C00044-D4E2-4F4E-8B54-ED68BEB032B1}" presName="parentText" presStyleLbl="node1" presStyleIdx="1" presStyleCnt="3">
        <dgm:presLayoutVars>
          <dgm:chMax val="1"/>
          <dgm:bulletEnabled val="1"/>
        </dgm:presLayoutVars>
      </dgm:prSet>
      <dgm:spPr/>
      <dgm:t>
        <a:bodyPr/>
        <a:lstStyle/>
        <a:p>
          <a:endParaRPr lang="en-US"/>
        </a:p>
      </dgm:t>
    </dgm:pt>
    <dgm:pt modelId="{B5830D46-469B-424C-8A40-8DA2E1C11B2D}" type="pres">
      <dgm:prSet presAssocID="{69C00044-D4E2-4F4E-8B54-ED68BEB032B1}" presName="aSpace" presStyleCnt="0"/>
      <dgm:spPr/>
    </dgm:pt>
    <dgm:pt modelId="{139832BD-02B1-FC4A-8A83-A271E7281FC4}" type="pres">
      <dgm:prSet presAssocID="{51628066-60DA-7545-A712-9CE87A04AEAE}" presName="compNode" presStyleCnt="0"/>
      <dgm:spPr/>
    </dgm:pt>
    <dgm:pt modelId="{2B858818-91CF-9641-AE2A-B12E6C512135}" type="pres">
      <dgm:prSet presAssocID="{51628066-60DA-7545-A712-9CE87A04AEAE}" presName="noGeometry" presStyleCnt="0"/>
      <dgm:spPr/>
    </dgm:pt>
    <dgm:pt modelId="{761517C9-52C7-9042-9985-8831507AC3EA}" type="pres">
      <dgm:prSet presAssocID="{51628066-60DA-7545-A712-9CE87A04AEAE}" presName="childTextVisible" presStyleLbl="bgAccFollowNode1" presStyleIdx="2" presStyleCnt="3">
        <dgm:presLayoutVars>
          <dgm:bulletEnabled val="1"/>
        </dgm:presLayoutVars>
      </dgm:prSet>
      <dgm:spPr>
        <a:prstGeom prst="curvedLeftArrow">
          <a:avLst/>
        </a:prstGeom>
      </dgm:spPr>
      <dgm:t>
        <a:bodyPr/>
        <a:lstStyle/>
        <a:p>
          <a:endParaRPr lang="en-US"/>
        </a:p>
      </dgm:t>
    </dgm:pt>
    <dgm:pt modelId="{E6AC2470-0F94-AA4F-A25D-E73CB95AD74C}" type="pres">
      <dgm:prSet presAssocID="{51628066-60DA-7545-A712-9CE87A04AEAE}" presName="childTextHidden" presStyleLbl="bgAccFollowNode1" presStyleIdx="2" presStyleCnt="3"/>
      <dgm:spPr>
        <a:prstGeom prst="curvedLeftArrow">
          <a:avLst/>
        </a:prstGeom>
      </dgm:spPr>
      <dgm:t>
        <a:bodyPr/>
        <a:lstStyle/>
        <a:p>
          <a:endParaRPr lang="en-US"/>
        </a:p>
      </dgm:t>
    </dgm:pt>
    <dgm:pt modelId="{FA3EF723-7FFF-DF45-B07F-0E05B27D821A}" type="pres">
      <dgm:prSet presAssocID="{51628066-60DA-7545-A712-9CE87A04AEAE}" presName="parentText" presStyleLbl="node1" presStyleIdx="2" presStyleCnt="3">
        <dgm:presLayoutVars>
          <dgm:chMax val="1"/>
          <dgm:bulletEnabled val="1"/>
        </dgm:presLayoutVars>
      </dgm:prSet>
      <dgm:spPr/>
      <dgm:t>
        <a:bodyPr/>
        <a:lstStyle/>
        <a:p>
          <a:endParaRPr lang="en-US"/>
        </a:p>
      </dgm:t>
    </dgm:pt>
  </dgm:ptLst>
  <dgm:cxnLst>
    <dgm:cxn modelId="{D9676FE2-D483-4649-AB02-934FAB1B7F0A}" srcId="{69C00044-D4E2-4F4E-8B54-ED68BEB032B1}" destId="{4B06A229-FB44-FE4D-BC4E-D9597F4AB820}" srcOrd="1" destOrd="0" parTransId="{0127B2E3-DE10-3641-AEC1-F326B8D23B2F}" sibTransId="{1D59FA4F-B24C-B847-A059-90F9A44FEDFA}"/>
    <dgm:cxn modelId="{4E7BC302-184C-4A3F-9B97-4A17E30F07DC}" type="presOf" srcId="{4E7A15B3-BEFF-034A-90C6-D3CF18CEC166}" destId="{E89B6563-FF26-3A4A-8CFB-B74D514D8050}" srcOrd="1" destOrd="0" presId="urn:microsoft.com/office/officeart/2005/8/layout/hProcess6"/>
    <dgm:cxn modelId="{58827DD3-A072-0046-927A-155554C55A9E}" srcId="{AD8FB959-A7C6-934F-8D0E-87DA06722324}" destId="{9908A9A8-E52C-0444-8032-7615EE58E158}" srcOrd="3" destOrd="0" parTransId="{323E6784-C325-454E-89FE-B955199E9437}" sibTransId="{C1492BB7-89A0-6842-82D5-7A18300F951A}"/>
    <dgm:cxn modelId="{3C0DAA2A-57BE-4673-9AF1-26EFBEE0F04F}" type="presOf" srcId="{EEFC7D8D-F175-EC40-88B0-C339D8CB594D}" destId="{E4E624E3-5FEA-424B-B7AA-587E6E743F9A}" srcOrd="0" destOrd="2" presId="urn:microsoft.com/office/officeart/2005/8/layout/hProcess6"/>
    <dgm:cxn modelId="{661AEC7D-C61B-401B-8242-CED2222B624C}" type="presOf" srcId="{B513FF51-977D-8440-B8E1-F1686E2304FD}" destId="{E89B6563-FF26-3A4A-8CFB-B74D514D8050}" srcOrd="1" destOrd="3" presId="urn:microsoft.com/office/officeart/2005/8/layout/hProcess6"/>
    <dgm:cxn modelId="{28D410C8-2969-476E-8FCB-49490E6ED328}" type="presOf" srcId="{4E7A15B3-BEFF-034A-90C6-D3CF18CEC166}" destId="{C2EF95AA-650E-3945-A98C-5BEB0D9DD3D2}" srcOrd="0" destOrd="0" presId="urn:microsoft.com/office/officeart/2005/8/layout/hProcess6"/>
    <dgm:cxn modelId="{67C2D275-8302-496F-B0B8-A1C1073839AA}" type="presOf" srcId="{51628066-60DA-7545-A712-9CE87A04AEAE}" destId="{FA3EF723-7FFF-DF45-B07F-0E05B27D821A}" srcOrd="0" destOrd="0" presId="urn:microsoft.com/office/officeart/2005/8/layout/hProcess6"/>
    <dgm:cxn modelId="{EA05D5C9-CCE8-412A-B966-6B53A10A0DF1}" type="presOf" srcId="{A037BDFA-58D0-C445-B559-342A814B3F40}" destId="{E6AC2470-0F94-AA4F-A25D-E73CB95AD74C}" srcOrd="1" destOrd="2" presId="urn:microsoft.com/office/officeart/2005/8/layout/hProcess6"/>
    <dgm:cxn modelId="{08D0F189-2EDF-4FFC-8175-25240E297340}" type="presOf" srcId="{4B06A229-FB44-FE4D-BC4E-D9597F4AB820}" destId="{E89B6563-FF26-3A4A-8CFB-B74D514D8050}" srcOrd="1" destOrd="1" presId="urn:microsoft.com/office/officeart/2005/8/layout/hProcess6"/>
    <dgm:cxn modelId="{2E6078CF-675D-491D-9F29-A30E4D0557A9}" type="presOf" srcId="{9908A9A8-E52C-0444-8032-7615EE58E158}" destId="{D6710038-F184-2A4D-90D7-932A663F0F81}" srcOrd="1" destOrd="3" presId="urn:microsoft.com/office/officeart/2005/8/layout/hProcess6"/>
    <dgm:cxn modelId="{016C7F46-FF46-4327-A7B2-DA99FB43985F}" type="presOf" srcId="{69C00044-D4E2-4F4E-8B54-ED68BEB032B1}" destId="{07F483B7-E725-0042-AA1E-C435BA873211}" srcOrd="0" destOrd="0" presId="urn:microsoft.com/office/officeart/2005/8/layout/hProcess6"/>
    <dgm:cxn modelId="{C6A507ED-3C49-4AAC-A606-C9939CB1B8DD}" type="presOf" srcId="{7FFFA566-B5B7-E24D-8B9E-0DE5A417A0C6}" destId="{761517C9-52C7-9042-9985-8831507AC3EA}" srcOrd="0" destOrd="0" presId="urn:microsoft.com/office/officeart/2005/8/layout/hProcess6"/>
    <dgm:cxn modelId="{04F9BB59-EDF5-4D39-B8E2-B4D1BCC403EF}" type="presOf" srcId="{727F0645-EC18-3F4E-8E37-095ABAB1A6A8}" destId="{E89B6563-FF26-3A4A-8CFB-B74D514D8050}" srcOrd="1" destOrd="2" presId="urn:microsoft.com/office/officeart/2005/8/layout/hProcess6"/>
    <dgm:cxn modelId="{03A9CB37-79C5-491D-9E1B-9CC4D5806F5B}" type="presOf" srcId="{56A57210-B998-EE4E-91CE-6C547A4FAFDB}" destId="{E4E624E3-5FEA-424B-B7AA-587E6E743F9A}" srcOrd="0" destOrd="1" presId="urn:microsoft.com/office/officeart/2005/8/layout/hProcess6"/>
    <dgm:cxn modelId="{6FC7494A-ABCB-6E47-B5B6-1E3079F3C6BD}" srcId="{51628066-60DA-7545-A712-9CE87A04AEAE}" destId="{A037BDFA-58D0-C445-B559-342A814B3F40}" srcOrd="2" destOrd="0" parTransId="{63F40C10-7508-4F45-B5D7-9B8B8D17E092}" sibTransId="{54C3F624-DC8F-FD4B-AA61-B55159E1CF6B}"/>
    <dgm:cxn modelId="{9E8F1906-875C-4040-AC13-906C062199C2}" srcId="{69C00044-D4E2-4F4E-8B54-ED68BEB032B1}" destId="{B513FF51-977D-8440-B8E1-F1686E2304FD}" srcOrd="3" destOrd="0" parTransId="{76909280-8F8B-EF44-8BE2-282660B95DE5}" sibTransId="{308BEF13-A531-4E44-ADC1-39A51E95D44E}"/>
    <dgm:cxn modelId="{CA0C8133-2069-4186-BC1B-8741E4412A4F}" type="presOf" srcId="{4497357F-BDB3-564B-8CFD-BDC406B8D3E4}" destId="{761517C9-52C7-9042-9985-8831507AC3EA}" srcOrd="0" destOrd="1" presId="urn:microsoft.com/office/officeart/2005/8/layout/hProcess6"/>
    <dgm:cxn modelId="{C2E059B4-7362-4008-8187-0967C4540C5C}" type="presOf" srcId="{4497357F-BDB3-564B-8CFD-BDC406B8D3E4}" destId="{E6AC2470-0F94-AA4F-A25D-E73CB95AD74C}" srcOrd="1" destOrd="1" presId="urn:microsoft.com/office/officeart/2005/8/layout/hProcess6"/>
    <dgm:cxn modelId="{3313256C-F81B-7A44-9C55-BE738C3AECB6}" srcId="{AD8FB959-A7C6-934F-8D0E-87DA06722324}" destId="{EEFC7D8D-F175-EC40-88B0-C339D8CB594D}" srcOrd="2" destOrd="0" parTransId="{61EC0ADA-04CC-144F-96AA-0E756FC4DFD2}" sibTransId="{2EF86DC4-1F96-4549-B594-0EBA0480E905}"/>
    <dgm:cxn modelId="{86B29BFD-C1C8-4189-8986-29ADE1FE3212}" type="presOf" srcId="{4B06A229-FB44-FE4D-BC4E-D9597F4AB820}" destId="{C2EF95AA-650E-3945-A98C-5BEB0D9DD3D2}" srcOrd="0" destOrd="1" presId="urn:microsoft.com/office/officeart/2005/8/layout/hProcess6"/>
    <dgm:cxn modelId="{71B54B91-D430-4DB6-BEB5-FCA271EBC64E}" type="presOf" srcId="{EEFC7D8D-F175-EC40-88B0-C339D8CB594D}" destId="{D6710038-F184-2A4D-90D7-932A663F0F81}" srcOrd="1" destOrd="2" presId="urn:microsoft.com/office/officeart/2005/8/layout/hProcess6"/>
    <dgm:cxn modelId="{0EFD94BD-949C-424D-A37D-F85BE597F395}" type="presOf" srcId="{56A57210-B998-EE4E-91CE-6C547A4FAFDB}" destId="{D6710038-F184-2A4D-90D7-932A663F0F81}" srcOrd="1" destOrd="1" presId="urn:microsoft.com/office/officeart/2005/8/layout/hProcess6"/>
    <dgm:cxn modelId="{187D26FD-8F93-034C-AE31-9B8EC5708C43}" srcId="{69C00044-D4E2-4F4E-8B54-ED68BEB032B1}" destId="{4E7A15B3-BEFF-034A-90C6-D3CF18CEC166}" srcOrd="0" destOrd="0" parTransId="{A2A30898-5A40-6D4F-A7A2-DB6C79B1E661}" sibTransId="{B5F20D7D-3610-1145-9E7B-4663C5FB2A6C}"/>
    <dgm:cxn modelId="{1406D2C0-0AF3-C742-8036-146F146BF96E}" srcId="{E1EA4046-A199-DD48-A2DF-EC1A20F9E8A1}" destId="{51628066-60DA-7545-A712-9CE87A04AEAE}" srcOrd="2" destOrd="0" parTransId="{0AC68E15-769C-EC4E-9632-A725ECDC3178}" sibTransId="{77A67B4A-6C47-3E46-BB47-220E4E657833}"/>
    <dgm:cxn modelId="{FB7693B1-B281-491E-AE6D-E5AC423AE241}" type="presOf" srcId="{AD8FB959-A7C6-934F-8D0E-87DA06722324}" destId="{04AFE4AA-3582-3D4E-86DF-B4FE3812496A}" srcOrd="0" destOrd="0" presId="urn:microsoft.com/office/officeart/2005/8/layout/hProcess6"/>
    <dgm:cxn modelId="{FE221A3F-97D3-D545-A553-0616C31CD16A}" srcId="{AD8FB959-A7C6-934F-8D0E-87DA06722324}" destId="{56A57210-B998-EE4E-91CE-6C547A4FAFDB}" srcOrd="1" destOrd="0" parTransId="{E0C951DC-06F9-5C46-A51F-CDDBBD812E31}" sibTransId="{84C60EC5-47DB-E444-80BE-56EC8FAC62FD}"/>
    <dgm:cxn modelId="{003DF52D-0F32-41C1-AD16-A931366058C9}" type="presOf" srcId="{A037BDFA-58D0-C445-B559-342A814B3F40}" destId="{761517C9-52C7-9042-9985-8831507AC3EA}" srcOrd="0" destOrd="2" presId="urn:microsoft.com/office/officeart/2005/8/layout/hProcess6"/>
    <dgm:cxn modelId="{029D1884-11BD-774A-9778-1E5471B38D52}" srcId="{69C00044-D4E2-4F4E-8B54-ED68BEB032B1}" destId="{727F0645-EC18-3F4E-8E37-095ABAB1A6A8}" srcOrd="2" destOrd="0" parTransId="{852D2981-893F-C24F-98A3-B86FA5E43A09}" sibTransId="{0DC1D561-E3DA-FD4D-B01E-7CCD3A8D1EE4}"/>
    <dgm:cxn modelId="{CE3A5711-AB47-4B38-A642-ABC463B6588F}" type="presOf" srcId="{E1EA4046-A199-DD48-A2DF-EC1A20F9E8A1}" destId="{5A747363-E8DF-F748-8E94-94E2F6D17C78}" srcOrd="0" destOrd="0" presId="urn:microsoft.com/office/officeart/2005/8/layout/hProcess6"/>
    <dgm:cxn modelId="{B897B9D3-9340-894A-9467-0AE9D141385E}" srcId="{E1EA4046-A199-DD48-A2DF-EC1A20F9E8A1}" destId="{AD8FB959-A7C6-934F-8D0E-87DA06722324}" srcOrd="0" destOrd="0" parTransId="{174383E3-19E7-A045-B8FA-A4780B445B3D}" sibTransId="{EC69D9FD-746D-DA4C-A86E-6947017FA533}"/>
    <dgm:cxn modelId="{EE1EC724-FDFB-2D41-AA84-72F2C10DBF61}" srcId="{51628066-60DA-7545-A712-9CE87A04AEAE}" destId="{7FFFA566-B5B7-E24D-8B9E-0DE5A417A0C6}" srcOrd="0" destOrd="0" parTransId="{97440265-A23F-F145-A50D-5EE1249461CC}" sibTransId="{B8626380-073F-F745-8DA5-89F04584EF36}"/>
    <dgm:cxn modelId="{98831ECF-F268-42C1-A328-423C01A7FBE6}" type="presOf" srcId="{DDD55D4F-C4C0-4948-990A-2B7E31C40022}" destId="{E4E624E3-5FEA-424B-B7AA-587E6E743F9A}" srcOrd="0" destOrd="0" presId="urn:microsoft.com/office/officeart/2005/8/layout/hProcess6"/>
    <dgm:cxn modelId="{13093CFC-1408-E54A-9A20-155ED2BB1C6B}" srcId="{AD8FB959-A7C6-934F-8D0E-87DA06722324}" destId="{DDD55D4F-C4C0-4948-990A-2B7E31C40022}" srcOrd="0" destOrd="0" parTransId="{4584C30A-1C09-954B-8120-89DBFF87F05C}" sibTransId="{5697658A-8EE4-C84D-9020-F03FD5F4091C}"/>
    <dgm:cxn modelId="{DDF58C0A-0B15-4348-AF65-DC17B3FCE9A6}" type="presOf" srcId="{9908A9A8-E52C-0444-8032-7615EE58E158}" destId="{E4E624E3-5FEA-424B-B7AA-587E6E743F9A}" srcOrd="0" destOrd="3" presId="urn:microsoft.com/office/officeart/2005/8/layout/hProcess6"/>
    <dgm:cxn modelId="{2B2B30C7-1781-4CA5-8249-E0A0DC26C970}" type="presOf" srcId="{B513FF51-977D-8440-B8E1-F1686E2304FD}" destId="{C2EF95AA-650E-3945-A98C-5BEB0D9DD3D2}" srcOrd="0" destOrd="3" presId="urn:microsoft.com/office/officeart/2005/8/layout/hProcess6"/>
    <dgm:cxn modelId="{972536A1-45FE-5948-A0B7-6530D94EDF2A}" srcId="{E1EA4046-A199-DD48-A2DF-EC1A20F9E8A1}" destId="{69C00044-D4E2-4F4E-8B54-ED68BEB032B1}" srcOrd="1" destOrd="0" parTransId="{B1AD2B7A-31F4-5041-9659-9070C3E2FC4A}" sibTransId="{E912F992-9C04-5E4B-9A17-4ED3DE023799}"/>
    <dgm:cxn modelId="{5C10E98E-57A2-8342-82F1-4782B05B445C}" srcId="{51628066-60DA-7545-A712-9CE87A04AEAE}" destId="{4497357F-BDB3-564B-8CFD-BDC406B8D3E4}" srcOrd="1" destOrd="0" parTransId="{5FCF7450-ECBC-E44C-8D25-7DA2308FC021}" sibTransId="{65CFBABE-E846-C544-83BF-1C6BBAB9C8ED}"/>
    <dgm:cxn modelId="{35BDA4A7-7534-465A-B8F9-779B24AE346C}" type="presOf" srcId="{DDD55D4F-C4C0-4948-990A-2B7E31C40022}" destId="{D6710038-F184-2A4D-90D7-932A663F0F81}" srcOrd="1" destOrd="0" presId="urn:microsoft.com/office/officeart/2005/8/layout/hProcess6"/>
    <dgm:cxn modelId="{C17B611A-6030-4E8F-AE63-10D2D3A9BC48}" type="presOf" srcId="{727F0645-EC18-3F4E-8E37-095ABAB1A6A8}" destId="{C2EF95AA-650E-3945-A98C-5BEB0D9DD3D2}" srcOrd="0" destOrd="2" presId="urn:microsoft.com/office/officeart/2005/8/layout/hProcess6"/>
    <dgm:cxn modelId="{56DAA6D4-D8A0-4A0B-AFD8-C11680C48F3D}" type="presOf" srcId="{7FFFA566-B5B7-E24D-8B9E-0DE5A417A0C6}" destId="{E6AC2470-0F94-AA4F-A25D-E73CB95AD74C}" srcOrd="1" destOrd="0" presId="urn:microsoft.com/office/officeart/2005/8/layout/hProcess6"/>
    <dgm:cxn modelId="{78BC951F-57D5-4751-A106-6E4C6A65AC7C}" type="presParOf" srcId="{5A747363-E8DF-F748-8E94-94E2F6D17C78}" destId="{0DD860AC-1495-7545-A549-7662AE1BB397}" srcOrd="0" destOrd="0" presId="urn:microsoft.com/office/officeart/2005/8/layout/hProcess6"/>
    <dgm:cxn modelId="{577139D5-4CE7-4452-8D7B-93EDE994D4B4}" type="presParOf" srcId="{0DD860AC-1495-7545-A549-7662AE1BB397}" destId="{897153F7-0D3C-D948-A366-8ECF0EA8CC7C}" srcOrd="0" destOrd="0" presId="urn:microsoft.com/office/officeart/2005/8/layout/hProcess6"/>
    <dgm:cxn modelId="{BEC160E0-6637-43BB-8AC2-A42A1F6EBF77}" type="presParOf" srcId="{0DD860AC-1495-7545-A549-7662AE1BB397}" destId="{E4E624E3-5FEA-424B-B7AA-587E6E743F9A}" srcOrd="1" destOrd="0" presId="urn:microsoft.com/office/officeart/2005/8/layout/hProcess6"/>
    <dgm:cxn modelId="{624B6612-5CD7-4A73-87EF-8067199EBA10}" type="presParOf" srcId="{0DD860AC-1495-7545-A549-7662AE1BB397}" destId="{D6710038-F184-2A4D-90D7-932A663F0F81}" srcOrd="2" destOrd="0" presId="urn:microsoft.com/office/officeart/2005/8/layout/hProcess6"/>
    <dgm:cxn modelId="{36AAFF01-70B1-46D4-A724-4CF9C18EA3F8}" type="presParOf" srcId="{0DD860AC-1495-7545-A549-7662AE1BB397}" destId="{04AFE4AA-3582-3D4E-86DF-B4FE3812496A}" srcOrd="3" destOrd="0" presId="urn:microsoft.com/office/officeart/2005/8/layout/hProcess6"/>
    <dgm:cxn modelId="{AA315510-DC89-4C20-9D97-CB859DD089EB}" type="presParOf" srcId="{5A747363-E8DF-F748-8E94-94E2F6D17C78}" destId="{C108BCA3-2FDF-A945-AA0C-3FC3578B55D7}" srcOrd="1" destOrd="0" presId="urn:microsoft.com/office/officeart/2005/8/layout/hProcess6"/>
    <dgm:cxn modelId="{C23AA163-8E82-43F9-948D-834121DCEFA9}" type="presParOf" srcId="{5A747363-E8DF-F748-8E94-94E2F6D17C78}" destId="{590A8C54-9343-C647-B47A-B3C3D5D49E4B}" srcOrd="2" destOrd="0" presId="urn:microsoft.com/office/officeart/2005/8/layout/hProcess6"/>
    <dgm:cxn modelId="{80B5CEDF-EA18-47DB-A9CB-B854D1F49642}" type="presParOf" srcId="{590A8C54-9343-C647-B47A-B3C3D5D49E4B}" destId="{7FD20CDF-715B-954E-8AB1-EF9338DB69E1}" srcOrd="0" destOrd="0" presId="urn:microsoft.com/office/officeart/2005/8/layout/hProcess6"/>
    <dgm:cxn modelId="{697ED30B-7B53-4847-9011-27E8768DC9DA}" type="presParOf" srcId="{590A8C54-9343-C647-B47A-B3C3D5D49E4B}" destId="{C2EF95AA-650E-3945-A98C-5BEB0D9DD3D2}" srcOrd="1" destOrd="0" presId="urn:microsoft.com/office/officeart/2005/8/layout/hProcess6"/>
    <dgm:cxn modelId="{7D3D16A0-7B4C-4B01-B85E-A25D1495DAD5}" type="presParOf" srcId="{590A8C54-9343-C647-B47A-B3C3D5D49E4B}" destId="{E89B6563-FF26-3A4A-8CFB-B74D514D8050}" srcOrd="2" destOrd="0" presId="urn:microsoft.com/office/officeart/2005/8/layout/hProcess6"/>
    <dgm:cxn modelId="{361C603E-2A45-435A-BBAA-FD96FBA3FC1C}" type="presParOf" srcId="{590A8C54-9343-C647-B47A-B3C3D5D49E4B}" destId="{07F483B7-E725-0042-AA1E-C435BA873211}" srcOrd="3" destOrd="0" presId="urn:microsoft.com/office/officeart/2005/8/layout/hProcess6"/>
    <dgm:cxn modelId="{079B8A22-AD97-4026-8B57-3A6BD3B6E06E}" type="presParOf" srcId="{5A747363-E8DF-F748-8E94-94E2F6D17C78}" destId="{B5830D46-469B-424C-8A40-8DA2E1C11B2D}" srcOrd="3" destOrd="0" presId="urn:microsoft.com/office/officeart/2005/8/layout/hProcess6"/>
    <dgm:cxn modelId="{E9813F03-A834-494F-B770-8313A25D44F0}" type="presParOf" srcId="{5A747363-E8DF-F748-8E94-94E2F6D17C78}" destId="{139832BD-02B1-FC4A-8A83-A271E7281FC4}" srcOrd="4" destOrd="0" presId="urn:microsoft.com/office/officeart/2005/8/layout/hProcess6"/>
    <dgm:cxn modelId="{B94AB781-3CD9-49A7-BB4C-81EC7BE73870}" type="presParOf" srcId="{139832BD-02B1-FC4A-8A83-A271E7281FC4}" destId="{2B858818-91CF-9641-AE2A-B12E6C512135}" srcOrd="0" destOrd="0" presId="urn:microsoft.com/office/officeart/2005/8/layout/hProcess6"/>
    <dgm:cxn modelId="{CD4B087D-E7CF-4133-98DC-3BDC80637CC9}" type="presParOf" srcId="{139832BD-02B1-FC4A-8A83-A271E7281FC4}" destId="{761517C9-52C7-9042-9985-8831507AC3EA}" srcOrd="1" destOrd="0" presId="urn:microsoft.com/office/officeart/2005/8/layout/hProcess6"/>
    <dgm:cxn modelId="{8E0AF5DB-80E3-48ED-A20D-08A83D739E17}" type="presParOf" srcId="{139832BD-02B1-FC4A-8A83-A271E7281FC4}" destId="{E6AC2470-0F94-AA4F-A25D-E73CB95AD74C}" srcOrd="2" destOrd="0" presId="urn:microsoft.com/office/officeart/2005/8/layout/hProcess6"/>
    <dgm:cxn modelId="{D16F494C-4FAC-4C2F-B1D8-D899E6169264}" type="presParOf" srcId="{139832BD-02B1-FC4A-8A83-A271E7281FC4}" destId="{FA3EF723-7FFF-DF45-B07F-0E05B27D821A}"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4BE5937-AD05-F748-A2DD-2F74EE037544}" type="doc">
      <dgm:prSet loTypeId="urn:microsoft.com/office/officeart/2005/8/layout/lProcess1" loCatId="" qsTypeId="urn:microsoft.com/office/officeart/2005/8/quickstyle/simple4" qsCatId="simple" csTypeId="urn:microsoft.com/office/officeart/2005/8/colors/accent1_2" csCatId="accent1" phldr="1"/>
      <dgm:spPr/>
      <dgm:t>
        <a:bodyPr/>
        <a:lstStyle/>
        <a:p>
          <a:endParaRPr lang="en-US"/>
        </a:p>
      </dgm:t>
    </dgm:pt>
    <dgm:pt modelId="{1D4E4511-4C6C-E241-B65B-A3DBB6882810}">
      <dgm:prSet phldrT="[Text]"/>
      <dgm:spPr/>
      <dgm:t>
        <a:bodyPr/>
        <a:lstStyle/>
        <a:p>
          <a:r>
            <a:rPr lang="en-US" dirty="0" smtClean="0"/>
            <a:t>Common Materials for use in PD Schools</a:t>
          </a:r>
          <a:endParaRPr lang="en-US" dirty="0"/>
        </a:p>
      </dgm:t>
    </dgm:pt>
    <dgm:pt modelId="{98197630-A9DB-C641-9F70-2317BC1F6C9F}" type="parTrans" cxnId="{3634D492-2A1E-D345-8789-47C1E5DB3148}">
      <dgm:prSet/>
      <dgm:spPr/>
      <dgm:t>
        <a:bodyPr/>
        <a:lstStyle/>
        <a:p>
          <a:endParaRPr lang="en-US"/>
        </a:p>
      </dgm:t>
    </dgm:pt>
    <dgm:pt modelId="{E850C9D9-C0D7-8B45-87AB-BFB86B4191AD}" type="sibTrans" cxnId="{3634D492-2A1E-D345-8789-47C1E5DB3148}">
      <dgm:prSet/>
      <dgm:spPr/>
      <dgm:t>
        <a:bodyPr/>
        <a:lstStyle/>
        <a:p>
          <a:endParaRPr lang="en-US"/>
        </a:p>
      </dgm:t>
    </dgm:pt>
    <dgm:pt modelId="{02AD938D-1366-9F41-9A78-03458F8626BC}">
      <dgm:prSet phldrT="[Text]"/>
      <dgm:spPr/>
      <dgm:t>
        <a:bodyPr/>
        <a:lstStyle/>
        <a:p>
          <a:r>
            <a:rPr lang="en-US" dirty="0" smtClean="0"/>
            <a:t>Common structure in the design of the materials</a:t>
          </a:r>
          <a:endParaRPr lang="en-US" dirty="0"/>
        </a:p>
      </dgm:t>
    </dgm:pt>
    <dgm:pt modelId="{94599DD9-9ABC-D047-86CE-C322A27C4AB1}" type="parTrans" cxnId="{802BCAEC-91FE-994D-9CAA-DAE89249590C}">
      <dgm:prSet/>
      <dgm:spPr/>
      <dgm:t>
        <a:bodyPr/>
        <a:lstStyle/>
        <a:p>
          <a:endParaRPr lang="en-US"/>
        </a:p>
      </dgm:t>
    </dgm:pt>
    <dgm:pt modelId="{76E09808-7698-E045-B1C7-0E52B1C71CEB}" type="sibTrans" cxnId="{802BCAEC-91FE-994D-9CAA-DAE89249590C}">
      <dgm:prSet/>
      <dgm:spPr/>
      <dgm:t>
        <a:bodyPr/>
        <a:lstStyle/>
        <a:p>
          <a:endParaRPr lang="en-US"/>
        </a:p>
      </dgm:t>
    </dgm:pt>
    <dgm:pt modelId="{CF9C874D-9DC1-6842-AE51-69A01DEF75C2}">
      <dgm:prSet phldrT="[Text]"/>
      <dgm:spPr/>
      <dgm:t>
        <a:bodyPr/>
        <a:lstStyle/>
        <a:p>
          <a:r>
            <a:rPr lang="en-US" dirty="0" smtClean="0"/>
            <a:t>Common Pedagogy used for teaching materials</a:t>
          </a:r>
          <a:endParaRPr lang="en-US" dirty="0"/>
        </a:p>
      </dgm:t>
    </dgm:pt>
    <dgm:pt modelId="{D03FA0EB-17D3-2748-907A-AA6C501AF764}" type="parTrans" cxnId="{5896E626-CE42-5142-96BC-376A154620E2}">
      <dgm:prSet/>
      <dgm:spPr/>
      <dgm:t>
        <a:bodyPr/>
        <a:lstStyle/>
        <a:p>
          <a:endParaRPr lang="en-US"/>
        </a:p>
      </dgm:t>
    </dgm:pt>
    <dgm:pt modelId="{5F7BCDB1-AD63-8C48-ABA6-31DE1A5B3C0A}" type="sibTrans" cxnId="{5896E626-CE42-5142-96BC-376A154620E2}">
      <dgm:prSet/>
      <dgm:spPr/>
      <dgm:t>
        <a:bodyPr/>
        <a:lstStyle/>
        <a:p>
          <a:endParaRPr lang="en-US"/>
        </a:p>
      </dgm:t>
    </dgm:pt>
    <dgm:pt modelId="{4217D97F-F160-084F-A240-8D29A20746F6}">
      <dgm:prSet phldrT="[Text]"/>
      <dgm:spPr/>
      <dgm:t>
        <a:bodyPr/>
        <a:lstStyle/>
        <a:p>
          <a:r>
            <a:rPr lang="en-US" dirty="0" smtClean="0"/>
            <a:t>Use of materials reviewed in PD schools</a:t>
          </a:r>
          <a:endParaRPr lang="en-US" dirty="0"/>
        </a:p>
      </dgm:t>
    </dgm:pt>
    <dgm:pt modelId="{60603DF1-8409-884B-B2ED-BFD55D7A9714}" type="parTrans" cxnId="{71AA614E-444B-874C-BA44-40D6AFBE852B}">
      <dgm:prSet/>
      <dgm:spPr/>
      <dgm:t>
        <a:bodyPr/>
        <a:lstStyle/>
        <a:p>
          <a:endParaRPr lang="en-US"/>
        </a:p>
      </dgm:t>
    </dgm:pt>
    <dgm:pt modelId="{BB2E92FB-512B-E743-8259-95659A2304F8}" type="sibTrans" cxnId="{71AA614E-444B-874C-BA44-40D6AFBE852B}">
      <dgm:prSet/>
      <dgm:spPr/>
      <dgm:t>
        <a:bodyPr/>
        <a:lstStyle/>
        <a:p>
          <a:endParaRPr lang="en-US"/>
        </a:p>
      </dgm:t>
    </dgm:pt>
    <dgm:pt modelId="{2FF0864A-B506-8B4C-BA2A-FFE70D565069}">
      <dgm:prSet phldrT="[Text]"/>
      <dgm:spPr/>
      <dgm:t>
        <a:bodyPr/>
        <a:lstStyle/>
        <a:p>
          <a:r>
            <a:rPr lang="en-US" dirty="0" smtClean="0"/>
            <a:t>Discussed through PCL</a:t>
          </a:r>
          <a:endParaRPr lang="en-US" dirty="0"/>
        </a:p>
      </dgm:t>
    </dgm:pt>
    <dgm:pt modelId="{76311936-BFBB-474C-9DC7-43D3B407F44B}" type="parTrans" cxnId="{6C022A90-64E7-B34F-BC09-AE9AFC373080}">
      <dgm:prSet/>
      <dgm:spPr/>
      <dgm:t>
        <a:bodyPr/>
        <a:lstStyle/>
        <a:p>
          <a:endParaRPr lang="en-US"/>
        </a:p>
      </dgm:t>
    </dgm:pt>
    <dgm:pt modelId="{A63E0071-66FF-D04B-985E-F901AC13D20B}" type="sibTrans" cxnId="{6C022A90-64E7-B34F-BC09-AE9AFC373080}">
      <dgm:prSet/>
      <dgm:spPr/>
      <dgm:t>
        <a:bodyPr/>
        <a:lstStyle/>
        <a:p>
          <a:endParaRPr lang="en-US"/>
        </a:p>
      </dgm:t>
    </dgm:pt>
    <dgm:pt modelId="{1C1558D4-8192-1548-B5DC-5084E169F495}">
      <dgm:prSet phldrT="[Text]"/>
      <dgm:spPr/>
      <dgm:t>
        <a:bodyPr/>
        <a:lstStyle/>
        <a:p>
          <a:r>
            <a:rPr lang="en-US" u="sng" dirty="0" smtClean="0"/>
            <a:t>Feedback</a:t>
          </a:r>
          <a:r>
            <a:rPr lang="en-US" dirty="0" smtClean="0"/>
            <a:t> to </a:t>
          </a:r>
          <a:r>
            <a:rPr lang="en-US" dirty="0" err="1" smtClean="0"/>
            <a:t>FoE</a:t>
          </a:r>
          <a:r>
            <a:rPr lang="en-US" dirty="0" smtClean="0"/>
            <a:t> and revised/updated</a:t>
          </a:r>
          <a:endParaRPr lang="en-US" dirty="0"/>
        </a:p>
      </dgm:t>
    </dgm:pt>
    <dgm:pt modelId="{87D60E49-F4E6-9945-8A6A-29BCD9C434A8}" type="parTrans" cxnId="{DAA7AA85-5569-584E-AD10-8A937070C8D7}">
      <dgm:prSet/>
      <dgm:spPr/>
      <dgm:t>
        <a:bodyPr/>
        <a:lstStyle/>
        <a:p>
          <a:endParaRPr lang="en-US"/>
        </a:p>
      </dgm:t>
    </dgm:pt>
    <dgm:pt modelId="{3506D33A-DEF9-3F40-B831-D614DE662A42}" type="sibTrans" cxnId="{DAA7AA85-5569-584E-AD10-8A937070C8D7}">
      <dgm:prSet/>
      <dgm:spPr/>
      <dgm:t>
        <a:bodyPr/>
        <a:lstStyle/>
        <a:p>
          <a:endParaRPr lang="en-US"/>
        </a:p>
      </dgm:t>
    </dgm:pt>
    <dgm:pt modelId="{1850FCA4-01CE-3E49-B5BB-1A8F8F464D48}" type="pres">
      <dgm:prSet presAssocID="{24BE5937-AD05-F748-A2DD-2F74EE037544}" presName="Name0" presStyleCnt="0">
        <dgm:presLayoutVars>
          <dgm:dir/>
          <dgm:animLvl val="lvl"/>
          <dgm:resizeHandles val="exact"/>
        </dgm:presLayoutVars>
      </dgm:prSet>
      <dgm:spPr/>
      <dgm:t>
        <a:bodyPr/>
        <a:lstStyle/>
        <a:p>
          <a:endParaRPr lang="en-US"/>
        </a:p>
      </dgm:t>
    </dgm:pt>
    <dgm:pt modelId="{A02B27C1-4C84-3845-84DD-CD8C00F8AD2D}" type="pres">
      <dgm:prSet presAssocID="{1D4E4511-4C6C-E241-B65B-A3DBB6882810}" presName="vertFlow" presStyleCnt="0"/>
      <dgm:spPr/>
    </dgm:pt>
    <dgm:pt modelId="{A58B227A-04D9-DB48-8970-7D62F58AFD5E}" type="pres">
      <dgm:prSet presAssocID="{1D4E4511-4C6C-E241-B65B-A3DBB6882810}" presName="header" presStyleLbl="node1" presStyleIdx="0" presStyleCnt="2"/>
      <dgm:spPr/>
      <dgm:t>
        <a:bodyPr/>
        <a:lstStyle/>
        <a:p>
          <a:endParaRPr lang="en-US"/>
        </a:p>
      </dgm:t>
    </dgm:pt>
    <dgm:pt modelId="{ED07A82A-B261-004E-AFA8-3F08B50147F8}" type="pres">
      <dgm:prSet presAssocID="{94599DD9-9ABC-D047-86CE-C322A27C4AB1}" presName="parTrans" presStyleLbl="sibTrans2D1" presStyleIdx="0" presStyleCnt="4"/>
      <dgm:spPr/>
      <dgm:t>
        <a:bodyPr/>
        <a:lstStyle/>
        <a:p>
          <a:endParaRPr lang="en-US"/>
        </a:p>
      </dgm:t>
    </dgm:pt>
    <dgm:pt modelId="{0F71D066-30CA-C944-9539-57A395D318B3}" type="pres">
      <dgm:prSet presAssocID="{02AD938D-1366-9F41-9A78-03458F8626BC}" presName="child" presStyleLbl="alignAccFollowNode1" presStyleIdx="0" presStyleCnt="4">
        <dgm:presLayoutVars>
          <dgm:chMax val="0"/>
          <dgm:bulletEnabled val="1"/>
        </dgm:presLayoutVars>
      </dgm:prSet>
      <dgm:spPr/>
      <dgm:t>
        <a:bodyPr/>
        <a:lstStyle/>
        <a:p>
          <a:endParaRPr lang="en-US"/>
        </a:p>
      </dgm:t>
    </dgm:pt>
    <dgm:pt modelId="{A812597D-0D36-D64C-97A6-9A52A3D44E84}" type="pres">
      <dgm:prSet presAssocID="{76E09808-7698-E045-B1C7-0E52B1C71CEB}" presName="sibTrans" presStyleLbl="sibTrans2D1" presStyleIdx="1" presStyleCnt="4"/>
      <dgm:spPr/>
      <dgm:t>
        <a:bodyPr/>
        <a:lstStyle/>
        <a:p>
          <a:endParaRPr lang="en-US"/>
        </a:p>
      </dgm:t>
    </dgm:pt>
    <dgm:pt modelId="{F7295B98-5BA2-2445-AB07-FD7A8513B7EC}" type="pres">
      <dgm:prSet presAssocID="{CF9C874D-9DC1-6842-AE51-69A01DEF75C2}" presName="child" presStyleLbl="alignAccFollowNode1" presStyleIdx="1" presStyleCnt="4">
        <dgm:presLayoutVars>
          <dgm:chMax val="0"/>
          <dgm:bulletEnabled val="1"/>
        </dgm:presLayoutVars>
      </dgm:prSet>
      <dgm:spPr/>
      <dgm:t>
        <a:bodyPr/>
        <a:lstStyle/>
        <a:p>
          <a:endParaRPr lang="en-US"/>
        </a:p>
      </dgm:t>
    </dgm:pt>
    <dgm:pt modelId="{0DEE9A82-9E57-6440-A819-154B2BA439AA}" type="pres">
      <dgm:prSet presAssocID="{1D4E4511-4C6C-E241-B65B-A3DBB6882810}" presName="hSp" presStyleCnt="0"/>
      <dgm:spPr/>
    </dgm:pt>
    <dgm:pt modelId="{FEFB0BF6-8B30-2945-8E76-C31424ADEBB6}" type="pres">
      <dgm:prSet presAssocID="{4217D97F-F160-084F-A240-8D29A20746F6}" presName="vertFlow" presStyleCnt="0"/>
      <dgm:spPr/>
    </dgm:pt>
    <dgm:pt modelId="{B2C40631-03E8-E64E-8019-A2D04F5F7AA6}" type="pres">
      <dgm:prSet presAssocID="{4217D97F-F160-084F-A240-8D29A20746F6}" presName="header" presStyleLbl="node1" presStyleIdx="1" presStyleCnt="2"/>
      <dgm:spPr/>
      <dgm:t>
        <a:bodyPr/>
        <a:lstStyle/>
        <a:p>
          <a:endParaRPr lang="en-US"/>
        </a:p>
      </dgm:t>
    </dgm:pt>
    <dgm:pt modelId="{E2A33790-174C-554C-8214-83249B6F03B3}" type="pres">
      <dgm:prSet presAssocID="{76311936-BFBB-474C-9DC7-43D3B407F44B}" presName="parTrans" presStyleLbl="sibTrans2D1" presStyleIdx="2" presStyleCnt="4"/>
      <dgm:spPr/>
      <dgm:t>
        <a:bodyPr/>
        <a:lstStyle/>
        <a:p>
          <a:endParaRPr lang="en-US"/>
        </a:p>
      </dgm:t>
    </dgm:pt>
    <dgm:pt modelId="{71AC0CB9-2478-2147-B08B-EFE9A72E7759}" type="pres">
      <dgm:prSet presAssocID="{2FF0864A-B506-8B4C-BA2A-FFE70D565069}" presName="child" presStyleLbl="alignAccFollowNode1" presStyleIdx="2" presStyleCnt="4">
        <dgm:presLayoutVars>
          <dgm:chMax val="0"/>
          <dgm:bulletEnabled val="1"/>
        </dgm:presLayoutVars>
      </dgm:prSet>
      <dgm:spPr/>
      <dgm:t>
        <a:bodyPr/>
        <a:lstStyle/>
        <a:p>
          <a:endParaRPr lang="en-US"/>
        </a:p>
      </dgm:t>
    </dgm:pt>
    <dgm:pt modelId="{500E3C60-0BF7-5340-B084-896227A5D2E0}" type="pres">
      <dgm:prSet presAssocID="{A63E0071-66FF-D04B-985E-F901AC13D20B}" presName="sibTrans" presStyleLbl="sibTrans2D1" presStyleIdx="3" presStyleCnt="4"/>
      <dgm:spPr/>
      <dgm:t>
        <a:bodyPr/>
        <a:lstStyle/>
        <a:p>
          <a:endParaRPr lang="en-US"/>
        </a:p>
      </dgm:t>
    </dgm:pt>
    <dgm:pt modelId="{964A3838-FFB4-3244-BD60-3FABB916E087}" type="pres">
      <dgm:prSet presAssocID="{1C1558D4-8192-1548-B5DC-5084E169F495}" presName="child" presStyleLbl="alignAccFollowNode1" presStyleIdx="3" presStyleCnt="4">
        <dgm:presLayoutVars>
          <dgm:chMax val="0"/>
          <dgm:bulletEnabled val="1"/>
        </dgm:presLayoutVars>
      </dgm:prSet>
      <dgm:spPr/>
      <dgm:t>
        <a:bodyPr/>
        <a:lstStyle/>
        <a:p>
          <a:endParaRPr lang="en-US"/>
        </a:p>
      </dgm:t>
    </dgm:pt>
  </dgm:ptLst>
  <dgm:cxnLst>
    <dgm:cxn modelId="{51D22287-2F30-492D-AC02-081F3A24E2C9}" type="presOf" srcId="{2FF0864A-B506-8B4C-BA2A-FFE70D565069}" destId="{71AC0CB9-2478-2147-B08B-EFE9A72E7759}" srcOrd="0" destOrd="0" presId="urn:microsoft.com/office/officeart/2005/8/layout/lProcess1"/>
    <dgm:cxn modelId="{05345ABB-B5FC-471F-9233-16EB62820323}" type="presOf" srcId="{76E09808-7698-E045-B1C7-0E52B1C71CEB}" destId="{A812597D-0D36-D64C-97A6-9A52A3D44E84}" srcOrd="0" destOrd="0" presId="urn:microsoft.com/office/officeart/2005/8/layout/lProcess1"/>
    <dgm:cxn modelId="{D604C7F9-6922-4E8E-90F8-F4F237BD07EC}" type="presOf" srcId="{A63E0071-66FF-D04B-985E-F901AC13D20B}" destId="{500E3C60-0BF7-5340-B084-896227A5D2E0}" srcOrd="0" destOrd="0" presId="urn:microsoft.com/office/officeart/2005/8/layout/lProcess1"/>
    <dgm:cxn modelId="{656B9550-E53D-437D-BE9B-B2A927DF5C9A}" type="presOf" srcId="{CF9C874D-9DC1-6842-AE51-69A01DEF75C2}" destId="{F7295B98-5BA2-2445-AB07-FD7A8513B7EC}" srcOrd="0" destOrd="0" presId="urn:microsoft.com/office/officeart/2005/8/layout/lProcess1"/>
    <dgm:cxn modelId="{71AA614E-444B-874C-BA44-40D6AFBE852B}" srcId="{24BE5937-AD05-F748-A2DD-2F74EE037544}" destId="{4217D97F-F160-084F-A240-8D29A20746F6}" srcOrd="1" destOrd="0" parTransId="{60603DF1-8409-884B-B2ED-BFD55D7A9714}" sibTransId="{BB2E92FB-512B-E743-8259-95659A2304F8}"/>
    <dgm:cxn modelId="{B66C9B32-F06F-4AC2-8A08-C4F80FAD69DF}" type="presOf" srcId="{1D4E4511-4C6C-E241-B65B-A3DBB6882810}" destId="{A58B227A-04D9-DB48-8970-7D62F58AFD5E}" srcOrd="0" destOrd="0" presId="urn:microsoft.com/office/officeart/2005/8/layout/lProcess1"/>
    <dgm:cxn modelId="{DAA7AA85-5569-584E-AD10-8A937070C8D7}" srcId="{4217D97F-F160-084F-A240-8D29A20746F6}" destId="{1C1558D4-8192-1548-B5DC-5084E169F495}" srcOrd="1" destOrd="0" parTransId="{87D60E49-F4E6-9945-8A6A-29BCD9C434A8}" sibTransId="{3506D33A-DEF9-3F40-B831-D614DE662A42}"/>
    <dgm:cxn modelId="{6104315E-EDBF-41DD-8605-261B31EF93AC}" type="presOf" srcId="{4217D97F-F160-084F-A240-8D29A20746F6}" destId="{B2C40631-03E8-E64E-8019-A2D04F5F7AA6}" srcOrd="0" destOrd="0" presId="urn:microsoft.com/office/officeart/2005/8/layout/lProcess1"/>
    <dgm:cxn modelId="{802BCAEC-91FE-994D-9CAA-DAE89249590C}" srcId="{1D4E4511-4C6C-E241-B65B-A3DBB6882810}" destId="{02AD938D-1366-9F41-9A78-03458F8626BC}" srcOrd="0" destOrd="0" parTransId="{94599DD9-9ABC-D047-86CE-C322A27C4AB1}" sibTransId="{76E09808-7698-E045-B1C7-0E52B1C71CEB}"/>
    <dgm:cxn modelId="{3634D492-2A1E-D345-8789-47C1E5DB3148}" srcId="{24BE5937-AD05-F748-A2DD-2F74EE037544}" destId="{1D4E4511-4C6C-E241-B65B-A3DBB6882810}" srcOrd="0" destOrd="0" parTransId="{98197630-A9DB-C641-9F70-2317BC1F6C9F}" sibTransId="{E850C9D9-C0D7-8B45-87AB-BFB86B4191AD}"/>
    <dgm:cxn modelId="{78F8D546-366B-42DF-A46C-399F0222DF0A}" type="presOf" srcId="{24BE5937-AD05-F748-A2DD-2F74EE037544}" destId="{1850FCA4-01CE-3E49-B5BB-1A8F8F464D48}" srcOrd="0" destOrd="0" presId="urn:microsoft.com/office/officeart/2005/8/layout/lProcess1"/>
    <dgm:cxn modelId="{6C022A90-64E7-B34F-BC09-AE9AFC373080}" srcId="{4217D97F-F160-084F-A240-8D29A20746F6}" destId="{2FF0864A-B506-8B4C-BA2A-FFE70D565069}" srcOrd="0" destOrd="0" parTransId="{76311936-BFBB-474C-9DC7-43D3B407F44B}" sibTransId="{A63E0071-66FF-D04B-985E-F901AC13D20B}"/>
    <dgm:cxn modelId="{38F08C60-1304-4B4B-B89B-E616572B7124}" type="presOf" srcId="{94599DD9-9ABC-D047-86CE-C322A27C4AB1}" destId="{ED07A82A-B261-004E-AFA8-3F08B50147F8}" srcOrd="0" destOrd="0" presId="urn:microsoft.com/office/officeart/2005/8/layout/lProcess1"/>
    <dgm:cxn modelId="{AC8D83F5-5D5C-4D51-9E32-453CDEFF9BDE}" type="presOf" srcId="{02AD938D-1366-9F41-9A78-03458F8626BC}" destId="{0F71D066-30CA-C944-9539-57A395D318B3}" srcOrd="0" destOrd="0" presId="urn:microsoft.com/office/officeart/2005/8/layout/lProcess1"/>
    <dgm:cxn modelId="{5896E626-CE42-5142-96BC-376A154620E2}" srcId="{1D4E4511-4C6C-E241-B65B-A3DBB6882810}" destId="{CF9C874D-9DC1-6842-AE51-69A01DEF75C2}" srcOrd="1" destOrd="0" parTransId="{D03FA0EB-17D3-2748-907A-AA6C501AF764}" sibTransId="{5F7BCDB1-AD63-8C48-ABA6-31DE1A5B3C0A}"/>
    <dgm:cxn modelId="{D567BA40-6DBC-4F27-A272-183B7206CEAF}" type="presOf" srcId="{76311936-BFBB-474C-9DC7-43D3B407F44B}" destId="{E2A33790-174C-554C-8214-83249B6F03B3}" srcOrd="0" destOrd="0" presId="urn:microsoft.com/office/officeart/2005/8/layout/lProcess1"/>
    <dgm:cxn modelId="{CA38DC9A-76F1-49C7-87AD-891D7EB59CAA}" type="presOf" srcId="{1C1558D4-8192-1548-B5DC-5084E169F495}" destId="{964A3838-FFB4-3244-BD60-3FABB916E087}" srcOrd="0" destOrd="0" presId="urn:microsoft.com/office/officeart/2005/8/layout/lProcess1"/>
    <dgm:cxn modelId="{2F91FA32-BF97-4747-A5AE-0FCD7E772763}" type="presParOf" srcId="{1850FCA4-01CE-3E49-B5BB-1A8F8F464D48}" destId="{A02B27C1-4C84-3845-84DD-CD8C00F8AD2D}" srcOrd="0" destOrd="0" presId="urn:microsoft.com/office/officeart/2005/8/layout/lProcess1"/>
    <dgm:cxn modelId="{9BE7994A-801D-45B2-BCCE-A41D45D22220}" type="presParOf" srcId="{A02B27C1-4C84-3845-84DD-CD8C00F8AD2D}" destId="{A58B227A-04D9-DB48-8970-7D62F58AFD5E}" srcOrd="0" destOrd="0" presId="urn:microsoft.com/office/officeart/2005/8/layout/lProcess1"/>
    <dgm:cxn modelId="{7918C3AA-384F-4592-94BC-8BA288C6E60A}" type="presParOf" srcId="{A02B27C1-4C84-3845-84DD-CD8C00F8AD2D}" destId="{ED07A82A-B261-004E-AFA8-3F08B50147F8}" srcOrd="1" destOrd="0" presId="urn:microsoft.com/office/officeart/2005/8/layout/lProcess1"/>
    <dgm:cxn modelId="{BB2BECD0-B5EB-4C0B-8DEB-3FC5A0021FF4}" type="presParOf" srcId="{A02B27C1-4C84-3845-84DD-CD8C00F8AD2D}" destId="{0F71D066-30CA-C944-9539-57A395D318B3}" srcOrd="2" destOrd="0" presId="urn:microsoft.com/office/officeart/2005/8/layout/lProcess1"/>
    <dgm:cxn modelId="{41F0AC18-8C37-4EC6-AD4F-7299F22FAAF5}" type="presParOf" srcId="{A02B27C1-4C84-3845-84DD-CD8C00F8AD2D}" destId="{A812597D-0D36-D64C-97A6-9A52A3D44E84}" srcOrd="3" destOrd="0" presId="urn:microsoft.com/office/officeart/2005/8/layout/lProcess1"/>
    <dgm:cxn modelId="{557EA0AD-6682-42F1-83E5-95AE8B377694}" type="presParOf" srcId="{A02B27C1-4C84-3845-84DD-CD8C00F8AD2D}" destId="{F7295B98-5BA2-2445-AB07-FD7A8513B7EC}" srcOrd="4" destOrd="0" presId="urn:microsoft.com/office/officeart/2005/8/layout/lProcess1"/>
    <dgm:cxn modelId="{4A85A3F6-9E8D-4B04-9555-4F4E70C4DC03}" type="presParOf" srcId="{1850FCA4-01CE-3E49-B5BB-1A8F8F464D48}" destId="{0DEE9A82-9E57-6440-A819-154B2BA439AA}" srcOrd="1" destOrd="0" presId="urn:microsoft.com/office/officeart/2005/8/layout/lProcess1"/>
    <dgm:cxn modelId="{3C07330C-72A5-457F-A8AF-0061FB44E0DC}" type="presParOf" srcId="{1850FCA4-01CE-3E49-B5BB-1A8F8F464D48}" destId="{FEFB0BF6-8B30-2945-8E76-C31424ADEBB6}" srcOrd="2" destOrd="0" presId="urn:microsoft.com/office/officeart/2005/8/layout/lProcess1"/>
    <dgm:cxn modelId="{F0FA43FA-7A58-4964-82A4-45DE502AC631}" type="presParOf" srcId="{FEFB0BF6-8B30-2945-8E76-C31424ADEBB6}" destId="{B2C40631-03E8-E64E-8019-A2D04F5F7AA6}" srcOrd="0" destOrd="0" presId="urn:microsoft.com/office/officeart/2005/8/layout/lProcess1"/>
    <dgm:cxn modelId="{A082340C-137F-4EB4-BBA4-7AA69AF2ABA3}" type="presParOf" srcId="{FEFB0BF6-8B30-2945-8E76-C31424ADEBB6}" destId="{E2A33790-174C-554C-8214-83249B6F03B3}" srcOrd="1" destOrd="0" presId="urn:microsoft.com/office/officeart/2005/8/layout/lProcess1"/>
    <dgm:cxn modelId="{89CBC63A-5A02-4255-804E-B2354D78935A}" type="presParOf" srcId="{FEFB0BF6-8B30-2945-8E76-C31424ADEBB6}" destId="{71AC0CB9-2478-2147-B08B-EFE9A72E7759}" srcOrd="2" destOrd="0" presId="urn:microsoft.com/office/officeart/2005/8/layout/lProcess1"/>
    <dgm:cxn modelId="{12A9F487-E67D-42D8-B4B3-D59A692E3CED}" type="presParOf" srcId="{FEFB0BF6-8B30-2945-8E76-C31424ADEBB6}" destId="{500E3C60-0BF7-5340-B084-896227A5D2E0}" srcOrd="3" destOrd="0" presId="urn:microsoft.com/office/officeart/2005/8/layout/lProcess1"/>
    <dgm:cxn modelId="{53B9E679-9FE6-4FE3-849C-5AF5E070DDAC}" type="presParOf" srcId="{FEFB0BF6-8B30-2945-8E76-C31424ADEBB6}" destId="{964A3838-FFB4-3244-BD60-3FABB916E087}" srcOrd="4"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E1754A-091E-6C44-B648-FE697EA2E478}"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67810F68-BD71-4B4B-BF16-C76D7B174597}">
      <dgm:prSet phldrT="[Text]"/>
      <dgm:spPr/>
      <dgm:t>
        <a:bodyPr/>
        <a:lstStyle/>
        <a:p>
          <a:r>
            <a:rPr lang="en-US" dirty="0" err="1" smtClean="0"/>
            <a:t>FoE</a:t>
          </a:r>
          <a:r>
            <a:rPr lang="en-US" dirty="0" smtClean="0"/>
            <a:t> and PD School carry out NA to define area of need linked to the areas of focus in the project: STEM, SEN, global citizenship, sustainable development, mentoring and coaching and pedagogical practice</a:t>
          </a:r>
          <a:endParaRPr lang="en-US" dirty="0"/>
        </a:p>
      </dgm:t>
    </dgm:pt>
    <dgm:pt modelId="{DCC4359F-65C0-E645-A581-527762C91463}" type="parTrans" cxnId="{C7CC1AC5-A589-DD45-B2FE-EF917A4549EA}">
      <dgm:prSet/>
      <dgm:spPr/>
      <dgm:t>
        <a:bodyPr/>
        <a:lstStyle/>
        <a:p>
          <a:endParaRPr lang="en-US"/>
        </a:p>
      </dgm:t>
    </dgm:pt>
    <dgm:pt modelId="{F14362C7-CBEB-3643-BCDD-53BD722B15CD}" type="sibTrans" cxnId="{C7CC1AC5-A589-DD45-B2FE-EF917A4549EA}">
      <dgm:prSet/>
      <dgm:spPr/>
      <dgm:t>
        <a:bodyPr/>
        <a:lstStyle/>
        <a:p>
          <a:endParaRPr lang="en-US"/>
        </a:p>
      </dgm:t>
    </dgm:pt>
    <dgm:pt modelId="{C5CEAB68-AA53-5E47-B229-BFAAE024A7D1}">
      <dgm:prSet phldrT="[Text]"/>
      <dgm:spPr/>
      <dgm:t>
        <a:bodyPr/>
        <a:lstStyle/>
        <a:p>
          <a:r>
            <a:rPr lang="en-US" dirty="0" err="1" smtClean="0"/>
            <a:t>FoE</a:t>
          </a:r>
          <a:r>
            <a:rPr lang="en-US" dirty="0" smtClean="0"/>
            <a:t> provide common advice to PD Schools on how to break down defined area of need in order to develop practice</a:t>
          </a:r>
          <a:endParaRPr lang="en-US" dirty="0"/>
        </a:p>
      </dgm:t>
    </dgm:pt>
    <dgm:pt modelId="{A45BB055-3907-104D-A150-C5B22DBDAA42}" type="parTrans" cxnId="{CFB71373-C6D9-984D-91AF-03AD7C5BE91F}">
      <dgm:prSet/>
      <dgm:spPr/>
      <dgm:t>
        <a:bodyPr/>
        <a:lstStyle/>
        <a:p>
          <a:endParaRPr lang="en-US"/>
        </a:p>
      </dgm:t>
    </dgm:pt>
    <dgm:pt modelId="{DD44271A-7E38-A643-9A67-8CCB3A1FC5D6}" type="sibTrans" cxnId="{CFB71373-C6D9-984D-91AF-03AD7C5BE91F}">
      <dgm:prSet/>
      <dgm:spPr/>
      <dgm:t>
        <a:bodyPr/>
        <a:lstStyle/>
        <a:p>
          <a:endParaRPr lang="en-US"/>
        </a:p>
      </dgm:t>
    </dgm:pt>
    <dgm:pt modelId="{E94D1776-9ACD-0943-B619-D83E136A909F}">
      <dgm:prSet phldrT="[Text]"/>
      <dgm:spPr/>
      <dgm:t>
        <a:bodyPr/>
        <a:lstStyle/>
        <a:p>
          <a:r>
            <a:rPr lang="en-US" dirty="0" err="1" smtClean="0"/>
            <a:t>FoE</a:t>
          </a:r>
          <a:r>
            <a:rPr lang="en-US" dirty="0" smtClean="0"/>
            <a:t> provide common advice to PD Schools on how to evaluate and assess the impact/output of the initiative to address the PD School need</a:t>
          </a:r>
          <a:endParaRPr lang="en-US" dirty="0"/>
        </a:p>
      </dgm:t>
    </dgm:pt>
    <dgm:pt modelId="{53F49C9B-E511-1A42-8F55-7156BD1BA273}" type="parTrans" cxnId="{D75268C6-0490-A643-BF7C-B517917A4213}">
      <dgm:prSet/>
      <dgm:spPr/>
      <dgm:t>
        <a:bodyPr/>
        <a:lstStyle/>
        <a:p>
          <a:endParaRPr lang="en-US"/>
        </a:p>
      </dgm:t>
    </dgm:pt>
    <dgm:pt modelId="{B3BCFED7-29D3-EB45-9B81-805B023ED085}" type="sibTrans" cxnId="{D75268C6-0490-A643-BF7C-B517917A4213}">
      <dgm:prSet/>
      <dgm:spPr/>
      <dgm:t>
        <a:bodyPr/>
        <a:lstStyle/>
        <a:p>
          <a:endParaRPr lang="en-US"/>
        </a:p>
      </dgm:t>
    </dgm:pt>
    <dgm:pt modelId="{422C3032-DF8C-5848-9B75-9ACE52406FEF}" type="pres">
      <dgm:prSet presAssocID="{CEE1754A-091E-6C44-B648-FE697EA2E478}" presName="outerComposite" presStyleCnt="0">
        <dgm:presLayoutVars>
          <dgm:chMax val="5"/>
          <dgm:dir/>
          <dgm:resizeHandles val="exact"/>
        </dgm:presLayoutVars>
      </dgm:prSet>
      <dgm:spPr/>
      <dgm:t>
        <a:bodyPr/>
        <a:lstStyle/>
        <a:p>
          <a:endParaRPr lang="en-US"/>
        </a:p>
      </dgm:t>
    </dgm:pt>
    <dgm:pt modelId="{4AF07970-F84C-E048-9B28-D18517E74A24}" type="pres">
      <dgm:prSet presAssocID="{CEE1754A-091E-6C44-B648-FE697EA2E478}" presName="dummyMaxCanvas" presStyleCnt="0">
        <dgm:presLayoutVars/>
      </dgm:prSet>
      <dgm:spPr/>
    </dgm:pt>
    <dgm:pt modelId="{3396AA38-ED89-6747-9344-53BA52E8C8A7}" type="pres">
      <dgm:prSet presAssocID="{CEE1754A-091E-6C44-B648-FE697EA2E478}" presName="ThreeNodes_1" presStyleLbl="node1" presStyleIdx="0" presStyleCnt="3">
        <dgm:presLayoutVars>
          <dgm:bulletEnabled val="1"/>
        </dgm:presLayoutVars>
      </dgm:prSet>
      <dgm:spPr/>
      <dgm:t>
        <a:bodyPr/>
        <a:lstStyle/>
        <a:p>
          <a:endParaRPr lang="en-US"/>
        </a:p>
      </dgm:t>
    </dgm:pt>
    <dgm:pt modelId="{511295F3-E27F-684A-B8A7-4F8B1F753B53}" type="pres">
      <dgm:prSet presAssocID="{CEE1754A-091E-6C44-B648-FE697EA2E478}" presName="ThreeNodes_2" presStyleLbl="node1" presStyleIdx="1" presStyleCnt="3">
        <dgm:presLayoutVars>
          <dgm:bulletEnabled val="1"/>
        </dgm:presLayoutVars>
      </dgm:prSet>
      <dgm:spPr/>
      <dgm:t>
        <a:bodyPr/>
        <a:lstStyle/>
        <a:p>
          <a:endParaRPr lang="en-US"/>
        </a:p>
      </dgm:t>
    </dgm:pt>
    <dgm:pt modelId="{E4F53745-F4AA-4E4D-9B50-06EF043092A0}" type="pres">
      <dgm:prSet presAssocID="{CEE1754A-091E-6C44-B648-FE697EA2E478}" presName="ThreeNodes_3" presStyleLbl="node1" presStyleIdx="2" presStyleCnt="3">
        <dgm:presLayoutVars>
          <dgm:bulletEnabled val="1"/>
        </dgm:presLayoutVars>
      </dgm:prSet>
      <dgm:spPr/>
      <dgm:t>
        <a:bodyPr/>
        <a:lstStyle/>
        <a:p>
          <a:endParaRPr lang="en-US"/>
        </a:p>
      </dgm:t>
    </dgm:pt>
    <dgm:pt modelId="{6850D1B7-3A34-8446-AE14-3277B2634B6D}" type="pres">
      <dgm:prSet presAssocID="{CEE1754A-091E-6C44-B648-FE697EA2E478}" presName="ThreeConn_1-2" presStyleLbl="fgAccFollowNode1" presStyleIdx="0" presStyleCnt="2">
        <dgm:presLayoutVars>
          <dgm:bulletEnabled val="1"/>
        </dgm:presLayoutVars>
      </dgm:prSet>
      <dgm:spPr>
        <a:prstGeom prst="upDownArrowCallout">
          <a:avLst/>
        </a:prstGeom>
      </dgm:spPr>
      <dgm:t>
        <a:bodyPr/>
        <a:lstStyle/>
        <a:p>
          <a:endParaRPr lang="en-US"/>
        </a:p>
      </dgm:t>
    </dgm:pt>
    <dgm:pt modelId="{7E6FBBE9-1FED-9A4E-BE55-C5C97A9A68AC}" type="pres">
      <dgm:prSet presAssocID="{CEE1754A-091E-6C44-B648-FE697EA2E478}" presName="ThreeConn_2-3" presStyleLbl="fgAccFollowNode1" presStyleIdx="1" presStyleCnt="2">
        <dgm:presLayoutVars>
          <dgm:bulletEnabled val="1"/>
        </dgm:presLayoutVars>
      </dgm:prSet>
      <dgm:spPr>
        <a:prstGeom prst="upDownArrowCallout">
          <a:avLst/>
        </a:prstGeom>
      </dgm:spPr>
      <dgm:t>
        <a:bodyPr/>
        <a:lstStyle/>
        <a:p>
          <a:endParaRPr lang="en-US"/>
        </a:p>
      </dgm:t>
    </dgm:pt>
    <dgm:pt modelId="{9ADA6938-0F00-1344-9667-022BF35861BB}" type="pres">
      <dgm:prSet presAssocID="{CEE1754A-091E-6C44-B648-FE697EA2E478}" presName="ThreeNodes_1_text" presStyleLbl="node1" presStyleIdx="2" presStyleCnt="3">
        <dgm:presLayoutVars>
          <dgm:bulletEnabled val="1"/>
        </dgm:presLayoutVars>
      </dgm:prSet>
      <dgm:spPr/>
      <dgm:t>
        <a:bodyPr/>
        <a:lstStyle/>
        <a:p>
          <a:endParaRPr lang="en-US"/>
        </a:p>
      </dgm:t>
    </dgm:pt>
    <dgm:pt modelId="{3867035E-4C80-A249-A99C-ADFAB477F207}" type="pres">
      <dgm:prSet presAssocID="{CEE1754A-091E-6C44-B648-FE697EA2E478}" presName="ThreeNodes_2_text" presStyleLbl="node1" presStyleIdx="2" presStyleCnt="3">
        <dgm:presLayoutVars>
          <dgm:bulletEnabled val="1"/>
        </dgm:presLayoutVars>
      </dgm:prSet>
      <dgm:spPr/>
      <dgm:t>
        <a:bodyPr/>
        <a:lstStyle/>
        <a:p>
          <a:endParaRPr lang="en-US"/>
        </a:p>
      </dgm:t>
    </dgm:pt>
    <dgm:pt modelId="{DFE8D84F-64F3-BD4C-BB20-6E1723BB61CA}" type="pres">
      <dgm:prSet presAssocID="{CEE1754A-091E-6C44-B648-FE697EA2E478}" presName="ThreeNodes_3_text" presStyleLbl="node1" presStyleIdx="2" presStyleCnt="3">
        <dgm:presLayoutVars>
          <dgm:bulletEnabled val="1"/>
        </dgm:presLayoutVars>
      </dgm:prSet>
      <dgm:spPr/>
      <dgm:t>
        <a:bodyPr/>
        <a:lstStyle/>
        <a:p>
          <a:endParaRPr lang="en-US"/>
        </a:p>
      </dgm:t>
    </dgm:pt>
  </dgm:ptLst>
  <dgm:cxnLst>
    <dgm:cxn modelId="{C380CF00-0BD8-4CBA-8D47-C287F9AD288C}" type="presOf" srcId="{67810F68-BD71-4B4B-BF16-C76D7B174597}" destId="{9ADA6938-0F00-1344-9667-022BF35861BB}" srcOrd="1" destOrd="0" presId="urn:microsoft.com/office/officeart/2005/8/layout/vProcess5"/>
    <dgm:cxn modelId="{E1B95F0D-42DE-45A6-906A-91DD2FD528DD}" type="presOf" srcId="{DD44271A-7E38-A643-9A67-8CCB3A1FC5D6}" destId="{7E6FBBE9-1FED-9A4E-BE55-C5C97A9A68AC}" srcOrd="0" destOrd="0" presId="urn:microsoft.com/office/officeart/2005/8/layout/vProcess5"/>
    <dgm:cxn modelId="{CFB71373-C6D9-984D-91AF-03AD7C5BE91F}" srcId="{CEE1754A-091E-6C44-B648-FE697EA2E478}" destId="{C5CEAB68-AA53-5E47-B229-BFAAE024A7D1}" srcOrd="1" destOrd="0" parTransId="{A45BB055-3907-104D-A150-C5B22DBDAA42}" sibTransId="{DD44271A-7E38-A643-9A67-8CCB3A1FC5D6}"/>
    <dgm:cxn modelId="{C7CC1AC5-A589-DD45-B2FE-EF917A4549EA}" srcId="{CEE1754A-091E-6C44-B648-FE697EA2E478}" destId="{67810F68-BD71-4B4B-BF16-C76D7B174597}" srcOrd="0" destOrd="0" parTransId="{DCC4359F-65C0-E645-A581-527762C91463}" sibTransId="{F14362C7-CBEB-3643-BCDD-53BD722B15CD}"/>
    <dgm:cxn modelId="{48B31606-635A-406A-A499-E6C4DCA5E787}" type="presOf" srcId="{C5CEAB68-AA53-5E47-B229-BFAAE024A7D1}" destId="{3867035E-4C80-A249-A99C-ADFAB477F207}" srcOrd="1" destOrd="0" presId="urn:microsoft.com/office/officeart/2005/8/layout/vProcess5"/>
    <dgm:cxn modelId="{23FACAAE-4198-4D54-8392-B25F3918AB19}" type="presOf" srcId="{CEE1754A-091E-6C44-B648-FE697EA2E478}" destId="{422C3032-DF8C-5848-9B75-9ACE52406FEF}" srcOrd="0" destOrd="0" presId="urn:microsoft.com/office/officeart/2005/8/layout/vProcess5"/>
    <dgm:cxn modelId="{D75268C6-0490-A643-BF7C-B517917A4213}" srcId="{CEE1754A-091E-6C44-B648-FE697EA2E478}" destId="{E94D1776-9ACD-0943-B619-D83E136A909F}" srcOrd="2" destOrd="0" parTransId="{53F49C9B-E511-1A42-8F55-7156BD1BA273}" sibTransId="{B3BCFED7-29D3-EB45-9B81-805B023ED085}"/>
    <dgm:cxn modelId="{6BBED71E-E573-4314-86E4-ED28CA33526C}" type="presOf" srcId="{E94D1776-9ACD-0943-B619-D83E136A909F}" destId="{DFE8D84F-64F3-BD4C-BB20-6E1723BB61CA}" srcOrd="1" destOrd="0" presId="urn:microsoft.com/office/officeart/2005/8/layout/vProcess5"/>
    <dgm:cxn modelId="{661D0F41-F70A-4FB3-92F5-18F7610A357C}" type="presOf" srcId="{C5CEAB68-AA53-5E47-B229-BFAAE024A7D1}" destId="{511295F3-E27F-684A-B8A7-4F8B1F753B53}" srcOrd="0" destOrd="0" presId="urn:microsoft.com/office/officeart/2005/8/layout/vProcess5"/>
    <dgm:cxn modelId="{03FF6053-1B78-44D2-B0E8-0BA752D1D91E}" type="presOf" srcId="{E94D1776-9ACD-0943-B619-D83E136A909F}" destId="{E4F53745-F4AA-4E4D-9B50-06EF043092A0}" srcOrd="0" destOrd="0" presId="urn:microsoft.com/office/officeart/2005/8/layout/vProcess5"/>
    <dgm:cxn modelId="{875535F0-02A0-465F-9A0B-329AF6D154B0}" type="presOf" srcId="{67810F68-BD71-4B4B-BF16-C76D7B174597}" destId="{3396AA38-ED89-6747-9344-53BA52E8C8A7}" srcOrd="0" destOrd="0" presId="urn:microsoft.com/office/officeart/2005/8/layout/vProcess5"/>
    <dgm:cxn modelId="{AC5D6F96-01E5-44EB-9CA5-FB16EA7F17C3}" type="presOf" srcId="{F14362C7-CBEB-3643-BCDD-53BD722B15CD}" destId="{6850D1B7-3A34-8446-AE14-3277B2634B6D}" srcOrd="0" destOrd="0" presId="urn:microsoft.com/office/officeart/2005/8/layout/vProcess5"/>
    <dgm:cxn modelId="{A7ECC288-FE44-4308-B3F4-D42C463DA67B}" type="presParOf" srcId="{422C3032-DF8C-5848-9B75-9ACE52406FEF}" destId="{4AF07970-F84C-E048-9B28-D18517E74A24}" srcOrd="0" destOrd="0" presId="urn:microsoft.com/office/officeart/2005/8/layout/vProcess5"/>
    <dgm:cxn modelId="{C97F45E7-B1A8-4F48-AD7F-9699ADB1B7C4}" type="presParOf" srcId="{422C3032-DF8C-5848-9B75-9ACE52406FEF}" destId="{3396AA38-ED89-6747-9344-53BA52E8C8A7}" srcOrd="1" destOrd="0" presId="urn:microsoft.com/office/officeart/2005/8/layout/vProcess5"/>
    <dgm:cxn modelId="{9B6D60E2-EA6E-4657-BC2A-41BACF48594D}" type="presParOf" srcId="{422C3032-DF8C-5848-9B75-9ACE52406FEF}" destId="{511295F3-E27F-684A-B8A7-4F8B1F753B53}" srcOrd="2" destOrd="0" presId="urn:microsoft.com/office/officeart/2005/8/layout/vProcess5"/>
    <dgm:cxn modelId="{09636E1D-1F59-42C5-BF09-2994958A50AB}" type="presParOf" srcId="{422C3032-DF8C-5848-9B75-9ACE52406FEF}" destId="{E4F53745-F4AA-4E4D-9B50-06EF043092A0}" srcOrd="3" destOrd="0" presId="urn:microsoft.com/office/officeart/2005/8/layout/vProcess5"/>
    <dgm:cxn modelId="{4BC6EA61-EFA7-4550-B7BC-959DA5FE2093}" type="presParOf" srcId="{422C3032-DF8C-5848-9B75-9ACE52406FEF}" destId="{6850D1B7-3A34-8446-AE14-3277B2634B6D}" srcOrd="4" destOrd="0" presId="urn:microsoft.com/office/officeart/2005/8/layout/vProcess5"/>
    <dgm:cxn modelId="{4746CA4B-B25F-44FF-B0D7-B0C9E1678224}" type="presParOf" srcId="{422C3032-DF8C-5848-9B75-9ACE52406FEF}" destId="{7E6FBBE9-1FED-9A4E-BE55-C5C97A9A68AC}" srcOrd="5" destOrd="0" presId="urn:microsoft.com/office/officeart/2005/8/layout/vProcess5"/>
    <dgm:cxn modelId="{BDDDAF44-4CF0-47B3-8611-2BDD9254484C}" type="presParOf" srcId="{422C3032-DF8C-5848-9B75-9ACE52406FEF}" destId="{9ADA6938-0F00-1344-9667-022BF35861BB}" srcOrd="6" destOrd="0" presId="urn:microsoft.com/office/officeart/2005/8/layout/vProcess5"/>
    <dgm:cxn modelId="{5D9E7796-865B-4191-B29C-5C6152099349}" type="presParOf" srcId="{422C3032-DF8C-5848-9B75-9ACE52406FEF}" destId="{3867035E-4C80-A249-A99C-ADFAB477F207}" srcOrd="7" destOrd="0" presId="urn:microsoft.com/office/officeart/2005/8/layout/vProcess5"/>
    <dgm:cxn modelId="{744B4B5A-8DDB-4809-BD50-9969148B13A4}" type="presParOf" srcId="{422C3032-DF8C-5848-9B75-9ACE52406FEF}" destId="{DFE8D84F-64F3-BD4C-BB20-6E1723BB61CA}"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D84BE3-F187-0C41-830D-C98A10CEEEB2}">
      <dsp:nvSpPr>
        <dsp:cNvPr id="0" name=""/>
        <dsp:cNvSpPr/>
      </dsp:nvSpPr>
      <dsp:spPr>
        <a:xfrm>
          <a:off x="4714819" y="1093"/>
          <a:ext cx="1085961" cy="108596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Establish group</a:t>
          </a:r>
          <a:endParaRPr lang="en-US" sz="900" kern="1200" dirty="0"/>
        </a:p>
      </dsp:txBody>
      <dsp:txXfrm>
        <a:off x="4873854" y="160128"/>
        <a:ext cx="767891" cy="767891"/>
      </dsp:txXfrm>
    </dsp:sp>
    <dsp:sp modelId="{D25BDC85-B366-074F-AAFF-2A889889B607}">
      <dsp:nvSpPr>
        <dsp:cNvPr id="0" name=""/>
        <dsp:cNvSpPr/>
      </dsp:nvSpPr>
      <dsp:spPr>
        <a:xfrm rot="1800000">
          <a:off x="5812620" y="764624"/>
          <a:ext cx="289185" cy="366512"/>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5818431" y="816237"/>
        <a:ext cx="202430" cy="219908"/>
      </dsp:txXfrm>
    </dsp:sp>
    <dsp:sp modelId="{FDE899E4-9E75-FB48-948D-E50648CC5B2E}">
      <dsp:nvSpPr>
        <dsp:cNvPr id="0" name=""/>
        <dsp:cNvSpPr/>
      </dsp:nvSpPr>
      <dsp:spPr>
        <a:xfrm>
          <a:off x="6127821" y="816890"/>
          <a:ext cx="1085961" cy="108596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Identify focus based on needs assessment</a:t>
          </a:r>
          <a:endParaRPr lang="en-US" sz="900" kern="1200" dirty="0"/>
        </a:p>
      </dsp:txBody>
      <dsp:txXfrm>
        <a:off x="6286856" y="975925"/>
        <a:ext cx="767891" cy="767891"/>
      </dsp:txXfrm>
    </dsp:sp>
    <dsp:sp modelId="{27FF99C9-837E-1945-BF1A-6FFA8AB4BA95}">
      <dsp:nvSpPr>
        <dsp:cNvPr id="0" name=""/>
        <dsp:cNvSpPr/>
      </dsp:nvSpPr>
      <dsp:spPr>
        <a:xfrm rot="5400000">
          <a:off x="6526209" y="1984228"/>
          <a:ext cx="289185" cy="366512"/>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6569587" y="2014153"/>
        <a:ext cx="202430" cy="219908"/>
      </dsp:txXfrm>
    </dsp:sp>
    <dsp:sp modelId="{7627846F-CBCF-114B-958E-1B7B64BE0CA3}">
      <dsp:nvSpPr>
        <dsp:cNvPr id="0" name=""/>
        <dsp:cNvSpPr/>
      </dsp:nvSpPr>
      <dsp:spPr>
        <a:xfrm>
          <a:off x="6127821" y="2448485"/>
          <a:ext cx="1085961" cy="108596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smtClean="0"/>
            <a:t>Action enquiry using research methods </a:t>
          </a:r>
          <a:endParaRPr lang="en-US" sz="900" kern="1200" dirty="0"/>
        </a:p>
      </dsp:txBody>
      <dsp:txXfrm>
        <a:off x="6286856" y="2607520"/>
        <a:ext cx="767891" cy="767891"/>
      </dsp:txXfrm>
    </dsp:sp>
    <dsp:sp modelId="{F7E2D482-C88F-354E-A557-F31770E9DE2F}">
      <dsp:nvSpPr>
        <dsp:cNvPr id="0" name=""/>
        <dsp:cNvSpPr/>
      </dsp:nvSpPr>
      <dsp:spPr>
        <a:xfrm rot="9000000">
          <a:off x="5826796" y="3212016"/>
          <a:ext cx="289185" cy="366512"/>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5907740" y="3263629"/>
        <a:ext cx="202430" cy="219908"/>
      </dsp:txXfrm>
    </dsp:sp>
    <dsp:sp modelId="{4B8C0EED-0F78-594F-947F-CCEEDE011C8F}">
      <dsp:nvSpPr>
        <dsp:cNvPr id="0" name=""/>
        <dsp:cNvSpPr/>
      </dsp:nvSpPr>
      <dsp:spPr>
        <a:xfrm>
          <a:off x="4714819" y="3264282"/>
          <a:ext cx="1085961" cy="108596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smtClean="0"/>
            <a:t>Outcomes lead to trialing and feedback</a:t>
          </a:r>
          <a:endParaRPr lang="en-US" sz="900" kern="1200" dirty="0"/>
        </a:p>
      </dsp:txBody>
      <dsp:txXfrm>
        <a:off x="4873854" y="3423317"/>
        <a:ext cx="767891" cy="767891"/>
      </dsp:txXfrm>
    </dsp:sp>
    <dsp:sp modelId="{70BC4F14-CF35-D445-816E-CCA0DEA4C9E7}">
      <dsp:nvSpPr>
        <dsp:cNvPr id="0" name=""/>
        <dsp:cNvSpPr/>
      </dsp:nvSpPr>
      <dsp:spPr>
        <a:xfrm rot="12600000">
          <a:off x="4413794" y="3220201"/>
          <a:ext cx="289185" cy="366512"/>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494738" y="3315192"/>
        <a:ext cx="202430" cy="219908"/>
      </dsp:txXfrm>
    </dsp:sp>
    <dsp:sp modelId="{8EFBAA25-945E-E349-9B4C-C79ACB4C677A}">
      <dsp:nvSpPr>
        <dsp:cNvPr id="0" name=""/>
        <dsp:cNvSpPr/>
      </dsp:nvSpPr>
      <dsp:spPr>
        <a:xfrm>
          <a:off x="3301816" y="2448485"/>
          <a:ext cx="1085961" cy="108596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smtClean="0"/>
            <a:t>Refining based on feedback from trials lead to change</a:t>
          </a:r>
          <a:endParaRPr lang="en-US" sz="900" kern="1200" dirty="0"/>
        </a:p>
      </dsp:txBody>
      <dsp:txXfrm>
        <a:off x="3460851" y="2607520"/>
        <a:ext cx="767891" cy="767891"/>
      </dsp:txXfrm>
    </dsp:sp>
    <dsp:sp modelId="{244B49D1-5A6B-774F-A454-49C74023EC95}">
      <dsp:nvSpPr>
        <dsp:cNvPr id="0" name=""/>
        <dsp:cNvSpPr/>
      </dsp:nvSpPr>
      <dsp:spPr>
        <a:xfrm rot="16200000">
          <a:off x="3700204" y="2000597"/>
          <a:ext cx="289185" cy="366512"/>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3743582" y="2117277"/>
        <a:ext cx="202430" cy="219908"/>
      </dsp:txXfrm>
    </dsp:sp>
    <dsp:sp modelId="{0515CE4E-1757-4248-880D-71801A5AF871}">
      <dsp:nvSpPr>
        <dsp:cNvPr id="0" name=""/>
        <dsp:cNvSpPr/>
      </dsp:nvSpPr>
      <dsp:spPr>
        <a:xfrm>
          <a:off x="3301816" y="816890"/>
          <a:ext cx="1085961" cy="108596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Sharing outcomes and planning next steps</a:t>
          </a:r>
        </a:p>
      </dsp:txBody>
      <dsp:txXfrm>
        <a:off x="3460851" y="975925"/>
        <a:ext cx="767891" cy="767891"/>
      </dsp:txXfrm>
    </dsp:sp>
    <dsp:sp modelId="{24B8905A-7BE0-BA40-9CF7-B9486F7B5E51}">
      <dsp:nvSpPr>
        <dsp:cNvPr id="0" name=""/>
        <dsp:cNvSpPr/>
      </dsp:nvSpPr>
      <dsp:spPr>
        <a:xfrm rot="19800000">
          <a:off x="4399618" y="772809"/>
          <a:ext cx="289185" cy="366512"/>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4405429" y="867800"/>
        <a:ext cx="202430" cy="2199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624E3-5FEA-424B-B7AA-587E6E743F9A}">
      <dsp:nvSpPr>
        <dsp:cNvPr id="0" name=""/>
        <dsp:cNvSpPr/>
      </dsp:nvSpPr>
      <dsp:spPr>
        <a:xfrm>
          <a:off x="682897" y="990768"/>
          <a:ext cx="2711053" cy="2369801"/>
        </a:xfrm>
        <a:prstGeom prst="leftRightArrow">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Workshops</a:t>
          </a:r>
          <a:endParaRPr lang="en-US" sz="1200" kern="1200" dirty="0"/>
        </a:p>
        <a:p>
          <a:pPr marL="114300" lvl="1" indent="-114300" algn="l" defTabSz="533400">
            <a:lnSpc>
              <a:spcPct val="90000"/>
            </a:lnSpc>
            <a:spcBef>
              <a:spcPct val="0"/>
            </a:spcBef>
            <a:spcAft>
              <a:spcPct val="15000"/>
            </a:spcAft>
            <a:buChar char="••"/>
          </a:pPr>
          <a:r>
            <a:rPr lang="en-US" sz="1200" kern="1200" dirty="0" smtClean="0"/>
            <a:t>Advise on preparation of materials</a:t>
          </a:r>
          <a:endParaRPr lang="en-US" sz="1200" kern="1200" dirty="0"/>
        </a:p>
        <a:p>
          <a:pPr marL="114300" lvl="1" indent="-114300" algn="l" defTabSz="533400">
            <a:lnSpc>
              <a:spcPct val="90000"/>
            </a:lnSpc>
            <a:spcBef>
              <a:spcPct val="0"/>
            </a:spcBef>
            <a:spcAft>
              <a:spcPct val="15000"/>
            </a:spcAft>
            <a:buChar char="••"/>
          </a:pPr>
          <a:r>
            <a:rPr lang="en-US" sz="1200" kern="1200" dirty="0" smtClean="0"/>
            <a:t>Advise on teaching pedagogy</a:t>
          </a:r>
          <a:endParaRPr lang="en-US" sz="1200" kern="1200" dirty="0"/>
        </a:p>
        <a:p>
          <a:pPr marL="114300" lvl="1" indent="-114300" algn="l" defTabSz="533400">
            <a:lnSpc>
              <a:spcPct val="90000"/>
            </a:lnSpc>
            <a:spcBef>
              <a:spcPct val="0"/>
            </a:spcBef>
            <a:spcAft>
              <a:spcPct val="15000"/>
            </a:spcAft>
            <a:buChar char="••"/>
          </a:pPr>
          <a:r>
            <a:rPr lang="en-US" sz="1200" kern="1200" dirty="0" smtClean="0"/>
            <a:t>Overall monitoring and </a:t>
          </a:r>
          <a:r>
            <a:rPr lang="en-US" sz="1200" kern="1200" dirty="0" err="1" smtClean="0"/>
            <a:t>evlauation</a:t>
          </a:r>
          <a:endParaRPr lang="en-US" sz="1200" kern="1200" dirty="0"/>
        </a:p>
      </dsp:txBody>
      <dsp:txXfrm>
        <a:off x="1360661" y="1346238"/>
        <a:ext cx="1321638" cy="1658861"/>
      </dsp:txXfrm>
    </dsp:sp>
    <dsp:sp modelId="{04AFE4AA-3582-3D4E-86DF-B4FE3812496A}">
      <dsp:nvSpPr>
        <dsp:cNvPr id="0" name=""/>
        <dsp:cNvSpPr/>
      </dsp:nvSpPr>
      <dsp:spPr>
        <a:xfrm>
          <a:off x="5134" y="1497905"/>
          <a:ext cx="1355526" cy="135552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EU</a:t>
          </a:r>
        </a:p>
        <a:p>
          <a:pPr lvl="0" algn="ctr" defTabSz="1022350">
            <a:lnSpc>
              <a:spcPct val="90000"/>
            </a:lnSpc>
            <a:spcBef>
              <a:spcPct val="0"/>
            </a:spcBef>
            <a:spcAft>
              <a:spcPct val="35000"/>
            </a:spcAft>
          </a:pPr>
          <a:r>
            <a:rPr lang="en-US" sz="2300" kern="1200" dirty="0" smtClean="0"/>
            <a:t>Teams</a:t>
          </a:r>
          <a:endParaRPr lang="en-US" sz="2300" kern="1200" dirty="0"/>
        </a:p>
      </dsp:txBody>
      <dsp:txXfrm>
        <a:off x="203646" y="1696417"/>
        <a:ext cx="958502" cy="958502"/>
      </dsp:txXfrm>
    </dsp:sp>
    <dsp:sp modelId="{C2EF95AA-650E-3945-A98C-5BEB0D9DD3D2}">
      <dsp:nvSpPr>
        <dsp:cNvPr id="0" name=""/>
        <dsp:cNvSpPr/>
      </dsp:nvSpPr>
      <dsp:spPr>
        <a:xfrm>
          <a:off x="4241155" y="990768"/>
          <a:ext cx="2711053" cy="2369801"/>
        </a:xfrm>
        <a:prstGeom prst="leftRightArrow">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Choose PD schools</a:t>
          </a:r>
          <a:endParaRPr lang="en-US" sz="1200" kern="1200" dirty="0"/>
        </a:p>
        <a:p>
          <a:pPr marL="114300" lvl="1" indent="-114300" algn="l" defTabSz="533400">
            <a:lnSpc>
              <a:spcPct val="90000"/>
            </a:lnSpc>
            <a:spcBef>
              <a:spcPct val="0"/>
            </a:spcBef>
            <a:spcAft>
              <a:spcPct val="15000"/>
            </a:spcAft>
            <a:buChar char="••"/>
          </a:pPr>
          <a:r>
            <a:rPr lang="en-US" sz="1200" kern="1200" dirty="0" smtClean="0"/>
            <a:t>Prepare materials</a:t>
          </a:r>
          <a:endParaRPr lang="en-US" sz="1200" kern="1200" dirty="0"/>
        </a:p>
        <a:p>
          <a:pPr marL="114300" lvl="1" indent="-114300" algn="l" defTabSz="533400">
            <a:lnSpc>
              <a:spcPct val="90000"/>
            </a:lnSpc>
            <a:spcBef>
              <a:spcPct val="0"/>
            </a:spcBef>
            <a:spcAft>
              <a:spcPct val="15000"/>
            </a:spcAft>
            <a:buChar char="••"/>
          </a:pPr>
          <a:r>
            <a:rPr lang="en-US" sz="1200" kern="1200" dirty="0" smtClean="0"/>
            <a:t>Initiate PCLs</a:t>
          </a:r>
          <a:endParaRPr lang="en-US" sz="1200" kern="1200" dirty="0"/>
        </a:p>
        <a:p>
          <a:pPr marL="114300" lvl="1" indent="-114300" algn="l" defTabSz="533400">
            <a:lnSpc>
              <a:spcPct val="90000"/>
            </a:lnSpc>
            <a:spcBef>
              <a:spcPct val="0"/>
            </a:spcBef>
            <a:spcAft>
              <a:spcPct val="15000"/>
            </a:spcAft>
            <a:buChar char="••"/>
          </a:pPr>
          <a:r>
            <a:rPr lang="en-US" sz="1200" kern="1200" dirty="0" smtClean="0"/>
            <a:t>Needs Assessment</a:t>
          </a:r>
          <a:endParaRPr lang="en-US" sz="1200" kern="1200" dirty="0"/>
        </a:p>
      </dsp:txBody>
      <dsp:txXfrm>
        <a:off x="4918918" y="1346238"/>
        <a:ext cx="1321638" cy="1658861"/>
      </dsp:txXfrm>
    </dsp:sp>
    <dsp:sp modelId="{07F483B7-E725-0042-AA1E-C435BA873211}">
      <dsp:nvSpPr>
        <dsp:cNvPr id="0" name=""/>
        <dsp:cNvSpPr/>
      </dsp:nvSpPr>
      <dsp:spPr>
        <a:xfrm>
          <a:off x="3563391" y="1497905"/>
          <a:ext cx="1355526" cy="135552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err="1" smtClean="0"/>
            <a:t>FoE</a:t>
          </a:r>
          <a:endParaRPr lang="en-US" sz="2300" kern="1200" dirty="0"/>
        </a:p>
      </dsp:txBody>
      <dsp:txXfrm>
        <a:off x="3761903" y="1696417"/>
        <a:ext cx="958502" cy="958502"/>
      </dsp:txXfrm>
    </dsp:sp>
    <dsp:sp modelId="{761517C9-52C7-9042-9985-8831507AC3EA}">
      <dsp:nvSpPr>
        <dsp:cNvPr id="0" name=""/>
        <dsp:cNvSpPr/>
      </dsp:nvSpPr>
      <dsp:spPr>
        <a:xfrm>
          <a:off x="7799412" y="990768"/>
          <a:ext cx="2711053" cy="2369801"/>
        </a:xfrm>
        <a:prstGeom prst="curvedLeftArrow">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Set up QA Unit</a:t>
          </a:r>
          <a:endParaRPr lang="en-US" sz="1200" kern="1200" dirty="0"/>
        </a:p>
        <a:p>
          <a:pPr marL="114300" lvl="1" indent="-114300" algn="l" defTabSz="533400">
            <a:lnSpc>
              <a:spcPct val="90000"/>
            </a:lnSpc>
            <a:spcBef>
              <a:spcPct val="0"/>
            </a:spcBef>
            <a:spcAft>
              <a:spcPct val="15000"/>
            </a:spcAft>
            <a:buChar char="••"/>
          </a:pPr>
          <a:r>
            <a:rPr lang="en-US" sz="1200" kern="1200" dirty="0" smtClean="0"/>
            <a:t>Carry out needs assessment</a:t>
          </a:r>
          <a:endParaRPr lang="en-US" sz="1200" kern="1200" dirty="0"/>
        </a:p>
        <a:p>
          <a:pPr marL="114300" lvl="1" indent="-114300" algn="l" defTabSz="533400">
            <a:lnSpc>
              <a:spcPct val="90000"/>
            </a:lnSpc>
            <a:spcBef>
              <a:spcPct val="0"/>
            </a:spcBef>
            <a:spcAft>
              <a:spcPct val="15000"/>
            </a:spcAft>
            <a:buChar char="••"/>
          </a:pPr>
          <a:r>
            <a:rPr lang="en-US" sz="1200" kern="1200" dirty="0" smtClean="0"/>
            <a:t>Trial use of materials and feedback</a:t>
          </a:r>
          <a:endParaRPr lang="en-US" sz="1200" kern="1200" dirty="0"/>
        </a:p>
      </dsp:txBody>
      <dsp:txXfrm>
        <a:off x="8477175" y="990768"/>
        <a:ext cx="2033289" cy="2369801"/>
      </dsp:txXfrm>
    </dsp:sp>
    <dsp:sp modelId="{FA3EF723-7FFF-DF45-B07F-0E05B27D821A}">
      <dsp:nvSpPr>
        <dsp:cNvPr id="0" name=""/>
        <dsp:cNvSpPr/>
      </dsp:nvSpPr>
      <dsp:spPr>
        <a:xfrm>
          <a:off x="7121649" y="1497905"/>
          <a:ext cx="1355526" cy="135552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PD Schools</a:t>
          </a:r>
          <a:endParaRPr lang="en-US" sz="2300" kern="1200" dirty="0"/>
        </a:p>
      </dsp:txBody>
      <dsp:txXfrm>
        <a:off x="7320161" y="1696417"/>
        <a:ext cx="958502" cy="9585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B227A-04D9-DB48-8970-7D62F58AFD5E}">
      <dsp:nvSpPr>
        <dsp:cNvPr id="0" name=""/>
        <dsp:cNvSpPr/>
      </dsp:nvSpPr>
      <dsp:spPr>
        <a:xfrm>
          <a:off x="229030" y="2018"/>
          <a:ext cx="4699784" cy="11749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t>Common Materials for use in PD Schools</a:t>
          </a:r>
          <a:endParaRPr lang="en-US" sz="3600" kern="1200" dirty="0"/>
        </a:p>
      </dsp:txBody>
      <dsp:txXfrm>
        <a:off x="263443" y="36431"/>
        <a:ext cx="4630958" cy="1106120"/>
      </dsp:txXfrm>
    </dsp:sp>
    <dsp:sp modelId="{ED07A82A-B261-004E-AFA8-3F08B50147F8}">
      <dsp:nvSpPr>
        <dsp:cNvPr id="0" name=""/>
        <dsp:cNvSpPr/>
      </dsp:nvSpPr>
      <dsp:spPr>
        <a:xfrm rot="5400000">
          <a:off x="2476114" y="1279772"/>
          <a:ext cx="205615" cy="205615"/>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F71D066-30CA-C944-9539-57A395D318B3}">
      <dsp:nvSpPr>
        <dsp:cNvPr id="0" name=""/>
        <dsp:cNvSpPr/>
      </dsp:nvSpPr>
      <dsp:spPr>
        <a:xfrm>
          <a:off x="229030" y="1588195"/>
          <a:ext cx="4699784" cy="1174946"/>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kern="1200" dirty="0" smtClean="0"/>
            <a:t>Common structure in the design of the materials</a:t>
          </a:r>
          <a:endParaRPr lang="en-US" sz="3500" kern="1200" dirty="0"/>
        </a:p>
      </dsp:txBody>
      <dsp:txXfrm>
        <a:off x="263443" y="1622608"/>
        <a:ext cx="4630958" cy="1106120"/>
      </dsp:txXfrm>
    </dsp:sp>
    <dsp:sp modelId="{A812597D-0D36-D64C-97A6-9A52A3D44E84}">
      <dsp:nvSpPr>
        <dsp:cNvPr id="0" name=""/>
        <dsp:cNvSpPr/>
      </dsp:nvSpPr>
      <dsp:spPr>
        <a:xfrm rot="5400000">
          <a:off x="2476114" y="2865949"/>
          <a:ext cx="205615" cy="205615"/>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7295B98-5BA2-2445-AB07-FD7A8513B7EC}">
      <dsp:nvSpPr>
        <dsp:cNvPr id="0" name=""/>
        <dsp:cNvSpPr/>
      </dsp:nvSpPr>
      <dsp:spPr>
        <a:xfrm>
          <a:off x="229030" y="3174373"/>
          <a:ext cx="4699784" cy="1174946"/>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kern="1200" dirty="0" smtClean="0"/>
            <a:t>Common Pedagogy used for teaching materials</a:t>
          </a:r>
          <a:endParaRPr lang="en-US" sz="3500" kern="1200" dirty="0"/>
        </a:p>
      </dsp:txBody>
      <dsp:txXfrm>
        <a:off x="263443" y="3208786"/>
        <a:ext cx="4630958" cy="1106120"/>
      </dsp:txXfrm>
    </dsp:sp>
    <dsp:sp modelId="{B2C40631-03E8-E64E-8019-A2D04F5F7AA6}">
      <dsp:nvSpPr>
        <dsp:cNvPr id="0" name=""/>
        <dsp:cNvSpPr/>
      </dsp:nvSpPr>
      <dsp:spPr>
        <a:xfrm>
          <a:off x="5586784" y="2018"/>
          <a:ext cx="4699784" cy="117494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t>Use of materials reviewed in PD schools</a:t>
          </a:r>
          <a:endParaRPr lang="en-US" sz="3600" kern="1200" dirty="0"/>
        </a:p>
      </dsp:txBody>
      <dsp:txXfrm>
        <a:off x="5621197" y="36431"/>
        <a:ext cx="4630958" cy="1106120"/>
      </dsp:txXfrm>
    </dsp:sp>
    <dsp:sp modelId="{E2A33790-174C-554C-8214-83249B6F03B3}">
      <dsp:nvSpPr>
        <dsp:cNvPr id="0" name=""/>
        <dsp:cNvSpPr/>
      </dsp:nvSpPr>
      <dsp:spPr>
        <a:xfrm rot="5400000">
          <a:off x="7833869" y="1279772"/>
          <a:ext cx="205615" cy="205615"/>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1AC0CB9-2478-2147-B08B-EFE9A72E7759}">
      <dsp:nvSpPr>
        <dsp:cNvPr id="0" name=""/>
        <dsp:cNvSpPr/>
      </dsp:nvSpPr>
      <dsp:spPr>
        <a:xfrm>
          <a:off x="5586784" y="1588195"/>
          <a:ext cx="4699784" cy="1174946"/>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kern="1200" dirty="0" smtClean="0"/>
            <a:t>Discussed through PCL</a:t>
          </a:r>
          <a:endParaRPr lang="en-US" sz="3500" kern="1200" dirty="0"/>
        </a:p>
      </dsp:txBody>
      <dsp:txXfrm>
        <a:off x="5621197" y="1622608"/>
        <a:ext cx="4630958" cy="1106120"/>
      </dsp:txXfrm>
    </dsp:sp>
    <dsp:sp modelId="{500E3C60-0BF7-5340-B084-896227A5D2E0}">
      <dsp:nvSpPr>
        <dsp:cNvPr id="0" name=""/>
        <dsp:cNvSpPr/>
      </dsp:nvSpPr>
      <dsp:spPr>
        <a:xfrm rot="5400000">
          <a:off x="7833869" y="2865949"/>
          <a:ext cx="205615" cy="205615"/>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64A3838-FFB4-3244-BD60-3FABB916E087}">
      <dsp:nvSpPr>
        <dsp:cNvPr id="0" name=""/>
        <dsp:cNvSpPr/>
      </dsp:nvSpPr>
      <dsp:spPr>
        <a:xfrm>
          <a:off x="5586784" y="3174373"/>
          <a:ext cx="4699784" cy="1174946"/>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u="sng" kern="1200" dirty="0" smtClean="0"/>
            <a:t>Feedback</a:t>
          </a:r>
          <a:r>
            <a:rPr lang="en-US" sz="3500" kern="1200" dirty="0" smtClean="0"/>
            <a:t> to </a:t>
          </a:r>
          <a:r>
            <a:rPr lang="en-US" sz="3500" kern="1200" dirty="0" err="1" smtClean="0"/>
            <a:t>FoE</a:t>
          </a:r>
          <a:r>
            <a:rPr lang="en-US" sz="3500" kern="1200" dirty="0" smtClean="0"/>
            <a:t> and revised/updated</a:t>
          </a:r>
          <a:endParaRPr lang="en-US" sz="3500" kern="1200" dirty="0"/>
        </a:p>
      </dsp:txBody>
      <dsp:txXfrm>
        <a:off x="5621197" y="3208786"/>
        <a:ext cx="4630958" cy="11061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96AA38-ED89-6747-9344-53BA52E8C8A7}">
      <dsp:nvSpPr>
        <dsp:cNvPr id="0" name=""/>
        <dsp:cNvSpPr/>
      </dsp:nvSpPr>
      <dsp:spPr>
        <a:xfrm>
          <a:off x="0" y="0"/>
          <a:ext cx="8938260" cy="130540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t>FoE</a:t>
          </a:r>
          <a:r>
            <a:rPr lang="en-US" sz="2000" kern="1200" dirty="0" smtClean="0"/>
            <a:t> and PD School carry out NA to define area of need linked to the areas of focus in the project: STEM, SEN, global citizenship, sustainable development, mentoring and coaching and pedagogical practice</a:t>
          </a:r>
          <a:endParaRPr lang="en-US" sz="2000" kern="1200" dirty="0"/>
        </a:p>
      </dsp:txBody>
      <dsp:txXfrm>
        <a:off x="38234" y="38234"/>
        <a:ext cx="7529629" cy="1228933"/>
      </dsp:txXfrm>
    </dsp:sp>
    <dsp:sp modelId="{511295F3-E27F-684A-B8A7-4F8B1F753B53}">
      <dsp:nvSpPr>
        <dsp:cNvPr id="0" name=""/>
        <dsp:cNvSpPr/>
      </dsp:nvSpPr>
      <dsp:spPr>
        <a:xfrm>
          <a:off x="788669" y="1522968"/>
          <a:ext cx="8938260" cy="130540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t>FoE</a:t>
          </a:r>
          <a:r>
            <a:rPr lang="en-US" sz="2000" kern="1200" dirty="0" smtClean="0"/>
            <a:t> provide common advice to PD Schools on how to break down defined area of need in order to develop practice</a:t>
          </a:r>
          <a:endParaRPr lang="en-US" sz="2000" kern="1200" dirty="0"/>
        </a:p>
      </dsp:txBody>
      <dsp:txXfrm>
        <a:off x="826903" y="1561202"/>
        <a:ext cx="7224611" cy="1228933"/>
      </dsp:txXfrm>
    </dsp:sp>
    <dsp:sp modelId="{E4F53745-F4AA-4E4D-9B50-06EF043092A0}">
      <dsp:nvSpPr>
        <dsp:cNvPr id="0" name=""/>
        <dsp:cNvSpPr/>
      </dsp:nvSpPr>
      <dsp:spPr>
        <a:xfrm>
          <a:off x="1577339" y="3045936"/>
          <a:ext cx="8938260" cy="130540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smtClean="0"/>
            <a:t>FoE</a:t>
          </a:r>
          <a:r>
            <a:rPr lang="en-US" sz="2000" kern="1200" dirty="0" smtClean="0"/>
            <a:t> provide common advice to PD Schools on how to evaluate and assess the impact/output of the initiative to address the PD School need</a:t>
          </a:r>
          <a:endParaRPr lang="en-US" sz="2000" kern="1200" dirty="0"/>
        </a:p>
      </dsp:txBody>
      <dsp:txXfrm>
        <a:off x="1615573" y="3084170"/>
        <a:ext cx="7224611" cy="1228933"/>
      </dsp:txXfrm>
    </dsp:sp>
    <dsp:sp modelId="{6850D1B7-3A34-8446-AE14-3277B2634B6D}">
      <dsp:nvSpPr>
        <dsp:cNvPr id="0" name=""/>
        <dsp:cNvSpPr/>
      </dsp:nvSpPr>
      <dsp:spPr>
        <a:xfrm>
          <a:off x="8089749" y="989929"/>
          <a:ext cx="848510" cy="848510"/>
        </a:xfrm>
        <a:prstGeom prst="upDownArrowCallou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8089749" y="1210020"/>
        <a:ext cx="848510" cy="408328"/>
      </dsp:txXfrm>
    </dsp:sp>
    <dsp:sp modelId="{7E6FBBE9-1FED-9A4E-BE55-C5C97A9A68AC}">
      <dsp:nvSpPr>
        <dsp:cNvPr id="0" name=""/>
        <dsp:cNvSpPr/>
      </dsp:nvSpPr>
      <dsp:spPr>
        <a:xfrm>
          <a:off x="8878419" y="2504195"/>
          <a:ext cx="848510" cy="848510"/>
        </a:xfrm>
        <a:prstGeom prst="upDownArrowCallou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8878419" y="2724286"/>
        <a:ext cx="848510" cy="40832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7A3FE4A1-B6B5-456A-BCB2-6ACE655C64FB}" type="datetimeFigureOut">
              <a:rPr lang="en-GB" smtClean="0"/>
              <a:t>13/06/2017</a:t>
            </a:fld>
            <a:endParaRPr lang="en-GB"/>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49C6AB09-6DA2-4454-B80B-F8A7F89279B4}" type="slidenum">
              <a:rPr lang="en-GB" smtClean="0"/>
              <a:t>‹#›</a:t>
            </a:fld>
            <a:endParaRPr lang="en-GB"/>
          </a:p>
        </p:txBody>
      </p:sp>
    </p:spTree>
    <p:extLst>
      <p:ext uri="{BB962C8B-B14F-4D97-AF65-F5344CB8AC3E}">
        <p14:creationId xmlns:p14="http://schemas.microsoft.com/office/powerpoint/2010/main" val="1221348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0BC7A3F-5233-4378-8626-3CF6882131FF}" type="datetimeFigureOut">
              <a:rPr lang="en-GB" smtClean="0"/>
              <a:t>13/06/2017</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4514421B-BEDF-40BF-B18B-1714865CAF32}" type="slidenum">
              <a:rPr lang="en-GB" smtClean="0"/>
              <a:t>‹#›</a:t>
            </a:fld>
            <a:endParaRPr lang="en-GB"/>
          </a:p>
        </p:txBody>
      </p:sp>
    </p:spTree>
    <p:extLst>
      <p:ext uri="{BB962C8B-B14F-4D97-AF65-F5344CB8AC3E}">
        <p14:creationId xmlns:p14="http://schemas.microsoft.com/office/powerpoint/2010/main" val="50543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Evaluations based on questionnaires</a:t>
            </a:r>
            <a:r>
              <a:rPr lang="en-GB" baseline="0" dirty="0" smtClean="0"/>
              <a:t> completed by all participants in Needs Assessment visits</a:t>
            </a:r>
          </a:p>
          <a:p>
            <a:pPr marL="171450" indent="-171450">
              <a:buFont typeface="Arial" panose="020B0604020202020204" pitchFamily="34" charset="0"/>
              <a:buChar char="•"/>
            </a:pPr>
            <a:r>
              <a:rPr lang="en-GB" baseline="0" dirty="0" smtClean="0"/>
              <a:t>European Visitors</a:t>
            </a:r>
          </a:p>
          <a:p>
            <a:pPr marL="171450" indent="-171450">
              <a:buFont typeface="Arial" panose="020B0604020202020204" pitchFamily="34" charset="0"/>
              <a:buChar char="•"/>
            </a:pPr>
            <a:r>
              <a:rPr lang="en-GB" baseline="0" dirty="0" smtClean="0"/>
              <a:t>FoE participants at Alexandria, Helwan and Ain Shams</a:t>
            </a:r>
          </a:p>
          <a:p>
            <a:pPr marL="171450" indent="-171450">
              <a:buFont typeface="Arial" panose="020B0604020202020204" pitchFamily="34" charset="0"/>
              <a:buChar char="•"/>
            </a:pPr>
            <a:r>
              <a:rPr lang="en-GB" baseline="0" dirty="0" smtClean="0"/>
              <a:t>AUC visitors to Ain Shams </a:t>
            </a:r>
          </a:p>
        </p:txBody>
      </p:sp>
      <p:sp>
        <p:nvSpPr>
          <p:cNvPr id="4" name="Slide Number Placeholder 3"/>
          <p:cNvSpPr>
            <a:spLocks noGrp="1"/>
          </p:cNvSpPr>
          <p:nvPr>
            <p:ph type="sldNum" sz="quarter" idx="10"/>
          </p:nvPr>
        </p:nvSpPr>
        <p:spPr/>
        <p:txBody>
          <a:bodyPr/>
          <a:lstStyle/>
          <a:p>
            <a:fld id="{4514421B-BEDF-40BF-B18B-1714865CAF32}" type="slidenum">
              <a:rPr lang="en-GB" smtClean="0"/>
              <a:t>1</a:t>
            </a:fld>
            <a:endParaRPr lang="en-GB"/>
          </a:p>
        </p:txBody>
      </p:sp>
    </p:spTree>
    <p:extLst>
      <p:ext uri="{BB962C8B-B14F-4D97-AF65-F5344CB8AC3E}">
        <p14:creationId xmlns:p14="http://schemas.microsoft.com/office/powerpoint/2010/main" val="11583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r>
              <a:rPr lang="en-GB" dirty="0" smtClean="0"/>
              <a:t>Two key questions</a:t>
            </a:r>
            <a:r>
              <a:rPr lang="en-GB" baseline="0" dirty="0" smtClean="0"/>
              <a:t> seem to require further consideration be us as the Management Group.</a:t>
            </a:r>
          </a:p>
          <a:p>
            <a:endParaRPr lang="en-GB" baseline="0" dirty="0" smtClean="0"/>
          </a:p>
          <a:p>
            <a:r>
              <a:rPr lang="en-GB" baseline="0" dirty="0" smtClean="0"/>
              <a:t>The first is that we are responsible for ensuring that all project activity, from beginning to end, is compliant with the EU’s expectations regarding research ethics</a:t>
            </a:r>
          </a:p>
          <a:p>
            <a:endParaRPr lang="en-GB" baseline="0" dirty="0" smtClean="0"/>
          </a:p>
          <a:p>
            <a:r>
              <a:rPr lang="en-GB" baseline="0" dirty="0" smtClean="0"/>
              <a:t>We can’t simply rely on the fact that participants in these Needs Assessment visits appeared to share an understanding – we need to ensure we have a robust safeguarding model to monitor and regulate </a:t>
            </a:r>
          </a:p>
          <a:p>
            <a:endParaRPr lang="en-GB" baseline="0" dirty="0" smtClean="0"/>
          </a:p>
          <a:p>
            <a:r>
              <a:rPr lang="en-GB" baseline="0" dirty="0" smtClean="0"/>
              <a:t>The second question is one that I confess did not feature heavily in the evaluations from the visits – but is I believe important.</a:t>
            </a:r>
          </a:p>
          <a:p>
            <a:r>
              <a:rPr lang="en-GB" baseline="0" dirty="0" smtClean="0"/>
              <a:t>There have been discussions, both in the KOM in April and during the NA Visits, about our desire to generate high quality research outputs from SUP4PCL.  We need to be transparent from the outset with each other about this – and make equitable decisions about how we will approach this.  Who will be responsible for leading/coordinating publications, what outputs are we looking for – and how do we ensure appropriate credit?</a:t>
            </a:r>
          </a:p>
          <a:p>
            <a:endParaRPr lang="en-GB" baseline="0" dirty="0" smtClean="0"/>
          </a:p>
        </p:txBody>
      </p:sp>
      <p:sp>
        <p:nvSpPr>
          <p:cNvPr id="4" name="Slide Number Placeholder 3"/>
          <p:cNvSpPr>
            <a:spLocks noGrp="1"/>
          </p:cNvSpPr>
          <p:nvPr>
            <p:ph type="sldNum" sz="quarter" idx="10"/>
          </p:nvPr>
        </p:nvSpPr>
        <p:spPr/>
        <p:txBody>
          <a:bodyPr/>
          <a:lstStyle/>
          <a:p>
            <a:fld id="{4514421B-BEDF-40BF-B18B-1714865CAF32}" type="slidenum">
              <a:rPr lang="en-GB" smtClean="0"/>
              <a:t>15</a:t>
            </a:fld>
            <a:endParaRPr lang="en-GB"/>
          </a:p>
        </p:txBody>
      </p:sp>
    </p:spTree>
    <p:extLst>
      <p:ext uri="{BB962C8B-B14F-4D97-AF65-F5344CB8AC3E}">
        <p14:creationId xmlns:p14="http://schemas.microsoft.com/office/powerpoint/2010/main" val="1611043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16</a:t>
            </a:fld>
            <a:endParaRPr lang="en-GB"/>
          </a:p>
        </p:txBody>
      </p:sp>
    </p:spTree>
    <p:extLst>
      <p:ext uri="{BB962C8B-B14F-4D97-AF65-F5344CB8AC3E}">
        <p14:creationId xmlns:p14="http://schemas.microsoft.com/office/powerpoint/2010/main" val="3246548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Evaluations</a:t>
            </a:r>
            <a:r>
              <a:rPr lang="en-GB" baseline="0" dirty="0" smtClean="0"/>
              <a:t> of both EU and Egyptian partners show that the Needs Assessment workshops helped us develop a common view of the centrality of ethical thinking to the credibility – and therefore sustainability – of SUP4PCL.</a:t>
            </a:r>
          </a:p>
          <a:p>
            <a:endParaRPr lang="en-GB" baseline="0" dirty="0" smtClean="0"/>
          </a:p>
          <a:p>
            <a:r>
              <a:rPr lang="en-GB" baseline="0" dirty="0" smtClean="0"/>
              <a:t>This is an encouraging finding, since it suggests we can move beyond the flawed notion that research ethics sit outside the </a:t>
            </a:r>
            <a:r>
              <a:rPr lang="en-GB" i="1" baseline="0" dirty="0" smtClean="0"/>
              <a:t>intellectual</a:t>
            </a:r>
            <a:r>
              <a:rPr lang="en-GB" baseline="0" dirty="0" smtClean="0"/>
              <a:t> work of researchers.....</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17</a:t>
            </a:fld>
            <a:endParaRPr lang="en-GB"/>
          </a:p>
        </p:txBody>
      </p:sp>
    </p:spTree>
    <p:extLst>
      <p:ext uri="{BB962C8B-B14F-4D97-AF65-F5344CB8AC3E}">
        <p14:creationId xmlns:p14="http://schemas.microsoft.com/office/powerpoint/2010/main" val="35265597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feedback from workshops suggested that participants were already broadly familiar with these core principles – including the final point, which is too frequently overlooked.  </a:t>
            </a:r>
          </a:p>
          <a:p>
            <a:endParaRPr lang="en-GB" baseline="0" dirty="0" smtClean="0"/>
          </a:p>
          <a:p>
            <a:r>
              <a:rPr lang="en-GB" baseline="0" dirty="0" smtClean="0"/>
              <a:t>There was a lot of discussion in both the ethics workshops and spilling over into other sessions regarding the need to keep on considering ethics as the project progresses.  </a:t>
            </a:r>
          </a:p>
          <a:p>
            <a:endParaRPr lang="en-GB" baseline="0" dirty="0" smtClean="0"/>
          </a:p>
          <a:p>
            <a:r>
              <a:rPr lang="en-GB" baseline="0" dirty="0" smtClean="0"/>
              <a:t>It is a familiar weakness in research practice where ethical matters are considered to be a ‘procedural matter’ – where the researchers’ responsibility begins and ends with procedural compliance to a formal institutional ethical approval process at the commencement of a new project.</a:t>
            </a:r>
          </a:p>
          <a:p>
            <a:pPr marL="171450" indent="-171450">
              <a:buFont typeface="Arial" panose="020B0604020202020204" pitchFamily="34" charset="0"/>
              <a:buChar char="•"/>
            </a:pPr>
            <a:r>
              <a:rPr lang="en-GB" i="1" baseline="0" dirty="0" smtClean="0"/>
              <a:t>Our view, drawn from evaluations of all participants in the Needs Assessment visits, is that we understand that this is not sufficient</a:t>
            </a:r>
          </a:p>
        </p:txBody>
      </p:sp>
      <p:sp>
        <p:nvSpPr>
          <p:cNvPr id="4" name="Slide Number Placeholder 3"/>
          <p:cNvSpPr>
            <a:spLocks noGrp="1"/>
          </p:cNvSpPr>
          <p:nvPr>
            <p:ph type="sldNum" sz="quarter" idx="10"/>
          </p:nvPr>
        </p:nvSpPr>
        <p:spPr/>
        <p:txBody>
          <a:bodyPr/>
          <a:lstStyle/>
          <a:p>
            <a:fld id="{4514421B-BEDF-40BF-B18B-1714865CAF32}" type="slidenum">
              <a:rPr lang="en-GB" smtClean="0"/>
              <a:t>18</a:t>
            </a:fld>
            <a:endParaRPr lang="en-GB"/>
          </a:p>
        </p:txBody>
      </p:sp>
    </p:spTree>
    <p:extLst>
      <p:ext uri="{BB962C8B-B14F-4D97-AF65-F5344CB8AC3E}">
        <p14:creationId xmlns:p14="http://schemas.microsoft.com/office/powerpoint/2010/main" val="979656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4514421B-BEDF-40BF-B18B-1714865CAF32}" type="slidenum">
              <a:rPr lang="en-GB" smtClean="0"/>
              <a:t>19</a:t>
            </a:fld>
            <a:endParaRPr lang="en-GB"/>
          </a:p>
        </p:txBody>
      </p:sp>
    </p:spTree>
    <p:extLst>
      <p:ext uri="{BB962C8B-B14F-4D97-AF65-F5344CB8AC3E}">
        <p14:creationId xmlns:p14="http://schemas.microsoft.com/office/powerpoint/2010/main" val="3611628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r>
              <a:rPr lang="en-GB" dirty="0" smtClean="0"/>
              <a:t>Two key questions</a:t>
            </a:r>
            <a:r>
              <a:rPr lang="en-GB" baseline="0" dirty="0" smtClean="0"/>
              <a:t> seem to require further consideration be us as the Management Group.</a:t>
            </a:r>
          </a:p>
          <a:p>
            <a:endParaRPr lang="en-GB" baseline="0" dirty="0" smtClean="0"/>
          </a:p>
          <a:p>
            <a:r>
              <a:rPr lang="en-GB" baseline="0" dirty="0" smtClean="0"/>
              <a:t>The first is that we are responsible for ensuring that all project activity, from beginning to end, is compliant with the EU’s expectations regarding research ethics</a:t>
            </a:r>
          </a:p>
          <a:p>
            <a:endParaRPr lang="en-GB" baseline="0" dirty="0" smtClean="0"/>
          </a:p>
          <a:p>
            <a:r>
              <a:rPr lang="en-GB" baseline="0" dirty="0" smtClean="0"/>
              <a:t>We can’t simply rely on the fact that participants in these Needs Assessment visits appeared to share an understanding – we need to ensure we have a robust safeguarding model to monitor and regulate </a:t>
            </a:r>
          </a:p>
          <a:p>
            <a:endParaRPr lang="en-GB" baseline="0" dirty="0" smtClean="0"/>
          </a:p>
          <a:p>
            <a:r>
              <a:rPr lang="en-GB" baseline="0" dirty="0" smtClean="0"/>
              <a:t>The second question is one that I confess did not feature heavily in the evaluations from the visits – but is I believe important.</a:t>
            </a:r>
          </a:p>
          <a:p>
            <a:r>
              <a:rPr lang="en-GB" baseline="0" dirty="0" smtClean="0"/>
              <a:t>There have been discussions, both in the KOM in April and during the NA Visits, about our desire to generate high quality research outputs from SUP4PCL.  We need to be transparent from the outset with each other about this – and make equitable decisions about how we will approach this.  Who will be responsible for leading/coordinating publications, what outputs are we looking for – and how do we ensure appropriate credit?</a:t>
            </a:r>
          </a:p>
          <a:p>
            <a:endParaRPr lang="en-GB" baseline="0" dirty="0" smtClean="0"/>
          </a:p>
        </p:txBody>
      </p:sp>
      <p:sp>
        <p:nvSpPr>
          <p:cNvPr id="4" name="Slide Number Placeholder 3"/>
          <p:cNvSpPr>
            <a:spLocks noGrp="1"/>
          </p:cNvSpPr>
          <p:nvPr>
            <p:ph type="sldNum" sz="quarter" idx="10"/>
          </p:nvPr>
        </p:nvSpPr>
        <p:spPr/>
        <p:txBody>
          <a:bodyPr/>
          <a:lstStyle/>
          <a:p>
            <a:fld id="{4514421B-BEDF-40BF-B18B-1714865CAF32}" type="slidenum">
              <a:rPr lang="en-GB" smtClean="0"/>
              <a:t>20</a:t>
            </a:fld>
            <a:endParaRPr lang="en-GB"/>
          </a:p>
        </p:txBody>
      </p:sp>
    </p:spTree>
    <p:extLst>
      <p:ext uri="{BB962C8B-B14F-4D97-AF65-F5344CB8AC3E}">
        <p14:creationId xmlns:p14="http://schemas.microsoft.com/office/powerpoint/2010/main" val="24969970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a:t>
            </a:r>
            <a:r>
              <a:rPr lang="en-US" baseline="0" dirty="0" smtClean="0"/>
              <a:t> the above are valuable points. How should we think about QA? There is the QA </a:t>
            </a:r>
            <a:r>
              <a:rPr lang="en-US" b="1" u="sng" baseline="0" dirty="0" smtClean="0"/>
              <a:t>of</a:t>
            </a:r>
            <a:r>
              <a:rPr lang="en-US" baseline="0" dirty="0" smtClean="0"/>
              <a:t> the project  - Work package 3.1 , reporting back to others, and final documents that will be produced at the end of the project. </a:t>
            </a:r>
          </a:p>
          <a:p>
            <a:endParaRPr lang="en-US" baseline="0" dirty="0" smtClean="0"/>
          </a:p>
          <a:p>
            <a:r>
              <a:rPr lang="en-US" baseline="0" dirty="0" smtClean="0"/>
              <a:t>There is also QA</a:t>
            </a:r>
            <a:r>
              <a:rPr lang="en-US" u="sng" baseline="0" dirty="0" smtClean="0"/>
              <a:t> </a:t>
            </a:r>
            <a:r>
              <a:rPr lang="en-US" b="1" u="sng" baseline="0" dirty="0" smtClean="0"/>
              <a:t>in</a:t>
            </a:r>
            <a:r>
              <a:rPr lang="en-US" u="sng" baseline="0" dirty="0" smtClean="0"/>
              <a:t> </a:t>
            </a:r>
            <a:r>
              <a:rPr lang="en-US" baseline="0" dirty="0" smtClean="0"/>
              <a:t>the project of what happens in and between the PD schools and </a:t>
            </a:r>
            <a:r>
              <a:rPr lang="en-US" baseline="0" dirty="0" err="1" smtClean="0"/>
              <a:t>FoE</a:t>
            </a:r>
            <a:r>
              <a:rPr lang="en-US" baseline="0" dirty="0" smtClean="0"/>
              <a:t>. Important that we separate these two issues out. Also, particularly important that we ensure there is a strong QA model in the project to ensure equity of practice across all PD schools, of the materials and the links and feedback to the </a:t>
            </a:r>
            <a:r>
              <a:rPr lang="en-US" baseline="0" dirty="0" err="1" smtClean="0"/>
              <a:t>FoE</a:t>
            </a:r>
            <a:endParaRPr lang="en-US" baseline="0" dirty="0" smtClean="0"/>
          </a:p>
          <a:p>
            <a:endParaRPr lang="en-US" baseline="0" dirty="0" smtClean="0"/>
          </a:p>
          <a:p>
            <a:r>
              <a:rPr lang="en-US" baseline="0" dirty="0" smtClean="0"/>
              <a:t>FEEDBACK at all stages is essential</a:t>
            </a:r>
          </a:p>
          <a:p>
            <a:endParaRPr lang="en-US" baseline="0" dirty="0" smtClean="0"/>
          </a:p>
          <a:p>
            <a:r>
              <a:rPr lang="en-US" baseline="0" dirty="0" smtClean="0"/>
              <a:t>The PCLs provide the links to ensure that feedback will happen.</a:t>
            </a:r>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22</a:t>
            </a:fld>
            <a:endParaRPr lang="en-US"/>
          </a:p>
        </p:txBody>
      </p:sp>
    </p:spTree>
    <p:extLst>
      <p:ext uri="{BB962C8B-B14F-4D97-AF65-F5344CB8AC3E}">
        <p14:creationId xmlns:p14="http://schemas.microsoft.com/office/powerpoint/2010/main" val="1949533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of the QA issues which concerned people are</a:t>
            </a:r>
            <a:r>
              <a:rPr lang="en-US" baseline="0" dirty="0" smtClean="0"/>
              <a:t> those to do with QA of what might be happening in the PD schools and how these might be resolved. Having a QA model that demonstrates the links across all parties is essential for sustainability of the project. Feedback at every stage is essential.</a:t>
            </a:r>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23</a:t>
            </a:fld>
            <a:endParaRPr lang="en-US"/>
          </a:p>
        </p:txBody>
      </p:sp>
    </p:spTree>
    <p:extLst>
      <p:ext uri="{BB962C8B-B14F-4D97-AF65-F5344CB8AC3E}">
        <p14:creationId xmlns:p14="http://schemas.microsoft.com/office/powerpoint/2010/main" val="9998017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Teams of classroom teachers form a PCL to discuss</a:t>
            </a:r>
            <a:r>
              <a:rPr lang="en-US" baseline="0" dirty="0" smtClean="0"/>
              <a:t> an area of focus. Using self reflection they QA  progress made in classroom practice and record reflections to share with others.</a:t>
            </a:r>
          </a:p>
          <a:p>
            <a:r>
              <a:rPr lang="en-US" baseline="0" dirty="0" smtClean="0"/>
              <a:t>PCLs can also be formed in </a:t>
            </a:r>
            <a:r>
              <a:rPr lang="en-US" baseline="0" dirty="0" err="1" smtClean="0"/>
              <a:t>FoE</a:t>
            </a:r>
            <a:r>
              <a:rPr lang="en-US" baseline="0" dirty="0" smtClean="0"/>
              <a:t> and between </a:t>
            </a:r>
            <a:r>
              <a:rPr lang="en-US" baseline="0" dirty="0" err="1" smtClean="0"/>
              <a:t>FoE</a:t>
            </a:r>
            <a:r>
              <a:rPr lang="en-US" baseline="0" dirty="0" smtClean="0"/>
              <a:t> and PD schools. </a:t>
            </a:r>
            <a:endParaRPr lang="en-US" dirty="0" smtClean="0"/>
          </a:p>
          <a:p>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25</a:t>
            </a:fld>
            <a:endParaRPr lang="en-US"/>
          </a:p>
        </p:txBody>
      </p:sp>
    </p:spTree>
    <p:extLst>
      <p:ext uri="{BB962C8B-B14F-4D97-AF65-F5344CB8AC3E}">
        <p14:creationId xmlns:p14="http://schemas.microsoft.com/office/powerpoint/2010/main" val="30312306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Feedback</a:t>
            </a:r>
            <a:r>
              <a:rPr lang="en-US" dirty="0" smtClean="0"/>
              <a:t> at every stage of the project ensures QA</a:t>
            </a:r>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26</a:t>
            </a:fld>
            <a:endParaRPr lang="en-US"/>
          </a:p>
        </p:txBody>
      </p:sp>
    </p:spTree>
    <p:extLst>
      <p:ext uri="{BB962C8B-B14F-4D97-AF65-F5344CB8AC3E}">
        <p14:creationId xmlns:p14="http://schemas.microsoft.com/office/powerpoint/2010/main" val="3589739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very good points emerged from the evaluations as listed above. Point 1 on improved outcomes for learners is particularly important and in fact the focus should consider foremost learning and learner outcomes. One key point not included in the evaluations is that PCLs should be data informed and evidence driven</a:t>
            </a:r>
            <a:r>
              <a:rPr lang="en-US" baseline="0" dirty="0" smtClean="0"/>
              <a:t> leading teachers to develop autonomy in their decision making that will lead to action. </a:t>
            </a:r>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3</a:t>
            </a:fld>
            <a:endParaRPr lang="en-US"/>
          </a:p>
        </p:txBody>
      </p:sp>
    </p:spTree>
    <p:extLst>
      <p:ext uri="{BB962C8B-B14F-4D97-AF65-F5344CB8AC3E}">
        <p14:creationId xmlns:p14="http://schemas.microsoft.com/office/powerpoint/2010/main" val="14146520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27</a:t>
            </a:fld>
            <a:endParaRPr lang="en-US"/>
          </a:p>
        </p:txBody>
      </p:sp>
    </p:spTree>
    <p:extLst>
      <p:ext uri="{BB962C8B-B14F-4D97-AF65-F5344CB8AC3E}">
        <p14:creationId xmlns:p14="http://schemas.microsoft.com/office/powerpoint/2010/main" val="141560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Recognition that there are many challenges that will have to be overcome if the project is to be sustained into the future.  Each one</a:t>
            </a:r>
            <a:r>
              <a:rPr lang="en-US" baseline="0" dirty="0" smtClean="0"/>
              <a:t> of the points listed above is important and ‘Time’ is placed at the top of the list as it will be a slow process. It can be very difficult to overcome some of these challenges and it may be helpful to start with a small PCL group in each school and choose a focus that is likely to succeed and demonstrate change. Positive outcomes from that small group will then encourage other teachers and more senior teachers to take part in the PCL resulting in greater change.</a:t>
            </a:r>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4</a:t>
            </a:fld>
            <a:endParaRPr lang="en-US"/>
          </a:p>
        </p:txBody>
      </p:sp>
    </p:spTree>
    <p:extLst>
      <p:ext uri="{BB962C8B-B14F-4D97-AF65-F5344CB8AC3E}">
        <p14:creationId xmlns:p14="http://schemas.microsoft.com/office/powerpoint/2010/main" val="147335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PLC are in control of how and when</a:t>
            </a:r>
          </a:p>
          <a:p>
            <a:r>
              <a:rPr lang="en-US" dirty="0" smtClean="0"/>
              <a:t>Autonomous</a:t>
            </a:r>
          </a:p>
          <a:p>
            <a:r>
              <a:rPr lang="en-US" dirty="0" smtClean="0"/>
              <a:t>Make</a:t>
            </a:r>
            <a:r>
              <a:rPr lang="en-US" baseline="0" dirty="0" smtClean="0"/>
              <a:t> decisions about how to share your outcomes</a:t>
            </a:r>
          </a:p>
          <a:p>
            <a:r>
              <a:rPr lang="en-US" baseline="0" dirty="0" smtClean="0"/>
              <a:t>PLC determines the value and the effort to put in </a:t>
            </a:r>
          </a:p>
          <a:p>
            <a:r>
              <a:rPr lang="en-US" baseline="0" dirty="0" smtClean="0"/>
              <a:t>Need for agendas, expectations and reminders.</a:t>
            </a:r>
            <a:endParaRPr lang="en-US" dirty="0"/>
          </a:p>
        </p:txBody>
      </p:sp>
      <p:sp>
        <p:nvSpPr>
          <p:cNvPr id="4" name="Slide Number Placeholder 3"/>
          <p:cNvSpPr>
            <a:spLocks noGrp="1"/>
          </p:cNvSpPr>
          <p:nvPr>
            <p:ph type="sldNum" sz="quarter" idx="10"/>
          </p:nvPr>
        </p:nvSpPr>
        <p:spPr/>
        <p:txBody>
          <a:bodyPr/>
          <a:lstStyle/>
          <a:p>
            <a:fld id="{F31472D8-61B1-8948-911E-E8510794CF82}" type="slidenum">
              <a:rPr lang="en-US" smtClean="0"/>
              <a:t>6</a:t>
            </a:fld>
            <a:endParaRPr lang="en-US"/>
          </a:p>
        </p:txBody>
      </p:sp>
    </p:spTree>
    <p:extLst>
      <p:ext uri="{BB962C8B-B14F-4D97-AF65-F5344CB8AC3E}">
        <p14:creationId xmlns:p14="http://schemas.microsoft.com/office/powerpoint/2010/main" val="3431189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514421B-BEDF-40BF-B18B-1714865CAF32}" type="slidenum">
              <a:rPr lang="en-GB" smtClean="0"/>
              <a:t>7</a:t>
            </a:fld>
            <a:endParaRPr lang="en-GB"/>
          </a:p>
        </p:txBody>
      </p:sp>
    </p:spTree>
    <p:extLst>
      <p:ext uri="{BB962C8B-B14F-4D97-AF65-F5344CB8AC3E}">
        <p14:creationId xmlns:p14="http://schemas.microsoft.com/office/powerpoint/2010/main" val="3938033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11</a:t>
            </a:fld>
            <a:endParaRPr lang="en-GB"/>
          </a:p>
        </p:txBody>
      </p:sp>
    </p:spTree>
    <p:extLst>
      <p:ext uri="{BB962C8B-B14F-4D97-AF65-F5344CB8AC3E}">
        <p14:creationId xmlns:p14="http://schemas.microsoft.com/office/powerpoint/2010/main" val="3024096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r>
              <a:rPr lang="en-GB" baseline="0" dirty="0" smtClean="0"/>
              <a:t>A good shared understanding of the broad principles</a:t>
            </a:r>
          </a:p>
          <a:p>
            <a:r>
              <a:rPr lang="en-GB" baseline="0" dirty="0" smtClean="0"/>
              <a:t>Common perception of the value of ethnographic approach to the project</a:t>
            </a:r>
          </a:p>
          <a:p>
            <a:endParaRPr lang="en-GB" baseline="0" dirty="0" smtClean="0"/>
          </a:p>
          <a:p>
            <a:r>
              <a:rPr lang="en-GB" baseline="0" dirty="0" smtClean="0"/>
              <a:t>The final point is was implicit rather than explicit in many of the evaluations</a:t>
            </a:r>
          </a:p>
          <a:p>
            <a:endParaRPr lang="en-GB" baseline="0" dirty="0" smtClean="0"/>
          </a:p>
        </p:txBody>
      </p:sp>
      <p:sp>
        <p:nvSpPr>
          <p:cNvPr id="4" name="Slide Number Placeholder 3"/>
          <p:cNvSpPr>
            <a:spLocks noGrp="1"/>
          </p:cNvSpPr>
          <p:nvPr>
            <p:ph type="sldNum" sz="quarter" idx="10"/>
          </p:nvPr>
        </p:nvSpPr>
        <p:spPr/>
        <p:txBody>
          <a:bodyPr/>
          <a:lstStyle/>
          <a:p>
            <a:fld id="{4514421B-BEDF-40BF-B18B-1714865CAF32}" type="slidenum">
              <a:rPr lang="en-GB" smtClean="0"/>
              <a:t>12</a:t>
            </a:fld>
            <a:endParaRPr lang="en-GB"/>
          </a:p>
        </p:txBody>
      </p:sp>
    </p:spTree>
    <p:extLst>
      <p:ext uri="{BB962C8B-B14F-4D97-AF65-F5344CB8AC3E}">
        <p14:creationId xmlns:p14="http://schemas.microsoft.com/office/powerpoint/2010/main" val="1667245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pPr marL="228600" indent="-228600">
              <a:buAutoNum type="arabicPeriod"/>
            </a:pPr>
            <a:r>
              <a:rPr lang="en-GB" dirty="0" smtClean="0"/>
              <a:t>Evaluations suggest</a:t>
            </a:r>
            <a:r>
              <a:rPr lang="en-GB" baseline="0" dirty="0" smtClean="0"/>
              <a:t> that we still have much to do in respect to research design – not just the fine detail of research design, but the fundamental issue of defining the shape, and boundaries, of the case study/studies</a:t>
            </a:r>
          </a:p>
          <a:p>
            <a:pPr marL="228600" indent="-228600">
              <a:buAutoNum type="arabicPeriod"/>
            </a:pPr>
            <a:endParaRPr lang="en-GB" baseline="0" dirty="0" smtClean="0"/>
          </a:p>
          <a:p>
            <a:pPr marL="228600" indent="-228600">
              <a:buAutoNum type="arabicPeriod"/>
            </a:pPr>
            <a:r>
              <a:rPr lang="en-GB" baseline="0" dirty="0" smtClean="0"/>
              <a:t>Trust - This is a key issue that is also fundamental to developing PLCs…..</a:t>
            </a:r>
          </a:p>
          <a:p>
            <a:pPr marL="228600" indent="-228600">
              <a:buAutoNum type="arabicPeriod"/>
            </a:pPr>
            <a:endParaRPr lang="en-GB" baseline="0" dirty="0" smtClean="0"/>
          </a:p>
          <a:p>
            <a:pPr marL="228600" indent="-228600">
              <a:buAutoNum type="arabicPeriod"/>
            </a:pPr>
            <a:r>
              <a:rPr lang="en-GB" baseline="0" dirty="0" smtClean="0"/>
              <a:t>Real life examples of ethnographic design – this is also evident in relation to other sessions, so needs to be a key part of our planning for Autumn </a:t>
            </a:r>
          </a:p>
          <a:p>
            <a:pPr marL="228600" indent="-228600">
              <a:buAutoNum type="arabicPeriod"/>
            </a:pPr>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13</a:t>
            </a:fld>
            <a:endParaRPr lang="en-GB"/>
          </a:p>
        </p:txBody>
      </p:sp>
    </p:spTree>
    <p:extLst>
      <p:ext uri="{BB962C8B-B14F-4D97-AF65-F5344CB8AC3E}">
        <p14:creationId xmlns:p14="http://schemas.microsoft.com/office/powerpoint/2010/main" val="926925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i="0" u="none" baseline="0" dirty="0" smtClean="0"/>
          </a:p>
        </p:txBody>
      </p:sp>
      <p:sp>
        <p:nvSpPr>
          <p:cNvPr id="4" name="Slide Number Placeholder 3"/>
          <p:cNvSpPr>
            <a:spLocks noGrp="1"/>
          </p:cNvSpPr>
          <p:nvPr>
            <p:ph type="sldNum" sz="quarter" idx="10"/>
          </p:nvPr>
        </p:nvSpPr>
        <p:spPr/>
        <p:txBody>
          <a:bodyPr/>
          <a:lstStyle/>
          <a:p>
            <a:fld id="{4514421B-BEDF-40BF-B18B-1714865CAF32}" type="slidenum">
              <a:rPr lang="en-GB" smtClean="0"/>
              <a:t>14</a:t>
            </a:fld>
            <a:endParaRPr lang="en-GB"/>
          </a:p>
        </p:txBody>
      </p:sp>
    </p:spTree>
    <p:extLst>
      <p:ext uri="{BB962C8B-B14F-4D97-AF65-F5344CB8AC3E}">
        <p14:creationId xmlns:p14="http://schemas.microsoft.com/office/powerpoint/2010/main" val="4070126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08D8780-B0C0-4EE9-B8CB-DCA1D2EEDA3C}" type="datetime1">
              <a:rPr lang="en-GB" smtClean="0"/>
              <a:t>13/06/2017</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2664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77E58A-28C0-4FB9-9331-CEC0D81D83F4}" type="datetime1">
              <a:rPr lang="en-GB" smtClean="0"/>
              <a:t>13/06/2017</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659579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AB1482-8341-486A-B6BE-3FB5265B67FA}" type="datetime1">
              <a:rPr lang="en-GB" smtClean="0"/>
              <a:t>13/06/2017</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80206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36AF9B-710D-491A-8DF8-A8A3CB7E0CED}" type="datetime1">
              <a:rPr lang="en-GB" smtClean="0"/>
              <a:t>13/06/2017</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2501227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1CD51A-3D03-4C43-8C2E-6873C4F32372}" type="datetime1">
              <a:rPr lang="en-GB" smtClean="0"/>
              <a:t>13/06/2017</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4124681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B7F4FC9-5740-497D-AD3E-DBD997C6AB0C}" type="datetime1">
              <a:rPr lang="en-GB" smtClean="0"/>
              <a:t>13/06/2017</a:t>
            </a:fld>
            <a:endParaRPr lang="en-GB"/>
          </a:p>
        </p:txBody>
      </p:sp>
      <p:sp>
        <p:nvSpPr>
          <p:cNvPr id="6" name="Footer Placeholder 5"/>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7" name="Slide Number Placeholder 6"/>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42227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C05F969-B03B-4570-8380-449028202859}" type="datetime1">
              <a:rPr lang="en-GB" smtClean="0"/>
              <a:t>13/06/2017</a:t>
            </a:fld>
            <a:endParaRPr lang="en-GB"/>
          </a:p>
        </p:txBody>
      </p:sp>
      <p:sp>
        <p:nvSpPr>
          <p:cNvPr id="8" name="Footer Placeholder 7"/>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9" name="Slide Number Placeholder 8"/>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213016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E6C1AB1-B2CF-41F7-A66F-1CF1B3339DCC}" type="datetime1">
              <a:rPr lang="en-GB" smtClean="0"/>
              <a:t>13/06/2017</a:t>
            </a:fld>
            <a:endParaRPr lang="en-GB"/>
          </a:p>
        </p:txBody>
      </p:sp>
      <p:sp>
        <p:nvSpPr>
          <p:cNvPr id="4" name="Footer Placeholder 3"/>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5" name="Slide Number Placeholder 4"/>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647432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ED07FA-1AD0-4B40-9866-BC8117BFE3B8}" type="datetime1">
              <a:rPr lang="en-GB" smtClean="0"/>
              <a:t>13/06/2017</a:t>
            </a:fld>
            <a:endParaRPr lang="en-GB"/>
          </a:p>
        </p:txBody>
      </p:sp>
      <p:sp>
        <p:nvSpPr>
          <p:cNvPr id="3" name="Footer Placeholder 2"/>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4" name="Slide Number Placeholder 3"/>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153954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27D0B-448F-43D6-9343-9E02826EE125}" type="datetime1">
              <a:rPr lang="en-GB" smtClean="0"/>
              <a:t>13/06/2017</a:t>
            </a:fld>
            <a:endParaRPr lang="en-GB"/>
          </a:p>
        </p:txBody>
      </p:sp>
      <p:sp>
        <p:nvSpPr>
          <p:cNvPr id="6" name="Footer Placeholder 5"/>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7" name="Slide Number Placeholder 6"/>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178453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268B2-9BA4-4B61-BCDA-61E6E200CB4F}" type="datetime1">
              <a:rPr lang="en-GB" smtClean="0"/>
              <a:t>13/06/2017</a:t>
            </a:fld>
            <a:endParaRPr lang="en-GB"/>
          </a:p>
        </p:txBody>
      </p:sp>
      <p:sp>
        <p:nvSpPr>
          <p:cNvPr id="6" name="Footer Placeholder 5"/>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7" name="Slide Number Placeholder 6"/>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2790321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93C9A6-1DCE-4E48-8D87-4D611F10ECD9}" type="datetime1">
              <a:rPr lang="en-GB" smtClean="0"/>
              <a:t>13/06/2017</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C873A-F5DB-4A56-980F-787BBF005D3E}" type="slidenum">
              <a:rPr lang="en-GB" smtClean="0"/>
              <a:t>‹#›</a:t>
            </a:fld>
            <a:endParaRPr lang="en-GB"/>
          </a:p>
        </p:txBody>
      </p:sp>
    </p:spTree>
    <p:extLst>
      <p:ext uri="{BB962C8B-B14F-4D97-AF65-F5344CB8AC3E}">
        <p14:creationId xmlns:p14="http://schemas.microsoft.com/office/powerpoint/2010/main" val="2910835521"/>
      </p:ext>
    </p:extLst>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8457" y="156027"/>
            <a:ext cx="10254343" cy="2293259"/>
          </a:xfrm>
        </p:spPr>
        <p:txBody>
          <a:bodyPr>
            <a:noAutofit/>
          </a:bodyPr>
          <a:lstStyle/>
          <a:p>
            <a:r>
              <a:rPr lang="en-GB" sz="7200" b="1" dirty="0" smtClean="0"/>
              <a:t/>
            </a:r>
            <a:br>
              <a:rPr lang="en-GB" sz="7200" b="1" dirty="0" smtClean="0"/>
            </a:br>
            <a:r>
              <a:rPr lang="en-GB" sz="7200" b="1" dirty="0"/>
              <a:t/>
            </a:r>
            <a:br>
              <a:rPr lang="en-GB" sz="7200" b="1" dirty="0"/>
            </a:br>
            <a:r>
              <a:rPr lang="en-GB" sz="7200" b="1" dirty="0" smtClean="0"/>
              <a:t>Overview of Monitoring and Evaluation report on Needs Assessment Visits</a:t>
            </a:r>
            <a:endParaRPr lang="en-GB" sz="7200" b="1" dirty="0"/>
          </a:p>
        </p:txBody>
      </p:sp>
      <p:sp>
        <p:nvSpPr>
          <p:cNvPr id="3" name="Subtitle 2"/>
          <p:cNvSpPr>
            <a:spLocks noGrp="1"/>
          </p:cNvSpPr>
          <p:nvPr>
            <p:ph type="subTitle" idx="1"/>
          </p:nvPr>
        </p:nvSpPr>
        <p:spPr/>
        <p:txBody>
          <a:bodyPr/>
          <a:lstStyle/>
          <a:p>
            <a:endParaRPr lang="en-GB" dirty="0" smtClean="0"/>
          </a:p>
          <a:p>
            <a:r>
              <a:rPr lang="en-GB" dirty="0" smtClean="0"/>
              <a:t>University of Leicester </a:t>
            </a:r>
            <a:endParaRPr lang="en-GB" dirty="0"/>
          </a:p>
        </p:txBody>
      </p:sp>
      <p:sp>
        <p:nvSpPr>
          <p:cNvPr id="4" name="Footer Placeholder 3"/>
          <p:cNvSpPr>
            <a:spLocks noGrp="1"/>
          </p:cNvSpPr>
          <p:nvPr>
            <p:ph type="ftr" sz="quarter" idx="11"/>
          </p:nvPr>
        </p:nvSpPr>
        <p:spPr/>
        <p:txBody>
          <a:bodyPr/>
          <a:lstStyle/>
          <a:p>
            <a:r>
              <a:rPr lang="en-GB" smtClean="0"/>
              <a:t>School and University Partnership for Peer Communities of Learners (SUP4PCL)  </a:t>
            </a:r>
            <a:endParaRPr lang="en-GB"/>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359932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Discussion point</a:t>
            </a:r>
            <a:endParaRPr lang="en-GB" b="1" dirty="0"/>
          </a:p>
        </p:txBody>
      </p:sp>
      <p:sp>
        <p:nvSpPr>
          <p:cNvPr id="3" name="Content Placeholder 2"/>
          <p:cNvSpPr>
            <a:spLocks noGrp="1"/>
          </p:cNvSpPr>
          <p:nvPr>
            <p:ph idx="1"/>
          </p:nvPr>
        </p:nvSpPr>
        <p:spPr/>
        <p:txBody>
          <a:bodyPr/>
          <a:lstStyle/>
          <a:p>
            <a:r>
              <a:rPr lang="en-GB" dirty="0" smtClean="0"/>
              <a:t>In your own universities you may have already planned for the needs assessment. </a:t>
            </a:r>
          </a:p>
          <a:p>
            <a:r>
              <a:rPr lang="en-GB" dirty="0" smtClean="0">
                <a:solidFill>
                  <a:srgbClr val="FF0000"/>
                </a:solidFill>
              </a:rPr>
              <a:t>On your table discuss how you have started the process, or plan to start the process, of gathering information about the needs assessment:</a:t>
            </a:r>
          </a:p>
          <a:p>
            <a:r>
              <a:rPr lang="en-GB" dirty="0" smtClean="0">
                <a:solidFill>
                  <a:srgbClr val="FF0000"/>
                </a:solidFill>
              </a:rPr>
              <a:t>What do you want to find out?</a:t>
            </a:r>
          </a:p>
          <a:p>
            <a:r>
              <a:rPr lang="en-GB" dirty="0" smtClean="0">
                <a:solidFill>
                  <a:srgbClr val="FF0000"/>
                </a:solidFill>
              </a:rPr>
              <a:t>How best can you find this information?</a:t>
            </a:r>
            <a:endParaRPr lang="en-GB" dirty="0">
              <a:solidFill>
                <a:srgbClr val="FF0000"/>
              </a:solidFill>
            </a:endParaRPr>
          </a:p>
        </p:txBody>
      </p:sp>
      <p:pic>
        <p:nvPicPr>
          <p:cNvPr id="4" name="Picture 3"/>
          <p:cNvPicPr/>
          <p:nvPr/>
        </p:nvPicPr>
        <p:blipFill>
          <a:blip r:embed="rId2"/>
          <a:stretch>
            <a:fillRect/>
          </a:stretch>
        </p:blipFill>
        <p:spPr>
          <a:xfrm>
            <a:off x="9542139" y="6138878"/>
            <a:ext cx="2240280" cy="527050"/>
          </a:xfrm>
          <a:prstGeom prst="rect">
            <a:avLst/>
          </a:prstGeom>
        </p:spPr>
      </p:pic>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672631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ooter Placeholder 13"/>
          <p:cNvSpPr>
            <a:spLocks noGrp="1"/>
          </p:cNvSpPr>
          <p:nvPr>
            <p:ph type="ftr" sz="quarter" idx="11"/>
          </p:nvPr>
        </p:nvSpPr>
        <p:spPr/>
        <p:txBody>
          <a:bodyPr/>
          <a:lstStyle/>
          <a:p>
            <a:r>
              <a:rPr lang="en-GB" dirty="0" smtClean="0"/>
              <a:t>School and University Partnership for Peer Communities of Learners (SUP4PCL)  </a:t>
            </a:r>
            <a:endParaRPr lang="en-GB" dirty="0"/>
          </a:p>
        </p:txBody>
      </p:sp>
      <p:sp>
        <p:nvSpPr>
          <p:cNvPr id="2" name="Title 1"/>
          <p:cNvSpPr>
            <a:spLocks noGrp="1"/>
          </p:cNvSpPr>
          <p:nvPr>
            <p:ph type="ctrTitle" idx="4294967295"/>
          </p:nvPr>
        </p:nvSpPr>
        <p:spPr>
          <a:xfrm>
            <a:off x="849086" y="2130425"/>
            <a:ext cx="9514114" cy="1470025"/>
          </a:xfrm>
        </p:spPr>
        <p:txBody>
          <a:bodyPr>
            <a:noAutofit/>
          </a:bodyPr>
          <a:lstStyle/>
          <a:p>
            <a:r>
              <a:rPr lang="en-GB" sz="7200" b="1" dirty="0" smtClean="0"/>
              <a:t>Key learning and shared understanding of ethnographic research issues</a:t>
            </a:r>
            <a:endParaRPr lang="en-GB" sz="7200" b="1" dirty="0"/>
          </a:p>
        </p:txBody>
      </p:sp>
      <p:pic>
        <p:nvPicPr>
          <p:cNvPr id="6" name="Picture 5"/>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35304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246" y="457201"/>
            <a:ext cx="10972800" cy="1143000"/>
          </a:xfrm>
        </p:spPr>
        <p:txBody>
          <a:bodyPr>
            <a:noAutofit/>
          </a:bodyPr>
          <a:lstStyle/>
          <a:p>
            <a:r>
              <a:rPr lang="en-GB" sz="5400" b="1" dirty="0" smtClean="0"/>
              <a:t/>
            </a:r>
            <a:br>
              <a:rPr lang="en-GB" sz="5400" b="1" dirty="0" smtClean="0"/>
            </a:br>
            <a:r>
              <a:rPr lang="en-GB" sz="5400" b="1" dirty="0" smtClean="0"/>
              <a:t/>
            </a:r>
            <a:br>
              <a:rPr lang="en-GB" sz="5400" b="1" dirty="0" smtClean="0"/>
            </a:br>
            <a:r>
              <a:rPr lang="en-GB" sz="5400" b="1" dirty="0" smtClean="0"/>
              <a:t/>
            </a:r>
            <a:br>
              <a:rPr lang="en-GB" sz="5400" b="1" dirty="0" smtClean="0"/>
            </a:br>
            <a:r>
              <a:rPr lang="en-GB" sz="5400" b="1" dirty="0"/>
              <a:t/>
            </a:r>
            <a:br>
              <a:rPr lang="en-GB" sz="5400" b="1" dirty="0"/>
            </a:br>
            <a:r>
              <a:rPr lang="en-GB" sz="5400" b="1" dirty="0" smtClean="0"/>
              <a:t>Shared understanding of the value </a:t>
            </a:r>
            <a:r>
              <a:rPr lang="en-GB" sz="5400" b="1" dirty="0"/>
              <a:t>of ethnographic </a:t>
            </a:r>
            <a:r>
              <a:rPr lang="en-GB" sz="5400" b="1" dirty="0" smtClean="0"/>
              <a:t>orientation</a:t>
            </a:r>
            <a:r>
              <a:rPr lang="en-GB" sz="5400" b="1" dirty="0"/>
              <a:t/>
            </a:r>
            <a:br>
              <a:rPr lang="en-GB" sz="5400" b="1" dirty="0"/>
            </a:br>
            <a:r>
              <a:rPr lang="en-GB" sz="5400" b="1" dirty="0" smtClean="0"/>
              <a:t/>
            </a:r>
            <a:br>
              <a:rPr lang="en-GB" sz="5400" b="1" dirty="0" smtClean="0"/>
            </a:br>
            <a:r>
              <a:rPr lang="en-GB" sz="5400" b="1" dirty="0" smtClean="0"/>
              <a:t/>
            </a:r>
            <a:br>
              <a:rPr lang="en-GB" sz="5400" b="1" dirty="0" smtClean="0"/>
            </a:br>
            <a:endParaRPr lang="en-GB" sz="5400" b="1" dirty="0"/>
          </a:p>
        </p:txBody>
      </p:sp>
      <p:sp>
        <p:nvSpPr>
          <p:cNvPr id="3" name="Content Placeholder 2"/>
          <p:cNvSpPr>
            <a:spLocks noGrp="1"/>
          </p:cNvSpPr>
          <p:nvPr>
            <p:ph idx="1"/>
          </p:nvPr>
        </p:nvSpPr>
        <p:spPr>
          <a:xfrm>
            <a:off x="545123" y="2461846"/>
            <a:ext cx="11037277" cy="3664318"/>
          </a:xfrm>
        </p:spPr>
        <p:txBody>
          <a:bodyPr>
            <a:normAutofit fontScale="85000" lnSpcReduction="10000"/>
          </a:bodyPr>
          <a:lstStyle/>
          <a:p>
            <a:r>
              <a:rPr lang="en-GB" dirty="0" smtClean="0"/>
              <a:t>Develops rich understanding of ‘real world’ situations</a:t>
            </a:r>
          </a:p>
          <a:p>
            <a:r>
              <a:rPr lang="en-GB" dirty="0" smtClean="0"/>
              <a:t>Allows researchers to explore in depth complex social relations</a:t>
            </a:r>
          </a:p>
          <a:p>
            <a:r>
              <a:rPr lang="en-GB" dirty="0" smtClean="0"/>
              <a:t>Sensitive ethnographic approach enables understanding of how cultural change can be enacted</a:t>
            </a:r>
          </a:p>
          <a:p>
            <a:r>
              <a:rPr lang="en-GB" dirty="0" smtClean="0"/>
              <a:t>Ethnography is consistent with the ethos of the SUP4PCL partnership</a:t>
            </a:r>
          </a:p>
          <a:p>
            <a:pPr lvl="1"/>
            <a:r>
              <a:rPr lang="en-GB" i="1" dirty="0" smtClean="0"/>
              <a:t>Respect and reciprocity</a:t>
            </a:r>
          </a:p>
          <a:p>
            <a:pPr lvl="1"/>
            <a:r>
              <a:rPr lang="en-GB" i="1" dirty="0" smtClean="0"/>
              <a:t>Mutual learning across boundaries</a:t>
            </a:r>
          </a:p>
          <a:p>
            <a:pPr lvl="1"/>
            <a:r>
              <a:rPr lang="en-GB" i="1" dirty="0" smtClean="0"/>
              <a:t>Innovation through internationalisation</a:t>
            </a:r>
          </a:p>
          <a:p>
            <a:endParaRPr lang="en-GB" dirty="0" smtClean="0"/>
          </a:p>
          <a:p>
            <a:endParaRPr lang="en-GB" dirty="0" smtClean="0"/>
          </a:p>
          <a:p>
            <a:pPr marL="0" indent="0">
              <a:buNone/>
            </a:pPr>
            <a:endParaRPr lang="en-GB" dirty="0" smtClean="0"/>
          </a:p>
          <a:p>
            <a:pPr marL="0" indent="0">
              <a:buNone/>
            </a:pPr>
            <a:endParaRPr lang="en-GB" dirty="0" smtClean="0"/>
          </a:p>
          <a:p>
            <a:pPr marL="0" indent="0">
              <a:buNone/>
            </a:pPr>
            <a:endParaRPr lang="en-GB" dirty="0" smtClean="0"/>
          </a:p>
          <a:p>
            <a:pPr marL="0" indent="0">
              <a:buNone/>
            </a:pPr>
            <a:endParaRPr lang="en-GB" dirty="0"/>
          </a:p>
        </p:txBody>
      </p:sp>
      <p:sp>
        <p:nvSpPr>
          <p:cNvPr id="4" name="Footer Placeholder 3"/>
          <p:cNvSpPr>
            <a:spLocks noGrp="1"/>
          </p:cNvSpPr>
          <p:nvPr>
            <p:ph type="ftr" sz="quarter" idx="11"/>
          </p:nvPr>
        </p:nvSpPr>
        <p:spPr/>
        <p:txBody>
          <a:bodyPr/>
          <a:lstStyle/>
          <a:p>
            <a:r>
              <a:rPr lang="en-GB" dirty="0" smtClean="0"/>
              <a:t>School and University Partnership for Peer Communities of Learners (SUP4PCL)  </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137213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246" y="457201"/>
            <a:ext cx="10972800" cy="1143000"/>
          </a:xfrm>
        </p:spPr>
        <p:txBody>
          <a:bodyPr>
            <a:noAutofit/>
          </a:bodyPr>
          <a:lstStyle/>
          <a:p>
            <a:r>
              <a:rPr lang="en-GB" sz="5400" b="1" dirty="0" smtClean="0"/>
              <a:t/>
            </a:r>
            <a:br>
              <a:rPr lang="en-GB" sz="5400" b="1" dirty="0" smtClean="0"/>
            </a:br>
            <a:r>
              <a:rPr lang="en-GB" sz="5400" b="1" dirty="0" smtClean="0"/>
              <a:t/>
            </a:r>
            <a:br>
              <a:rPr lang="en-GB" sz="5400" b="1" dirty="0" smtClean="0"/>
            </a:br>
            <a:r>
              <a:rPr lang="en-GB" sz="5400" b="1" dirty="0" smtClean="0"/>
              <a:t/>
            </a:r>
            <a:br>
              <a:rPr lang="en-GB" sz="5400" b="1" dirty="0" smtClean="0"/>
            </a:br>
            <a:r>
              <a:rPr lang="en-GB" sz="5400" b="1" dirty="0"/>
              <a:t/>
            </a:r>
            <a:br>
              <a:rPr lang="en-GB" sz="5400" b="1" dirty="0"/>
            </a:br>
            <a:r>
              <a:rPr lang="en-GB" sz="5400" b="1" dirty="0" smtClean="0"/>
              <a:t>Future challenges in ethnographic case study design</a:t>
            </a:r>
            <a:r>
              <a:rPr lang="en-GB" sz="5400" dirty="0"/>
              <a:t/>
            </a:r>
            <a:br>
              <a:rPr lang="en-GB" sz="5400" dirty="0"/>
            </a:br>
            <a:r>
              <a:rPr lang="en-GB" sz="5400" b="1" dirty="0" smtClean="0"/>
              <a:t/>
            </a:r>
            <a:br>
              <a:rPr lang="en-GB" sz="5400" b="1" dirty="0" smtClean="0"/>
            </a:br>
            <a:r>
              <a:rPr lang="en-GB" sz="5400" b="1" dirty="0" smtClean="0"/>
              <a:t/>
            </a:r>
            <a:br>
              <a:rPr lang="en-GB" sz="5400" b="1" dirty="0" smtClean="0"/>
            </a:br>
            <a:endParaRPr lang="en-GB" sz="5400" b="1" dirty="0"/>
          </a:p>
        </p:txBody>
      </p:sp>
      <p:sp>
        <p:nvSpPr>
          <p:cNvPr id="3" name="Content Placeholder 2"/>
          <p:cNvSpPr>
            <a:spLocks noGrp="1"/>
          </p:cNvSpPr>
          <p:nvPr>
            <p:ph idx="1"/>
          </p:nvPr>
        </p:nvSpPr>
        <p:spPr>
          <a:xfrm>
            <a:off x="545123" y="2461846"/>
            <a:ext cx="11037277" cy="3664318"/>
          </a:xfrm>
        </p:spPr>
        <p:txBody>
          <a:bodyPr>
            <a:normAutofit fontScale="92500" lnSpcReduction="20000"/>
          </a:bodyPr>
          <a:lstStyle/>
          <a:p>
            <a:r>
              <a:rPr lang="en-GB" dirty="0" smtClean="0"/>
              <a:t>Clarification of research design issues</a:t>
            </a:r>
          </a:p>
          <a:p>
            <a:pPr lvl="1"/>
            <a:r>
              <a:rPr lang="en-GB" i="1" dirty="0"/>
              <a:t>M</a:t>
            </a:r>
            <a:r>
              <a:rPr lang="en-GB" i="1" dirty="0" smtClean="0"/>
              <a:t>ulti-site case study, ‘nested’ case studies?</a:t>
            </a:r>
          </a:p>
          <a:p>
            <a:r>
              <a:rPr lang="en-GB" dirty="0" smtClean="0"/>
              <a:t>Degree of consistency across all research sites </a:t>
            </a:r>
          </a:p>
          <a:p>
            <a:pPr lvl="1"/>
            <a:r>
              <a:rPr lang="en-GB" dirty="0" smtClean="0"/>
              <a:t>3 FoEs, 45 schools?</a:t>
            </a:r>
          </a:p>
          <a:p>
            <a:pPr lvl="1"/>
            <a:r>
              <a:rPr lang="en-GB" i="1" dirty="0" smtClean="0"/>
              <a:t>How does consistency equate to locally-appropriate case study design?</a:t>
            </a:r>
          </a:p>
          <a:p>
            <a:r>
              <a:rPr lang="en-GB" dirty="0" smtClean="0"/>
              <a:t>How to build trust in schools in relatively short period of time</a:t>
            </a:r>
          </a:p>
          <a:p>
            <a:r>
              <a:rPr lang="en-GB" dirty="0" smtClean="0"/>
              <a:t>Lack of sufficient ‘real world’ examples of how to overcome design challenges</a:t>
            </a:r>
          </a:p>
          <a:p>
            <a:endParaRPr lang="en-GB" dirty="0" smtClean="0"/>
          </a:p>
          <a:p>
            <a:endParaRPr lang="en-GB" dirty="0" smtClean="0"/>
          </a:p>
          <a:p>
            <a:endParaRPr lang="en-GB" dirty="0" smtClean="0"/>
          </a:p>
          <a:p>
            <a:endParaRPr lang="en-GB" dirty="0" smtClean="0"/>
          </a:p>
          <a:p>
            <a:pPr marL="0" indent="0">
              <a:buNone/>
            </a:pPr>
            <a:endParaRPr lang="en-GB" dirty="0" smtClean="0"/>
          </a:p>
          <a:p>
            <a:pPr marL="0" indent="0">
              <a:buNone/>
            </a:pPr>
            <a:endParaRPr lang="en-GB" dirty="0" smtClean="0"/>
          </a:p>
          <a:p>
            <a:pPr marL="0" indent="0">
              <a:buNone/>
            </a:pPr>
            <a:endParaRPr lang="en-GB" dirty="0" smtClean="0"/>
          </a:p>
          <a:p>
            <a:pPr marL="0" indent="0">
              <a:buNone/>
            </a:pPr>
            <a:endParaRPr lang="en-GB" dirty="0"/>
          </a:p>
        </p:txBody>
      </p:sp>
      <p:sp>
        <p:nvSpPr>
          <p:cNvPr id="4" name="Footer Placeholder 3"/>
          <p:cNvSpPr>
            <a:spLocks noGrp="1"/>
          </p:cNvSpPr>
          <p:nvPr>
            <p:ph type="ftr" sz="quarter" idx="11"/>
          </p:nvPr>
        </p:nvSpPr>
        <p:spPr/>
        <p:txBody>
          <a:bodyPr/>
          <a:lstStyle/>
          <a:p>
            <a:r>
              <a:rPr lang="en-GB" dirty="0" smtClean="0"/>
              <a:t>School and University Partnership for Peer Communities of Learners (SUP4PCL)  </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420039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508" y="1354015"/>
            <a:ext cx="10972800" cy="3833447"/>
          </a:xfrm>
        </p:spPr>
        <p:txBody>
          <a:bodyPr>
            <a:noAutofit/>
          </a:bodyPr>
          <a:lstStyle/>
          <a:p>
            <a:r>
              <a:rPr lang="en-GB" sz="7200" b="1" dirty="0" smtClean="0"/>
              <a:t/>
            </a:r>
            <a:br>
              <a:rPr lang="en-GB" sz="7200" b="1" dirty="0" smtClean="0"/>
            </a:br>
            <a:r>
              <a:rPr lang="en-GB" sz="7200" b="1" dirty="0" smtClean="0"/>
              <a:t/>
            </a:r>
            <a:br>
              <a:rPr lang="en-GB" sz="7200" b="1" dirty="0" smtClean="0"/>
            </a:br>
            <a:r>
              <a:rPr lang="en-GB" sz="7200" b="1" dirty="0" smtClean="0"/>
              <a:t>Where next for research design in SUP4PCL?</a:t>
            </a:r>
            <a:r>
              <a:rPr lang="en-GB" sz="7200" b="1" dirty="0"/>
              <a:t/>
            </a:r>
            <a:br>
              <a:rPr lang="en-GB" sz="7200" b="1" dirty="0"/>
            </a:br>
            <a:r>
              <a:rPr lang="en-GB" sz="7200" b="1" dirty="0" smtClean="0"/>
              <a:t/>
            </a:r>
            <a:br>
              <a:rPr lang="en-GB" sz="7200" b="1" dirty="0" smtClean="0"/>
            </a:br>
            <a:endParaRPr lang="en-GB" sz="7200" b="1" i="1" dirty="0"/>
          </a:p>
        </p:txBody>
      </p:sp>
      <p:sp>
        <p:nvSpPr>
          <p:cNvPr id="6" name="Footer Placeholder 5"/>
          <p:cNvSpPr>
            <a:spLocks noGrp="1"/>
          </p:cNvSpPr>
          <p:nvPr>
            <p:ph type="ftr" sz="quarter" idx="11"/>
          </p:nvPr>
        </p:nvSpPr>
        <p:spPr/>
        <p:txBody>
          <a:bodyPr/>
          <a:lstStyle/>
          <a:p>
            <a:r>
              <a:rPr lang="en-GB" dirty="0" smtClean="0"/>
              <a:t>School and University Partnership for Peer Communities of Learners (SUP4PCL)  </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207256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7200" b="1" dirty="0" smtClean="0"/>
              <a:t>Issues to resolve</a:t>
            </a:r>
            <a:endParaRPr lang="en-GB" sz="7200" b="1" dirty="0"/>
          </a:p>
        </p:txBody>
      </p:sp>
      <p:sp>
        <p:nvSpPr>
          <p:cNvPr id="3" name="Content Placeholder 2"/>
          <p:cNvSpPr>
            <a:spLocks noGrp="1"/>
          </p:cNvSpPr>
          <p:nvPr>
            <p:ph idx="1"/>
          </p:nvPr>
        </p:nvSpPr>
        <p:spPr>
          <a:xfrm>
            <a:off x="838200" y="1930128"/>
            <a:ext cx="10515600" cy="4351338"/>
          </a:xfrm>
        </p:spPr>
        <p:txBody>
          <a:bodyPr>
            <a:normAutofit fontScale="92500" lnSpcReduction="10000"/>
          </a:bodyPr>
          <a:lstStyle/>
          <a:p>
            <a:pPr marL="514350" indent="-514350">
              <a:buFont typeface="+mj-lt"/>
              <a:buAutoNum type="arabicPeriod"/>
            </a:pPr>
            <a:r>
              <a:rPr lang="en-GB" b="1" dirty="0" smtClean="0"/>
              <a:t>What is our current view on specifics of research design?</a:t>
            </a:r>
          </a:p>
          <a:p>
            <a:r>
              <a:rPr lang="en-GB" b="1" dirty="0" smtClean="0"/>
              <a:t>If this is a case study, what are the case boundaries?</a:t>
            </a:r>
          </a:p>
          <a:p>
            <a:pPr lvl="1"/>
            <a:r>
              <a:rPr lang="en-GB" b="1" i="1" dirty="0" smtClean="0"/>
              <a:t>A single multi-site (1 x 45) case study </a:t>
            </a:r>
          </a:p>
          <a:p>
            <a:pPr lvl="1"/>
            <a:r>
              <a:rPr lang="en-GB" b="1" i="1" dirty="0" smtClean="0"/>
              <a:t>Three multi-site (3 x 15) case studies</a:t>
            </a:r>
          </a:p>
          <a:p>
            <a:pPr lvl="1"/>
            <a:r>
              <a:rPr lang="en-GB" b="1" i="1" dirty="0" smtClean="0"/>
              <a:t>45 single site case studies</a:t>
            </a:r>
            <a:endParaRPr lang="en-GB" b="1" i="1" dirty="0"/>
          </a:p>
          <a:p>
            <a:pPr marL="0" indent="0">
              <a:buNone/>
            </a:pPr>
            <a:endParaRPr lang="en-GB" b="1" dirty="0" smtClean="0"/>
          </a:p>
          <a:p>
            <a:pPr marL="0" indent="0">
              <a:buNone/>
            </a:pPr>
            <a:r>
              <a:rPr lang="en-GB" b="1" i="1" dirty="0" smtClean="0"/>
              <a:t>2. </a:t>
            </a:r>
            <a:r>
              <a:rPr lang="en-GB" b="1" dirty="0" smtClean="0"/>
              <a:t>Dealing with trust issues in schools </a:t>
            </a:r>
          </a:p>
          <a:p>
            <a:r>
              <a:rPr lang="en-GB" b="1" i="1" dirty="0" smtClean="0"/>
              <a:t>Are there any ‘short cuts’ to gaining trust/cooperation of principals?</a:t>
            </a:r>
          </a:p>
          <a:p>
            <a:pPr marL="0" indent="0">
              <a:buNone/>
            </a:pPr>
            <a:endParaRPr lang="en-GB" b="1" i="1" dirty="0" smtClean="0"/>
          </a:p>
        </p:txBody>
      </p:sp>
      <p:sp>
        <p:nvSpPr>
          <p:cNvPr id="6" name="Footer Placeholder 5"/>
          <p:cNvSpPr>
            <a:spLocks noGrp="1"/>
          </p:cNvSpPr>
          <p:nvPr>
            <p:ph type="ftr" sz="quarter" idx="11"/>
          </p:nvPr>
        </p:nvSpPr>
        <p:spPr>
          <a:xfrm>
            <a:off x="2912534" y="6130262"/>
            <a:ext cx="6297612" cy="365125"/>
          </a:xfrm>
        </p:spPr>
        <p:txBody>
          <a:bodyPr/>
          <a:lstStyle/>
          <a:p>
            <a:r>
              <a:rPr lang="en-GB" dirty="0" smtClean="0"/>
              <a:t>School and University Partnership for Peer Communities of Learners (SUP4PCL)  </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4035906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ooter Placeholder 13"/>
          <p:cNvSpPr>
            <a:spLocks noGrp="1"/>
          </p:cNvSpPr>
          <p:nvPr>
            <p:ph type="ftr" sz="quarter" idx="11"/>
          </p:nvPr>
        </p:nvSpPr>
        <p:spPr/>
        <p:txBody>
          <a:bodyPr/>
          <a:lstStyle/>
          <a:p>
            <a:r>
              <a:rPr lang="en-GB" dirty="0" smtClean="0"/>
              <a:t>School and University Partnership for Peer Communities of Learners (SUP4PCL)  </a:t>
            </a:r>
            <a:endParaRPr lang="en-GB" dirty="0"/>
          </a:p>
        </p:txBody>
      </p:sp>
      <p:sp>
        <p:nvSpPr>
          <p:cNvPr id="2" name="Title 1"/>
          <p:cNvSpPr>
            <a:spLocks noGrp="1"/>
          </p:cNvSpPr>
          <p:nvPr>
            <p:ph type="ctrTitle" idx="4294967295"/>
          </p:nvPr>
        </p:nvSpPr>
        <p:spPr>
          <a:xfrm>
            <a:off x="849086" y="2130425"/>
            <a:ext cx="9514114" cy="1470025"/>
          </a:xfrm>
        </p:spPr>
        <p:txBody>
          <a:bodyPr>
            <a:noAutofit/>
          </a:bodyPr>
          <a:lstStyle/>
          <a:p>
            <a:r>
              <a:rPr lang="en-GB" sz="7200" b="1" dirty="0" smtClean="0"/>
              <a:t>Key learning and shared understanding of ethical issues</a:t>
            </a:r>
            <a:endParaRPr lang="en-GB" sz="7200" b="1" dirty="0"/>
          </a:p>
        </p:txBody>
      </p:sp>
      <p:pic>
        <p:nvPicPr>
          <p:cNvPr id="6" name="Picture 5"/>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24761494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5400" b="1" dirty="0" smtClean="0"/>
              <a:t/>
            </a:r>
            <a:br>
              <a:rPr lang="en-GB" sz="5400" b="1" dirty="0" smtClean="0"/>
            </a:br>
            <a:r>
              <a:rPr lang="en-GB" sz="5400" b="1" dirty="0" smtClean="0"/>
              <a:t/>
            </a:r>
            <a:br>
              <a:rPr lang="en-GB" sz="5400" b="1" dirty="0" smtClean="0"/>
            </a:br>
            <a:r>
              <a:rPr lang="en-GB" sz="5400" b="1" dirty="0" smtClean="0"/>
              <a:t>Respect and Trust are essential to credibility of project outcomes</a:t>
            </a:r>
            <a:br>
              <a:rPr lang="en-GB" sz="5400" b="1" dirty="0" smtClean="0"/>
            </a:br>
            <a:endParaRPr lang="en-GB" sz="5400" b="1" dirty="0"/>
          </a:p>
        </p:txBody>
      </p:sp>
      <p:sp>
        <p:nvSpPr>
          <p:cNvPr id="3" name="Content Placeholder 2"/>
          <p:cNvSpPr>
            <a:spLocks noGrp="1"/>
          </p:cNvSpPr>
          <p:nvPr>
            <p:ph idx="1"/>
          </p:nvPr>
        </p:nvSpPr>
        <p:spPr>
          <a:xfrm>
            <a:off x="761999" y="2612570"/>
            <a:ext cx="10820399" cy="3513593"/>
          </a:xfrm>
        </p:spPr>
        <p:txBody>
          <a:bodyPr>
            <a:normAutofit fontScale="92500"/>
          </a:bodyPr>
          <a:lstStyle/>
          <a:p>
            <a:r>
              <a:rPr lang="en-GB" sz="4000" dirty="0" smtClean="0"/>
              <a:t>Between SUP4PCL partners</a:t>
            </a:r>
          </a:p>
          <a:p>
            <a:r>
              <a:rPr lang="en-GB" sz="4000" dirty="0" smtClean="0"/>
              <a:t>Between partners and school participants</a:t>
            </a:r>
          </a:p>
          <a:p>
            <a:r>
              <a:rPr lang="en-GB" sz="4000" dirty="0" smtClean="0"/>
              <a:t>Between partners and audience for research findings</a:t>
            </a:r>
          </a:p>
          <a:p>
            <a:pPr lvl="1"/>
            <a:r>
              <a:rPr lang="en-GB" sz="3600" i="1" dirty="0" smtClean="0"/>
              <a:t>Academic</a:t>
            </a:r>
          </a:p>
          <a:p>
            <a:pPr lvl="1"/>
            <a:r>
              <a:rPr lang="en-GB" sz="3600" i="1" dirty="0" smtClean="0"/>
              <a:t>Public/political</a:t>
            </a:r>
          </a:p>
          <a:p>
            <a:pPr marL="0" indent="0">
              <a:buNone/>
            </a:pPr>
            <a:endParaRPr lang="en-GB" dirty="0"/>
          </a:p>
        </p:txBody>
      </p:sp>
      <p:sp>
        <p:nvSpPr>
          <p:cNvPr id="4" name="Footer Placeholder 3"/>
          <p:cNvSpPr>
            <a:spLocks noGrp="1"/>
          </p:cNvSpPr>
          <p:nvPr>
            <p:ph type="ftr" sz="quarter" idx="11"/>
          </p:nvPr>
        </p:nvSpPr>
        <p:spPr/>
        <p:txBody>
          <a:bodyPr/>
          <a:lstStyle/>
          <a:p>
            <a:r>
              <a:rPr lang="en-GB" dirty="0" smtClean="0"/>
              <a:t>School and University Partnership for Peer Communities of Learners (SUP4PCL)  </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3256451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800" b="1" dirty="0" smtClean="0"/>
              <a:t/>
            </a:r>
            <a:br>
              <a:rPr lang="en-GB" sz="4800" b="1" dirty="0" smtClean="0"/>
            </a:br>
            <a:r>
              <a:rPr lang="en-GB" sz="5400" b="1" dirty="0" smtClean="0"/>
              <a:t>Guiding principles that generate and sustain trust and respect</a:t>
            </a:r>
            <a:endParaRPr lang="en-GB" sz="5400" b="1" dirty="0"/>
          </a:p>
        </p:txBody>
      </p:sp>
      <p:sp>
        <p:nvSpPr>
          <p:cNvPr id="3" name="Content Placeholder 2"/>
          <p:cNvSpPr>
            <a:spLocks noGrp="1"/>
          </p:cNvSpPr>
          <p:nvPr>
            <p:ph idx="1"/>
          </p:nvPr>
        </p:nvSpPr>
        <p:spPr>
          <a:xfrm>
            <a:off x="653143" y="2525486"/>
            <a:ext cx="10929256" cy="3600678"/>
          </a:xfrm>
        </p:spPr>
        <p:txBody>
          <a:bodyPr>
            <a:normAutofit fontScale="92500"/>
          </a:bodyPr>
          <a:lstStyle/>
          <a:p>
            <a:r>
              <a:rPr lang="en-GB" sz="4000" dirty="0" smtClean="0"/>
              <a:t>Transparency between </a:t>
            </a:r>
            <a:r>
              <a:rPr lang="en-GB" sz="4000" dirty="0" err="1" smtClean="0"/>
              <a:t>FoE</a:t>
            </a:r>
            <a:r>
              <a:rPr lang="en-GB" sz="4000" dirty="0" smtClean="0"/>
              <a:t> partners and school participants</a:t>
            </a:r>
          </a:p>
          <a:p>
            <a:r>
              <a:rPr lang="en-GB" sz="4000" dirty="0" smtClean="0"/>
              <a:t>Proportionality</a:t>
            </a:r>
          </a:p>
          <a:p>
            <a:r>
              <a:rPr lang="en-GB" sz="4000" dirty="0" smtClean="0"/>
              <a:t>Honesty between partners about ethical challenges</a:t>
            </a:r>
          </a:p>
          <a:p>
            <a:r>
              <a:rPr lang="en-GB" sz="4000" i="1" dirty="0" smtClean="0"/>
              <a:t>Ongoing</a:t>
            </a:r>
            <a:r>
              <a:rPr lang="en-GB" sz="4000" dirty="0" smtClean="0"/>
              <a:t> consideration to ethical dimensions</a:t>
            </a:r>
          </a:p>
          <a:p>
            <a:pPr marL="0" indent="0">
              <a:buNone/>
            </a:pPr>
            <a:endParaRPr lang="en-GB" dirty="0"/>
          </a:p>
        </p:txBody>
      </p:sp>
      <p:sp>
        <p:nvSpPr>
          <p:cNvPr id="4" name="Footer Placeholder 3"/>
          <p:cNvSpPr>
            <a:spLocks noGrp="1"/>
          </p:cNvSpPr>
          <p:nvPr>
            <p:ph type="ftr" sz="quarter" idx="11"/>
          </p:nvPr>
        </p:nvSpPr>
        <p:spPr/>
        <p:txBody>
          <a:bodyPr/>
          <a:lstStyle/>
          <a:p>
            <a:r>
              <a:rPr lang="en-GB" smtClean="0"/>
              <a:t>School and University Partnership for Peer Communities of Learners (SUP4PCL)  </a:t>
            </a:r>
            <a:endParaRPr lang="en-GB"/>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2610354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GB" dirty="0" smtClean="0"/>
              <a:t>School and University Partnership for Peer Communities of Learners (SUP4PCL)  </a:t>
            </a:r>
            <a:endParaRPr lang="en-GB" dirty="0"/>
          </a:p>
        </p:txBody>
      </p:sp>
      <p:sp>
        <p:nvSpPr>
          <p:cNvPr id="2" name="Title 1"/>
          <p:cNvSpPr>
            <a:spLocks noGrp="1"/>
          </p:cNvSpPr>
          <p:nvPr>
            <p:ph type="title" idx="4294967295"/>
          </p:nvPr>
        </p:nvSpPr>
        <p:spPr>
          <a:xfrm>
            <a:off x="0" y="274638"/>
            <a:ext cx="10972800" cy="1143000"/>
          </a:xfrm>
        </p:spPr>
        <p:txBody>
          <a:bodyPr>
            <a:noAutofit/>
          </a:bodyPr>
          <a:lstStyle/>
          <a:p>
            <a:pPr algn="ctr"/>
            <a:r>
              <a:rPr lang="en-GB" sz="7200" b="1" dirty="0" smtClean="0"/>
              <a:t/>
            </a:r>
            <a:br>
              <a:rPr lang="en-GB" sz="7200" b="1" dirty="0" smtClean="0"/>
            </a:br>
            <a:r>
              <a:rPr lang="en-GB" sz="7200" b="1" dirty="0" smtClean="0"/>
              <a:t/>
            </a:r>
            <a:br>
              <a:rPr lang="en-GB" sz="7200" b="1" dirty="0" smtClean="0"/>
            </a:br>
            <a:r>
              <a:rPr lang="en-GB" sz="7200" b="1" dirty="0"/>
              <a:t/>
            </a:r>
            <a:br>
              <a:rPr lang="en-GB" sz="7200" b="1" dirty="0"/>
            </a:br>
            <a:r>
              <a:rPr lang="en-GB" sz="7200" b="1" dirty="0" smtClean="0"/>
              <a:t/>
            </a:r>
            <a:br>
              <a:rPr lang="en-GB" sz="7200" b="1" dirty="0" smtClean="0"/>
            </a:br>
            <a:r>
              <a:rPr lang="en-GB" sz="7200" b="1" dirty="0" smtClean="0"/>
              <a:t>Where next for research ethics in SUP4PCL?</a:t>
            </a:r>
            <a:endParaRPr lang="en-GB" sz="7200" b="1" i="1" dirty="0"/>
          </a:p>
        </p:txBody>
      </p:sp>
      <p:sp>
        <p:nvSpPr>
          <p:cNvPr id="3" name="Content Placeholder 2"/>
          <p:cNvSpPr>
            <a:spLocks noGrp="1"/>
          </p:cNvSpPr>
          <p:nvPr>
            <p:ph idx="4294967295"/>
          </p:nvPr>
        </p:nvSpPr>
        <p:spPr>
          <a:xfrm>
            <a:off x="0" y="1600200"/>
            <a:ext cx="10972800" cy="4525963"/>
          </a:xfrm>
        </p:spPr>
        <p:txBody>
          <a:bodyPr>
            <a:normAutofit/>
          </a:bodyPr>
          <a:lstStyle/>
          <a:p>
            <a:pPr marL="0" indent="0">
              <a:lnSpc>
                <a:spcPct val="80000"/>
              </a:lnSpc>
              <a:buNone/>
              <a:defRPr/>
            </a:pPr>
            <a:endParaRPr lang="en-US" dirty="0"/>
          </a:p>
          <a:p>
            <a:pPr marL="0" indent="0">
              <a:buNone/>
            </a:pPr>
            <a:endParaRPr lang="en-GB" sz="4400" b="1" dirty="0" smtClean="0"/>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2617531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4" name="Title 3"/>
          <p:cNvSpPr>
            <a:spLocks noGrp="1"/>
          </p:cNvSpPr>
          <p:nvPr>
            <p:ph type="ctrTitle"/>
          </p:nvPr>
        </p:nvSpPr>
        <p:spPr>
          <a:xfrm>
            <a:off x="1524000" y="1122363"/>
            <a:ext cx="9144000" cy="3721508"/>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smtClean="0"/>
              <a:t>Key learning and shared understanding of issues of Peer Communities of Learners</a:t>
            </a:r>
            <a:endParaRPr lang="en-US" b="1" dirty="0"/>
          </a:p>
        </p:txBody>
      </p:sp>
      <p:sp>
        <p:nvSpPr>
          <p:cNvPr id="7" name="Footer Placeholder 13"/>
          <p:cNvSpPr>
            <a:spLocks noGrp="1"/>
          </p:cNvSpPr>
          <p:nvPr>
            <p:ph type="ftr" sz="quarter" idx="11"/>
          </p:nvPr>
        </p:nvSpPr>
        <p:spPr/>
        <p:txBody>
          <a:bodyPr/>
          <a:lstStyle/>
          <a:p>
            <a:r>
              <a:rPr lang="en-GB" dirty="0"/>
              <a:t>School and University Partnership for Peer Communities of Learners (SUP4PCL)  </a:t>
            </a:r>
          </a:p>
          <a:p>
            <a:endParaRPr lang="en-GB" dirty="0"/>
          </a:p>
        </p:txBody>
      </p:sp>
      <p:pic>
        <p:nvPicPr>
          <p:cNvPr id="8" name="Picture 7"/>
          <p:cNvPicPr/>
          <p:nvPr/>
        </p:nvPicPr>
        <p:blipFill>
          <a:blip r:embed="rId2"/>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802578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7200" b="1" dirty="0" smtClean="0"/>
              <a:t>Issues to resolve</a:t>
            </a:r>
            <a:endParaRPr lang="en-GB" sz="7200" b="1" dirty="0"/>
          </a:p>
        </p:txBody>
      </p:sp>
      <p:sp>
        <p:nvSpPr>
          <p:cNvPr id="3" name="Content Placeholder 2"/>
          <p:cNvSpPr>
            <a:spLocks noGrp="1"/>
          </p:cNvSpPr>
          <p:nvPr>
            <p:ph idx="1"/>
          </p:nvPr>
        </p:nvSpPr>
        <p:spPr>
          <a:xfrm>
            <a:off x="838200" y="1930128"/>
            <a:ext cx="10515600" cy="4351338"/>
          </a:xfrm>
        </p:spPr>
        <p:txBody>
          <a:bodyPr>
            <a:normAutofit/>
          </a:bodyPr>
          <a:lstStyle/>
          <a:p>
            <a:pPr marL="514350" indent="-514350">
              <a:buFont typeface="+mj-lt"/>
              <a:buAutoNum type="arabicPeriod"/>
            </a:pPr>
            <a:r>
              <a:rPr lang="en-GB" b="1" dirty="0" smtClean="0"/>
              <a:t>What processes/structures are needed for us to ensure ethical process </a:t>
            </a:r>
            <a:r>
              <a:rPr lang="en-GB" b="1" i="1" u="sng" dirty="0" smtClean="0"/>
              <a:t>throughout the duration </a:t>
            </a:r>
            <a:r>
              <a:rPr lang="en-GB" b="1" dirty="0" smtClean="0"/>
              <a:t>of SUP4PCL?</a:t>
            </a:r>
          </a:p>
          <a:p>
            <a:pPr marL="514350" indent="-514350">
              <a:buFont typeface="+mj-lt"/>
              <a:buAutoNum type="arabicPeriod"/>
            </a:pPr>
            <a:endParaRPr lang="en-GB" b="1" dirty="0"/>
          </a:p>
          <a:p>
            <a:pPr marL="514350" indent="-514350">
              <a:buFont typeface="+mj-lt"/>
              <a:buAutoNum type="arabicPeriod"/>
            </a:pPr>
            <a:r>
              <a:rPr lang="en-GB" b="1" dirty="0" smtClean="0"/>
              <a:t>What are our expectations regarding academic outputs of the project?</a:t>
            </a:r>
          </a:p>
          <a:p>
            <a:pPr marL="0" indent="0">
              <a:buNone/>
            </a:pPr>
            <a:endParaRPr lang="en-GB" b="1" dirty="0" smtClean="0"/>
          </a:p>
          <a:p>
            <a:pPr marL="0" indent="0">
              <a:buNone/>
            </a:pPr>
            <a:endParaRPr lang="en-GB" b="1" i="1" dirty="0" smtClean="0"/>
          </a:p>
        </p:txBody>
      </p:sp>
      <p:sp>
        <p:nvSpPr>
          <p:cNvPr id="6" name="Footer Placeholder 5"/>
          <p:cNvSpPr>
            <a:spLocks noGrp="1"/>
          </p:cNvSpPr>
          <p:nvPr>
            <p:ph type="ftr" sz="quarter" idx="11"/>
          </p:nvPr>
        </p:nvSpPr>
        <p:spPr>
          <a:xfrm>
            <a:off x="2912534" y="6130262"/>
            <a:ext cx="6297612" cy="365125"/>
          </a:xfrm>
        </p:spPr>
        <p:txBody>
          <a:bodyPr/>
          <a:lstStyle/>
          <a:p>
            <a:r>
              <a:rPr lang="en-GB" dirty="0" smtClean="0"/>
              <a:t>School and University Partnership for Peer Communities of Learners (SUP4PCL)  </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697990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Key learning and shared understanding </a:t>
            </a:r>
            <a:r>
              <a:rPr lang="en-GB" b="1" dirty="0" smtClean="0"/>
              <a:t>of issues in coaching and mentoring</a:t>
            </a:r>
            <a:endParaRPr lang="en-GB" b="1" dirty="0"/>
          </a:p>
        </p:txBody>
      </p:sp>
      <p:sp>
        <p:nvSpPr>
          <p:cNvPr id="3" name="Content Placeholder 2"/>
          <p:cNvSpPr>
            <a:spLocks noGrp="1"/>
          </p:cNvSpPr>
          <p:nvPr>
            <p:ph idx="1"/>
          </p:nvPr>
        </p:nvSpPr>
        <p:spPr/>
        <p:txBody>
          <a:bodyPr>
            <a:normAutofit fontScale="92500" lnSpcReduction="10000"/>
          </a:bodyPr>
          <a:lstStyle/>
          <a:p>
            <a:r>
              <a:rPr lang="en-GB" dirty="0" smtClean="0"/>
              <a:t>It needs to be perceived as aiding teachers’ development, not judgemental</a:t>
            </a:r>
          </a:p>
          <a:p>
            <a:pPr lvl="1"/>
            <a:r>
              <a:rPr lang="en-GB" dirty="0" smtClean="0"/>
              <a:t>Mentoring sessions should not be used to make judgements on teachers’ practice</a:t>
            </a:r>
          </a:p>
          <a:p>
            <a:r>
              <a:rPr lang="en-GB" dirty="0" smtClean="0"/>
              <a:t>Both mentor and mentee need to be fully committed to the process</a:t>
            </a:r>
          </a:p>
          <a:p>
            <a:pPr lvl="1"/>
            <a:r>
              <a:rPr lang="en-GB" dirty="0" smtClean="0"/>
              <a:t>There is a need for both mentor and mentee to be able to reflect on their practice</a:t>
            </a:r>
          </a:p>
          <a:p>
            <a:r>
              <a:rPr lang="en-GB" dirty="0" smtClean="0"/>
              <a:t>It is important to identify the appropriate personal qualities in the mentors</a:t>
            </a:r>
            <a:endParaRPr lang="en-GB" dirty="0"/>
          </a:p>
        </p:txBody>
      </p:sp>
      <p:pic>
        <p:nvPicPr>
          <p:cNvPr id="4" name="Picture 3"/>
          <p:cNvPicPr/>
          <p:nvPr/>
        </p:nvPicPr>
        <p:blipFill>
          <a:blip r:embed="rId2"/>
          <a:stretch>
            <a:fillRect/>
          </a:stretch>
        </p:blipFill>
        <p:spPr>
          <a:xfrm>
            <a:off x="9542139" y="6138878"/>
            <a:ext cx="2240280" cy="527050"/>
          </a:xfrm>
          <a:prstGeom prst="rect">
            <a:avLst/>
          </a:prstGeom>
        </p:spPr>
      </p:pic>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2501394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smtClean="0"/>
              <a:t>Shared understanding of Quality Assurance </a:t>
            </a:r>
            <a:endParaRPr lang="en-US" b="1" dirty="0"/>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n-US" dirty="0" smtClean="0"/>
              <a:t>Use reports collected by project members which document mentoring in schools</a:t>
            </a:r>
          </a:p>
          <a:p>
            <a:r>
              <a:rPr lang="en-US" dirty="0" smtClean="0"/>
              <a:t>Use ethnographic methods and other instruments</a:t>
            </a:r>
          </a:p>
          <a:p>
            <a:r>
              <a:rPr lang="en-US" dirty="0" smtClean="0"/>
              <a:t>Key stakeholders need to be engaged</a:t>
            </a:r>
          </a:p>
          <a:p>
            <a:r>
              <a:rPr lang="en-US" dirty="0" smtClean="0"/>
              <a:t>Trust of participants essential</a:t>
            </a:r>
          </a:p>
          <a:p>
            <a:r>
              <a:rPr lang="en-US" dirty="0" smtClean="0"/>
              <a:t>Needs to be part of annual assessment</a:t>
            </a:r>
            <a:endParaRPr lang="en-US" dirty="0"/>
          </a:p>
        </p:txBody>
      </p:sp>
      <p:sp>
        <p:nvSpPr>
          <p:cNvPr id="4" name="Footer Placeholder 3"/>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2175312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smtClean="0"/>
              <a:t>Future challenges in Quality Assurance</a:t>
            </a:r>
            <a:endParaRPr lang="en-US" b="1" dirty="0"/>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n-US" dirty="0" smtClean="0"/>
              <a:t>Project sustainability</a:t>
            </a:r>
          </a:p>
          <a:p>
            <a:r>
              <a:rPr lang="en-US" dirty="0" smtClean="0"/>
              <a:t>Knowing how to document school experience as evidence for quality assurance</a:t>
            </a:r>
          </a:p>
          <a:p>
            <a:r>
              <a:rPr lang="en-US" dirty="0" smtClean="0"/>
              <a:t>Time</a:t>
            </a:r>
          </a:p>
          <a:p>
            <a:r>
              <a:rPr lang="en-US" dirty="0" smtClean="0"/>
              <a:t>Inappropriate instruments</a:t>
            </a:r>
          </a:p>
          <a:p>
            <a:r>
              <a:rPr lang="en-US" dirty="0" smtClean="0"/>
              <a:t>Lack of support for principals</a:t>
            </a:r>
          </a:p>
          <a:p>
            <a:pPr marL="0" indent="0">
              <a:buNone/>
            </a:pPr>
            <a:endParaRPr lang="en-US" dirty="0" smtClean="0"/>
          </a:p>
          <a:p>
            <a:pPr marL="0" indent="0">
              <a:buNone/>
            </a:pP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5942273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smtClean="0"/>
              <a:t>KEY Question</a:t>
            </a:r>
            <a:endParaRPr lang="en-US" b="1" dirty="0"/>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endParaRPr lang="en-US" dirty="0" smtClean="0"/>
          </a:p>
          <a:p>
            <a:endParaRPr lang="en-US" dirty="0"/>
          </a:p>
          <a:p>
            <a:endParaRPr lang="en-US" dirty="0" smtClean="0"/>
          </a:p>
          <a:p>
            <a:r>
              <a:rPr lang="en-US" sz="4800" dirty="0" smtClean="0"/>
              <a:t>Need to ask ourselves what is being quality assured and how?</a:t>
            </a:r>
            <a:endParaRPr lang="en-US" sz="4800" dirty="0"/>
          </a:p>
        </p:txBody>
      </p:sp>
      <p:sp>
        <p:nvSpPr>
          <p:cNvPr id="4" name="Footer Placeholder 3"/>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2"/>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33493093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54917"/>
          </a:xfrm>
        </p:spPr>
        <p:style>
          <a:lnRef idx="2">
            <a:schemeClr val="accent1"/>
          </a:lnRef>
          <a:fillRef idx="1">
            <a:schemeClr val="lt1"/>
          </a:fillRef>
          <a:effectRef idx="0">
            <a:schemeClr val="accent1"/>
          </a:effectRef>
          <a:fontRef idx="minor">
            <a:schemeClr val="dk1"/>
          </a:fontRef>
        </p:style>
        <p:txBody>
          <a:bodyPr>
            <a:normAutofit/>
          </a:bodyPr>
          <a:lstStyle/>
          <a:p>
            <a:r>
              <a:rPr lang="en-US" sz="3600" b="1" dirty="0" smtClean="0"/>
              <a:t>Component parts of the Project</a:t>
            </a:r>
            <a:endParaRPr lang="en-US" sz="3600" b="1" dirty="0"/>
          </a:p>
        </p:txBody>
      </p:sp>
      <p:graphicFrame>
        <p:nvGraphicFramePr>
          <p:cNvPr id="4" name="Content Placeholder 3"/>
          <p:cNvGraphicFramePr>
            <a:graphicFrameLocks noGrp="1"/>
          </p:cNvGraphicFramePr>
          <p:nvPr>
            <p:ph idx="1"/>
            <p:extLst/>
          </p:nvPr>
        </p:nvGraphicFramePr>
        <p:xfrm>
          <a:off x="868878" y="1520042"/>
          <a:ext cx="10515600" cy="4572000"/>
        </p:xfrm>
        <a:graphic>
          <a:graphicData uri="http://schemas.openxmlformats.org/drawingml/2006/table">
            <a:tbl>
              <a:tblPr firstRow="1" bandRow="1">
                <a:tableStyleId>{5C22544A-7EE6-4342-B048-85BDC9FD1C3A}</a:tableStyleId>
              </a:tblPr>
              <a:tblGrid>
                <a:gridCol w="2046348"/>
                <a:gridCol w="2046348"/>
                <a:gridCol w="1762486"/>
                <a:gridCol w="2330209"/>
                <a:gridCol w="2330209"/>
              </a:tblGrid>
              <a:tr h="370840">
                <a:tc>
                  <a:txBody>
                    <a:bodyPr/>
                    <a:lstStyle/>
                    <a:p>
                      <a:r>
                        <a:rPr lang="en-US" dirty="0" smtClean="0"/>
                        <a:t>European teams of academics</a:t>
                      </a:r>
                      <a:endParaRPr lang="en-US" dirty="0"/>
                    </a:p>
                  </a:txBody>
                  <a:tcPr/>
                </a:tc>
                <a:tc>
                  <a:txBody>
                    <a:bodyPr/>
                    <a:lstStyle/>
                    <a:p>
                      <a:r>
                        <a:rPr lang="en-US" dirty="0" smtClean="0"/>
                        <a:t>Egyptian Faculties of Education</a:t>
                      </a:r>
                      <a:endParaRPr lang="en-US" dirty="0"/>
                    </a:p>
                  </a:txBody>
                  <a:tcPr/>
                </a:tc>
                <a:tc>
                  <a:txBody>
                    <a:bodyPr/>
                    <a:lstStyle/>
                    <a:p>
                      <a:r>
                        <a:rPr lang="en-US" dirty="0" smtClean="0"/>
                        <a:t>Professional Development Schools</a:t>
                      </a:r>
                      <a:endParaRPr lang="en-US" dirty="0"/>
                    </a:p>
                  </a:txBody>
                  <a:tcPr/>
                </a:tc>
                <a:tc>
                  <a:txBody>
                    <a:bodyPr/>
                    <a:lstStyle/>
                    <a:p>
                      <a:r>
                        <a:rPr lang="en-US" dirty="0" smtClean="0"/>
                        <a:t>Peer Communities of Learners</a:t>
                      </a:r>
                      <a:endParaRPr lang="en-US" dirty="0"/>
                    </a:p>
                  </a:txBody>
                  <a:tcPr/>
                </a:tc>
                <a:tc>
                  <a:txBody>
                    <a:bodyPr/>
                    <a:lstStyle/>
                    <a:p>
                      <a:r>
                        <a:rPr lang="en-US" dirty="0" smtClean="0"/>
                        <a:t>Materials to support subject</a:t>
                      </a:r>
                      <a:r>
                        <a:rPr lang="en-US" baseline="0" dirty="0" smtClean="0"/>
                        <a:t> and professional teaching</a:t>
                      </a:r>
                      <a:endParaRPr lang="en-US" dirty="0"/>
                    </a:p>
                  </a:txBody>
                  <a:tcPr/>
                </a:tc>
              </a:tr>
              <a:tr h="370840">
                <a:tc>
                  <a:txBody>
                    <a:bodyPr/>
                    <a:lstStyle/>
                    <a:p>
                      <a:r>
                        <a:rPr lang="en-US" dirty="0" err="1" smtClean="0"/>
                        <a:t>Uleic</a:t>
                      </a:r>
                      <a:r>
                        <a:rPr lang="en-US" dirty="0" smtClean="0"/>
                        <a:t>;</a:t>
                      </a:r>
                      <a:r>
                        <a:rPr lang="en-US" baseline="0" dirty="0" smtClean="0"/>
                        <a:t> </a:t>
                      </a:r>
                      <a:r>
                        <a:rPr lang="en-US" dirty="0" smtClean="0"/>
                        <a:t>UL; NU;</a:t>
                      </a:r>
                      <a:r>
                        <a:rPr lang="en-US" baseline="0" dirty="0" smtClean="0"/>
                        <a:t> </a:t>
                      </a:r>
                      <a:r>
                        <a:rPr lang="en-US" dirty="0" smtClean="0"/>
                        <a:t>MLU</a:t>
                      </a:r>
                    </a:p>
                    <a:p>
                      <a:r>
                        <a:rPr lang="en-US" dirty="0" smtClean="0"/>
                        <a:t>Work with </a:t>
                      </a:r>
                      <a:r>
                        <a:rPr lang="en-US" dirty="0" err="1" smtClean="0"/>
                        <a:t>FoEs</a:t>
                      </a:r>
                      <a:r>
                        <a:rPr lang="en-US" dirty="0" smtClean="0"/>
                        <a:t> to advise on the progress of the Erasmus project, identify needs and QA the work of the </a:t>
                      </a:r>
                      <a:r>
                        <a:rPr lang="en-US" dirty="0" err="1" smtClean="0"/>
                        <a:t>FoEs</a:t>
                      </a:r>
                      <a:endParaRPr lang="en-US" dirty="0"/>
                    </a:p>
                  </a:txBody>
                  <a:tcPr/>
                </a:tc>
                <a:tc>
                  <a:txBody>
                    <a:bodyPr/>
                    <a:lstStyle/>
                    <a:p>
                      <a:r>
                        <a:rPr lang="en-US" dirty="0" smtClean="0"/>
                        <a:t>ASU;</a:t>
                      </a:r>
                      <a:r>
                        <a:rPr lang="en-US" baseline="0" dirty="0" smtClean="0"/>
                        <a:t> </a:t>
                      </a:r>
                      <a:r>
                        <a:rPr lang="en-US" dirty="0" smtClean="0"/>
                        <a:t>HU;</a:t>
                      </a:r>
                      <a:r>
                        <a:rPr lang="en-US" baseline="0" dirty="0" smtClean="0"/>
                        <a:t> </a:t>
                      </a:r>
                      <a:r>
                        <a:rPr lang="en-US" dirty="0" smtClean="0"/>
                        <a:t>AU</a:t>
                      </a:r>
                    </a:p>
                    <a:p>
                      <a:r>
                        <a:rPr lang="en-US" dirty="0" smtClean="0"/>
                        <a:t>Work</a:t>
                      </a:r>
                      <a:r>
                        <a:rPr lang="en-US" baseline="0" dirty="0" smtClean="0"/>
                        <a:t> with PD schools to identify the focus for development, and to train schools in setting up PCLs.</a:t>
                      </a:r>
                    </a:p>
                    <a:p>
                      <a:r>
                        <a:rPr lang="en-US" baseline="0" dirty="0" smtClean="0"/>
                        <a:t>Identify needs and QA the work of the PD schools and the teams of teachers.</a:t>
                      </a:r>
                      <a:endParaRPr lang="en-US" dirty="0"/>
                    </a:p>
                  </a:txBody>
                  <a:tcPr/>
                </a:tc>
                <a:tc>
                  <a:txBody>
                    <a:bodyPr/>
                    <a:lstStyle/>
                    <a:p>
                      <a:r>
                        <a:rPr lang="en-US" dirty="0" smtClean="0"/>
                        <a:t>PD schools working with a specific </a:t>
                      </a:r>
                      <a:r>
                        <a:rPr lang="en-US" dirty="0" err="1" smtClean="0"/>
                        <a:t>FoE</a:t>
                      </a:r>
                      <a:r>
                        <a:rPr lang="en-US" dirty="0" smtClean="0"/>
                        <a:t> identify a focus and teams of teachers who will work on this focus. </a:t>
                      </a:r>
                    </a:p>
                    <a:p>
                      <a:r>
                        <a:rPr lang="en-US" baseline="0" dirty="0" smtClean="0"/>
                        <a:t>PD consider practical needs and monitor/evaluate progress.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PCLs</a:t>
                      </a:r>
                      <a:r>
                        <a:rPr lang="en-US" baseline="0" dirty="0" smtClean="0"/>
                        <a:t> at different levels; schools, </a:t>
                      </a:r>
                      <a:r>
                        <a:rPr lang="en-US" baseline="0" dirty="0" err="1" smtClean="0"/>
                        <a:t>FoE</a:t>
                      </a:r>
                      <a:r>
                        <a:rPr lang="en-US" baseline="0" dirty="0" smtClean="0"/>
                        <a:t> and schools, </a:t>
                      </a:r>
                      <a:r>
                        <a:rPr lang="en-US" baseline="0" dirty="0" err="1" smtClean="0"/>
                        <a:t>FoE</a:t>
                      </a:r>
                      <a:r>
                        <a:rPr lang="en-US" baseline="0" dirty="0" smtClean="0"/>
                        <a:t> &amp; EU partners</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STEM, SEN, global citizenship, sustainable development, mentoring and coaching</a:t>
                      </a:r>
                      <a:endParaRPr lang="en-US" dirty="0" smtClean="0"/>
                    </a:p>
                    <a:p>
                      <a:endParaRPr lang="en-US" dirty="0"/>
                    </a:p>
                  </a:txBody>
                  <a:tcPr/>
                </a:tc>
              </a:tr>
            </a:tbl>
          </a:graphicData>
        </a:graphic>
      </p:graphicFrame>
      <p:sp>
        <p:nvSpPr>
          <p:cNvPr id="3" name="Footer Placeholder 2"/>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533148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smtClean="0"/>
              <a:t>Quality Assurance Feedback at every stage</a:t>
            </a:r>
            <a:endParaRPr lang="en-US" b="1" dirty="0"/>
          </a:p>
        </p:txBody>
      </p:sp>
      <p:graphicFrame>
        <p:nvGraphicFramePr>
          <p:cNvPr id="10" name="Content Placeholder 9"/>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8"/>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917925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smtClean="0"/>
              <a:t>Quality Assurance of Materials</a:t>
            </a:r>
            <a:endParaRPr lang="en-US" b="1" dirty="0"/>
          </a:p>
        </p:txBody>
      </p:sp>
      <p:graphicFrame>
        <p:nvGraphicFramePr>
          <p:cNvPr id="6" name="Content Placeholder 5"/>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8"/>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29742683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a:t>QA of Needs Assessment Process</a:t>
            </a:r>
          </a:p>
        </p:txBody>
      </p:sp>
      <p:graphicFrame>
        <p:nvGraphicFramePr>
          <p:cNvPr id="4" name="Content Placeholder 3"/>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7"/>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3817483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smtClean="0"/>
              <a:t>Defined Need: to make my teaching more learner centred </a:t>
            </a:r>
            <a:endParaRPr lang="en-US" b="1" dirty="0"/>
          </a:p>
        </p:txBody>
      </p:sp>
      <p:sp>
        <p:nvSpPr>
          <p:cNvPr id="3" name="Content Placeholder 2"/>
          <p:cNvSpPr>
            <a:spLocks noGrp="1"/>
          </p:cNvSpPr>
          <p:nvPr>
            <p:ph idx="1"/>
          </p:nvPr>
        </p:nvSpPr>
        <p:spPr>
          <a:ln/>
        </p:spPr>
        <p:style>
          <a:lnRef idx="1">
            <a:schemeClr val="accent1"/>
          </a:lnRef>
          <a:fillRef idx="2">
            <a:schemeClr val="accent1"/>
          </a:fillRef>
          <a:effectRef idx="1">
            <a:schemeClr val="accent1"/>
          </a:effectRef>
          <a:fontRef idx="minor">
            <a:schemeClr val="dk1"/>
          </a:fontRef>
        </p:style>
        <p:txBody>
          <a:bodyPr/>
          <a:lstStyle/>
          <a:p>
            <a:pPr marL="0" indent="0">
              <a:buNone/>
            </a:pPr>
            <a:endParaRPr lang="en-US" dirty="0"/>
          </a:p>
          <a:p>
            <a:r>
              <a:rPr lang="en-US" dirty="0" smtClean="0"/>
              <a:t>Do I make good use of asking questions in my teaching?</a:t>
            </a:r>
          </a:p>
          <a:p>
            <a:r>
              <a:rPr lang="en-US" dirty="0" smtClean="0"/>
              <a:t>Do I give my pupils feedback? How?</a:t>
            </a:r>
          </a:p>
          <a:p>
            <a:r>
              <a:rPr lang="en-US" dirty="0" smtClean="0"/>
              <a:t>How do I know what my pupils have learned today?</a:t>
            </a:r>
          </a:p>
          <a:p>
            <a:r>
              <a:rPr lang="en-US" dirty="0" smtClean="0"/>
              <a:t>How does pupil learning feed into my planning?</a:t>
            </a:r>
          </a:p>
          <a:p>
            <a:r>
              <a:rPr lang="en-US" dirty="0" smtClean="0"/>
              <a:t>How do I create an interactive teacher/pupil discussion?</a:t>
            </a:r>
            <a:endParaRPr lang="en-US" dirty="0"/>
          </a:p>
        </p:txBody>
      </p:sp>
      <p:sp>
        <p:nvSpPr>
          <p:cNvPr id="4" name="Footer Placeholder 3"/>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2"/>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594715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smtClean="0"/>
              <a:t>Shared understanding of a Peer Community of Learners</a:t>
            </a:r>
            <a:endParaRPr lang="en-US" b="1" dirty="0"/>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en-US" dirty="0" smtClean="0"/>
              <a:t>Helps teachers by building on their pedagogical knowledge, improving social relationships between teachers and the result is improved outcomes for learners</a:t>
            </a:r>
          </a:p>
          <a:p>
            <a:r>
              <a:rPr lang="en-US" dirty="0" smtClean="0"/>
              <a:t>Creates a collaborative culture with ‘bottom up’ development of ideas</a:t>
            </a:r>
          </a:p>
          <a:p>
            <a:r>
              <a:rPr lang="en-US" dirty="0" smtClean="0"/>
              <a:t>Encourages a shared common purpose and educational values</a:t>
            </a:r>
          </a:p>
          <a:p>
            <a:r>
              <a:rPr lang="en-US" dirty="0" smtClean="0"/>
              <a:t>Creates a more innovative environment</a:t>
            </a:r>
          </a:p>
          <a:p>
            <a:r>
              <a:rPr lang="en-US" dirty="0" smtClean="0"/>
              <a:t>Encourages a willingness to communicate effectively</a:t>
            </a:r>
            <a:endParaRPr lang="en-US" dirty="0"/>
          </a:p>
        </p:txBody>
      </p:sp>
      <p:sp>
        <p:nvSpPr>
          <p:cNvPr id="4" name="Footer Placeholder 3"/>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7573777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smtClean="0"/>
              <a:t>Activity</a:t>
            </a:r>
            <a:endParaRPr lang="en-US" b="1"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a:bodyPr>
          <a:lstStyle/>
          <a:p>
            <a:r>
              <a:rPr lang="en-US" dirty="0" smtClean="0"/>
              <a:t>Decide upon a defined need that a PD School might have and draw a model to demonstrate</a:t>
            </a:r>
          </a:p>
          <a:p>
            <a:pPr marL="742950" indent="-742950">
              <a:buFont typeface="+mj-lt"/>
              <a:buAutoNum type="alphaLcPeriod"/>
            </a:pPr>
            <a:r>
              <a:rPr lang="en-US" dirty="0" smtClean="0"/>
              <a:t>How you break down the defined need into manageable parts</a:t>
            </a:r>
          </a:p>
          <a:p>
            <a:pPr marL="742950" indent="-742950">
              <a:buFont typeface="+mj-lt"/>
              <a:buAutoNum type="alphaLcPeriod"/>
            </a:pPr>
            <a:r>
              <a:rPr lang="en-US" dirty="0" smtClean="0"/>
              <a:t>How the teachers in the classes might begin to action the process/collect their data</a:t>
            </a:r>
          </a:p>
          <a:p>
            <a:pPr marL="742950" indent="-742950">
              <a:buFont typeface="+mj-lt"/>
              <a:buAutoNum type="alphaLcPeriod"/>
            </a:pPr>
            <a:r>
              <a:rPr lang="en-US" dirty="0" smtClean="0"/>
              <a:t>How the teachers might reflect and evaluate their practice </a:t>
            </a:r>
          </a:p>
          <a:p>
            <a:pPr marL="742950" indent="-742950">
              <a:buFont typeface="+mj-lt"/>
              <a:buAutoNum type="alphaLcPeriod"/>
            </a:pPr>
            <a:r>
              <a:rPr lang="en-US" dirty="0"/>
              <a:t>F</a:t>
            </a:r>
            <a:r>
              <a:rPr lang="en-US" dirty="0" smtClean="0"/>
              <a:t>eedback process from teacher to </a:t>
            </a:r>
            <a:r>
              <a:rPr lang="en-US" dirty="0" err="1" smtClean="0"/>
              <a:t>FoE</a:t>
            </a:r>
            <a:r>
              <a:rPr lang="en-US" dirty="0" smtClean="0"/>
              <a:t>   </a:t>
            </a:r>
          </a:p>
          <a:p>
            <a:pPr marL="742950" indent="-742950">
              <a:buFont typeface="+mj-lt"/>
              <a:buAutoNum type="alphaLcPeriod"/>
            </a:pPr>
            <a:r>
              <a:rPr lang="en-US" dirty="0" smtClean="0"/>
              <a:t>Refining and feedback to PD school from </a:t>
            </a:r>
            <a:r>
              <a:rPr lang="en-US" dirty="0" err="1" smtClean="0"/>
              <a:t>FoE</a:t>
            </a:r>
            <a:r>
              <a:rPr lang="en-US" dirty="0" smtClean="0"/>
              <a:t>   </a:t>
            </a:r>
          </a:p>
          <a:p>
            <a:pPr marL="0" indent="0">
              <a:buNone/>
            </a:pPr>
            <a:endParaRPr lang="en-US" sz="3600" dirty="0"/>
          </a:p>
        </p:txBody>
      </p:sp>
      <p:sp>
        <p:nvSpPr>
          <p:cNvPr id="6" name="Footer Placeholder 5"/>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2"/>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891099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smtClean="0"/>
              <a:t>Future challenges in Peer Communities of Learners </a:t>
            </a:r>
            <a:endParaRPr lang="en-US" b="1" dirty="0"/>
          </a:p>
        </p:txBody>
      </p:sp>
      <p:sp>
        <p:nvSpPr>
          <p:cNvPr id="3" name="Content Placeholder 2"/>
          <p:cNvSpPr>
            <a:spLocks noGrp="1"/>
          </p:cNvSpPr>
          <p:nvPr>
            <p:ph idx="1"/>
          </p:nvPr>
        </p:nvSpPr>
        <p:spPr/>
        <p:txBody>
          <a:bodyPr>
            <a:normAutofit lnSpcReduction="10000"/>
          </a:bodyPr>
          <a:lstStyle/>
          <a:p>
            <a:r>
              <a:rPr lang="en-US" dirty="0" smtClean="0"/>
              <a:t>Time (cultural change is a slow process)</a:t>
            </a:r>
          </a:p>
          <a:p>
            <a:r>
              <a:rPr lang="en-US" dirty="0" smtClean="0"/>
              <a:t>Cultural challenges – resistance to change; difficulty in accepting need for improvement; unwillingness to accept opposing opinions; resistance from families; &amp; motivating teachers </a:t>
            </a:r>
          </a:p>
          <a:p>
            <a:r>
              <a:rPr lang="en-US" dirty="0" smtClean="0"/>
              <a:t>Unsupportive principals; relationship between novice teachers and more senior teachers</a:t>
            </a:r>
          </a:p>
          <a:p>
            <a:r>
              <a:rPr lang="en-US" dirty="0" smtClean="0"/>
              <a:t>Overcoming isolated ways of working</a:t>
            </a:r>
          </a:p>
          <a:p>
            <a:r>
              <a:rPr lang="en-US" dirty="0" smtClean="0"/>
              <a:t>Use of ITC; low skill level; little equipment; lack of resources</a:t>
            </a:r>
            <a:endParaRPr lang="en-US" dirty="0"/>
          </a:p>
        </p:txBody>
      </p:sp>
      <p:sp>
        <p:nvSpPr>
          <p:cNvPr id="4" name="Footer Placeholder 3"/>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5" name="Picture 4"/>
          <p:cNvPicPr/>
          <p:nvPr/>
        </p:nvPicPr>
        <p:blipFill>
          <a:blip r:embed="rId3"/>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4241638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42108"/>
            <a:ext cx="10972800" cy="1143000"/>
          </a:xfrm>
        </p:spPr>
        <p:style>
          <a:lnRef idx="2">
            <a:schemeClr val="accent1"/>
          </a:lnRef>
          <a:fillRef idx="1">
            <a:schemeClr val="lt1"/>
          </a:fillRef>
          <a:effectRef idx="0">
            <a:schemeClr val="accent1"/>
          </a:effectRef>
          <a:fontRef idx="minor">
            <a:schemeClr val="dk1"/>
          </a:fontRef>
        </p:style>
        <p:txBody>
          <a:bodyPr/>
          <a:lstStyle/>
          <a:p>
            <a:r>
              <a:rPr lang="en-US" b="1" dirty="0" smtClean="0"/>
              <a:t>Establishing a PLC activity</a:t>
            </a:r>
            <a:endParaRPr lang="en-US" b="1" dirty="0"/>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endParaRPr lang="en-US" sz="4400" dirty="0" smtClean="0"/>
          </a:p>
          <a:p>
            <a:r>
              <a:rPr lang="en-US" sz="4400" dirty="0" smtClean="0"/>
              <a:t>How would you go about establishing a PLC either in your faculties, with European partners or in the PD schools? Draw a model to demonstrate this. What would each PLC have in common?</a:t>
            </a:r>
            <a:endParaRPr lang="en-US" sz="4400" dirty="0"/>
          </a:p>
        </p:txBody>
      </p:sp>
      <p:sp>
        <p:nvSpPr>
          <p:cNvPr id="4" name="Footer Placeholder 3"/>
          <p:cNvSpPr>
            <a:spLocks noGrp="1"/>
          </p:cNvSpPr>
          <p:nvPr>
            <p:ph type="ftr" sz="quarter" idx="11"/>
          </p:nvPr>
        </p:nvSpPr>
        <p:spPr/>
        <p:txBody>
          <a:bodyPr/>
          <a:lstStyle/>
          <a:p>
            <a:r>
              <a:rPr lang="en-US" dirty="0" smtClean="0"/>
              <a:t>School and University Partnership for Peer Communities of Learners (SUP4PCL)   </a:t>
            </a:r>
            <a:endParaRPr lang="en-US" dirty="0"/>
          </a:p>
        </p:txBody>
      </p:sp>
      <p:pic>
        <p:nvPicPr>
          <p:cNvPr id="5" name="Picture 4"/>
          <p:cNvPicPr/>
          <p:nvPr/>
        </p:nvPicPr>
        <p:blipFill>
          <a:blip r:embed="rId2"/>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3000250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US" b="1" dirty="0" smtClean="0"/>
              <a:t>Process?</a:t>
            </a:r>
            <a:endParaRPr lang="en-US" b="1" dirty="0"/>
          </a:p>
        </p:txBody>
      </p:sp>
      <p:graphicFrame>
        <p:nvGraphicFramePr>
          <p:cNvPr id="5" name="Content Placeholder 4"/>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US" smtClean="0"/>
              <a:t>School and University Partnership for Peer Communities of Learners (SUP4PCL)   </a:t>
            </a:r>
            <a:endParaRPr lang="en-US"/>
          </a:p>
        </p:txBody>
      </p:sp>
      <p:pic>
        <p:nvPicPr>
          <p:cNvPr id="6" name="Picture 5"/>
          <p:cNvPicPr/>
          <p:nvPr/>
        </p:nvPicPr>
        <p:blipFill>
          <a:blip r:embed="rId8"/>
          <a:stretch>
            <a:fillRect/>
          </a:stretch>
        </p:blipFill>
        <p:spPr>
          <a:xfrm>
            <a:off x="9542139" y="6138878"/>
            <a:ext cx="2240280" cy="527050"/>
          </a:xfrm>
          <a:prstGeom prst="rect">
            <a:avLst/>
          </a:prstGeom>
        </p:spPr>
      </p:pic>
    </p:spTree>
    <p:extLst>
      <p:ext uri="{BB962C8B-B14F-4D97-AF65-F5344CB8AC3E}">
        <p14:creationId xmlns:p14="http://schemas.microsoft.com/office/powerpoint/2010/main" val="1687225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Key learning and shared understanding of </a:t>
            </a:r>
            <a:r>
              <a:rPr lang="en-GB" b="1" dirty="0" smtClean="0"/>
              <a:t>Needs Assessment</a:t>
            </a:r>
            <a:endParaRPr lang="en-GB" b="1" dirty="0"/>
          </a:p>
        </p:txBody>
      </p:sp>
      <p:sp>
        <p:nvSpPr>
          <p:cNvPr id="3" name="Content Placeholder 2"/>
          <p:cNvSpPr>
            <a:spLocks noGrp="1"/>
          </p:cNvSpPr>
          <p:nvPr>
            <p:ph idx="1"/>
          </p:nvPr>
        </p:nvSpPr>
        <p:spPr/>
        <p:txBody>
          <a:bodyPr/>
          <a:lstStyle/>
          <a:p>
            <a:pPr marL="0" indent="0">
              <a:buNone/>
            </a:pPr>
            <a:r>
              <a:rPr lang="en-GB" dirty="0" smtClean="0"/>
              <a:t>Key points:</a:t>
            </a:r>
          </a:p>
          <a:p>
            <a:r>
              <a:rPr lang="en-GB" dirty="0"/>
              <a:t>Needs </a:t>
            </a:r>
            <a:r>
              <a:rPr lang="en-GB" dirty="0" smtClean="0"/>
              <a:t>Assessment is </a:t>
            </a:r>
            <a:r>
              <a:rPr lang="en-GB" dirty="0"/>
              <a:t>a way to determine the gap between what </a:t>
            </a:r>
            <a:r>
              <a:rPr lang="en-GB" dirty="0" smtClean="0"/>
              <a:t>exists and </a:t>
            </a:r>
            <a:r>
              <a:rPr lang="en-GB" dirty="0"/>
              <a:t>the desired </a:t>
            </a:r>
            <a:r>
              <a:rPr lang="en-GB" dirty="0" smtClean="0"/>
              <a:t>outcomes</a:t>
            </a:r>
          </a:p>
          <a:p>
            <a:r>
              <a:rPr lang="en-GB" dirty="0" smtClean="0"/>
              <a:t>It is important to choose the appropriate tools to conduct the needs assessment</a:t>
            </a:r>
          </a:p>
          <a:p>
            <a:r>
              <a:rPr lang="en-GB" dirty="0" smtClean="0"/>
              <a:t>There needs to be support for the Needs Assessment from senior school leaders</a:t>
            </a:r>
          </a:p>
          <a:p>
            <a:pPr lvl="1"/>
            <a:r>
              <a:rPr lang="en-GB" dirty="0" smtClean="0"/>
              <a:t>Time allocated for the Needs Assessment</a:t>
            </a:r>
            <a:endParaRPr lang="en-GB" dirty="0"/>
          </a:p>
          <a:p>
            <a:endParaRPr lang="en-GB" dirty="0"/>
          </a:p>
        </p:txBody>
      </p:sp>
      <p:pic>
        <p:nvPicPr>
          <p:cNvPr id="4" name="Picture 3"/>
          <p:cNvPicPr/>
          <p:nvPr/>
        </p:nvPicPr>
        <p:blipFill>
          <a:blip r:embed="rId3"/>
          <a:stretch>
            <a:fillRect/>
          </a:stretch>
        </p:blipFill>
        <p:spPr>
          <a:xfrm>
            <a:off x="9542139" y="6138878"/>
            <a:ext cx="2240280" cy="527050"/>
          </a:xfrm>
          <a:prstGeom prst="rect">
            <a:avLst/>
          </a:prstGeom>
        </p:spPr>
      </p:pic>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1809985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Needs Assessment</a:t>
            </a:r>
            <a:endParaRPr lang="en-GB" b="1" dirty="0"/>
          </a:p>
        </p:txBody>
      </p:sp>
      <p:sp>
        <p:nvSpPr>
          <p:cNvPr id="3" name="Content Placeholder 2"/>
          <p:cNvSpPr>
            <a:spLocks noGrp="1"/>
          </p:cNvSpPr>
          <p:nvPr>
            <p:ph idx="1"/>
          </p:nvPr>
        </p:nvSpPr>
        <p:spPr/>
        <p:txBody>
          <a:bodyPr>
            <a:normAutofit lnSpcReduction="10000"/>
          </a:bodyPr>
          <a:lstStyle/>
          <a:p>
            <a:pPr marL="0" indent="0">
              <a:buNone/>
            </a:pPr>
            <a:r>
              <a:rPr lang="en-GB" dirty="0" smtClean="0"/>
              <a:t>Key points:</a:t>
            </a:r>
          </a:p>
          <a:p>
            <a:r>
              <a:rPr lang="en-GB" dirty="0"/>
              <a:t>Needs </a:t>
            </a:r>
            <a:r>
              <a:rPr lang="en-GB" dirty="0" smtClean="0"/>
              <a:t>Assessment is </a:t>
            </a:r>
            <a:r>
              <a:rPr lang="en-GB" dirty="0"/>
              <a:t>a way to determine the gap between what </a:t>
            </a:r>
            <a:r>
              <a:rPr lang="en-GB" dirty="0" smtClean="0"/>
              <a:t>exists and </a:t>
            </a:r>
            <a:r>
              <a:rPr lang="en-GB" dirty="0"/>
              <a:t>the desired </a:t>
            </a:r>
            <a:r>
              <a:rPr lang="en-GB" dirty="0" smtClean="0"/>
              <a:t>outcomes </a:t>
            </a:r>
            <a:r>
              <a:rPr lang="en-GB" sz="2000" dirty="0" smtClean="0">
                <a:solidFill>
                  <a:srgbClr val="FF0000"/>
                </a:solidFill>
              </a:rPr>
              <a:t>the monitoring and evaluation process is used to ascertain whether the gap has been bridged</a:t>
            </a:r>
          </a:p>
          <a:p>
            <a:r>
              <a:rPr lang="en-GB" dirty="0" smtClean="0"/>
              <a:t>It is important to choose the appropriate tools to conduct the needs assessment </a:t>
            </a:r>
            <a:r>
              <a:rPr lang="en-GB" sz="2000" dirty="0" smtClean="0">
                <a:solidFill>
                  <a:srgbClr val="FF0000"/>
                </a:solidFill>
              </a:rPr>
              <a:t>this in itself ensures that quality data can be gathered</a:t>
            </a:r>
            <a:endParaRPr lang="en-GB" sz="2000" dirty="0" smtClean="0"/>
          </a:p>
          <a:p>
            <a:r>
              <a:rPr lang="en-GB" dirty="0" smtClean="0"/>
              <a:t>There needs to be support for the Needs Assessment from senior school leaders</a:t>
            </a:r>
          </a:p>
          <a:p>
            <a:pPr lvl="1"/>
            <a:r>
              <a:rPr lang="en-GB" dirty="0" smtClean="0"/>
              <a:t>Time allocated for the Needs Assessment</a:t>
            </a:r>
            <a:endParaRPr lang="en-GB" dirty="0"/>
          </a:p>
          <a:p>
            <a:endParaRPr lang="en-GB" dirty="0"/>
          </a:p>
        </p:txBody>
      </p:sp>
      <p:pic>
        <p:nvPicPr>
          <p:cNvPr id="4" name="Picture 3"/>
          <p:cNvPicPr/>
          <p:nvPr/>
        </p:nvPicPr>
        <p:blipFill>
          <a:blip r:embed="rId2"/>
          <a:stretch>
            <a:fillRect/>
          </a:stretch>
        </p:blipFill>
        <p:spPr>
          <a:xfrm>
            <a:off x="9542139" y="6138878"/>
            <a:ext cx="2240280" cy="527050"/>
          </a:xfrm>
          <a:prstGeom prst="rect">
            <a:avLst/>
          </a:prstGeom>
        </p:spPr>
      </p:pic>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760910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Discussion point</a:t>
            </a:r>
            <a:endParaRPr lang="en-GB" b="1" dirty="0"/>
          </a:p>
        </p:txBody>
      </p:sp>
      <p:sp>
        <p:nvSpPr>
          <p:cNvPr id="3" name="Content Placeholder 2"/>
          <p:cNvSpPr>
            <a:spLocks noGrp="1"/>
          </p:cNvSpPr>
          <p:nvPr>
            <p:ph idx="1"/>
          </p:nvPr>
        </p:nvSpPr>
        <p:spPr/>
        <p:txBody>
          <a:bodyPr/>
          <a:lstStyle/>
          <a:p>
            <a:r>
              <a:rPr lang="en-GB" dirty="0" smtClean="0"/>
              <a:t>In your own universities you may have already planned for the needs assessment. </a:t>
            </a:r>
            <a:endParaRPr lang="en-GB" dirty="0"/>
          </a:p>
        </p:txBody>
      </p:sp>
      <p:pic>
        <p:nvPicPr>
          <p:cNvPr id="4" name="Picture 3"/>
          <p:cNvPicPr/>
          <p:nvPr/>
        </p:nvPicPr>
        <p:blipFill>
          <a:blip r:embed="rId2"/>
          <a:stretch>
            <a:fillRect/>
          </a:stretch>
        </p:blipFill>
        <p:spPr>
          <a:xfrm>
            <a:off x="9542139" y="6138878"/>
            <a:ext cx="2240280" cy="527050"/>
          </a:xfrm>
          <a:prstGeom prst="rect">
            <a:avLst/>
          </a:prstGeom>
        </p:spPr>
      </p:pic>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3748514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1169</TotalTime>
  <Words>2851</Words>
  <Application>Microsoft Office PowerPoint</Application>
  <PresentationFormat>Custom</PresentationFormat>
  <Paragraphs>289</Paragraphs>
  <Slides>30</Slides>
  <Notes>20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  Overview of Monitoring and Evaluation report on Needs Assessment Visits</vt:lpstr>
      <vt:lpstr>Key learning and shared understanding of issues of Peer Communities of Learners</vt:lpstr>
      <vt:lpstr>Shared understanding of a Peer Community of Learners</vt:lpstr>
      <vt:lpstr>Future challenges in Peer Communities of Learners </vt:lpstr>
      <vt:lpstr>Establishing a PLC activity</vt:lpstr>
      <vt:lpstr>Process?</vt:lpstr>
      <vt:lpstr>Key learning and shared understanding of Needs Assessment</vt:lpstr>
      <vt:lpstr>Needs Assessment</vt:lpstr>
      <vt:lpstr>Discussion point</vt:lpstr>
      <vt:lpstr>Discussion point</vt:lpstr>
      <vt:lpstr>Key learning and shared understanding of ethnographic research issues</vt:lpstr>
      <vt:lpstr>    Shared understanding of the value of ethnographic orientation   </vt:lpstr>
      <vt:lpstr>    Future challenges in ethnographic case study design   </vt:lpstr>
      <vt:lpstr>  Where next for research design in SUP4PCL?  </vt:lpstr>
      <vt:lpstr>Issues to resolve</vt:lpstr>
      <vt:lpstr>Key learning and shared understanding of ethical issues</vt:lpstr>
      <vt:lpstr>  Respect and Trust are essential to credibility of project outcomes </vt:lpstr>
      <vt:lpstr> Guiding principles that generate and sustain trust and respect</vt:lpstr>
      <vt:lpstr>    Where next for research ethics in SUP4PCL?</vt:lpstr>
      <vt:lpstr>Issues to resolve</vt:lpstr>
      <vt:lpstr>Key learning and shared understanding of issues in coaching and mentoring</vt:lpstr>
      <vt:lpstr>Shared understanding of Quality Assurance </vt:lpstr>
      <vt:lpstr>Future challenges in Quality Assurance</vt:lpstr>
      <vt:lpstr>KEY Question</vt:lpstr>
      <vt:lpstr>Component parts of the Project</vt:lpstr>
      <vt:lpstr>Quality Assurance Feedback at every stage</vt:lpstr>
      <vt:lpstr>Quality Assurance of Materials</vt:lpstr>
      <vt:lpstr>QA of Needs Assessment Process</vt:lpstr>
      <vt:lpstr>Defined Need: to make my teaching more learner centred </vt:lpstr>
      <vt:lpstr>Activity</vt:lpstr>
    </vt:vector>
  </TitlesOfParts>
  <Company>University of Leicester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of Educational Research</dc:title>
  <dc:creator>Wilkins, Christopher (Prof.)</dc:creator>
  <cp:lastModifiedBy>AUC</cp:lastModifiedBy>
  <cp:revision>53</cp:revision>
  <cp:lastPrinted>2017-03-30T15:31:23Z</cp:lastPrinted>
  <dcterms:created xsi:type="dcterms:W3CDTF">2017-03-27T09:06:51Z</dcterms:created>
  <dcterms:modified xsi:type="dcterms:W3CDTF">2017-06-13T12:36:20Z</dcterms:modified>
</cp:coreProperties>
</file>