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8" r:id="rId4"/>
    <p:sldId id="258" r:id="rId5"/>
    <p:sldId id="259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94660"/>
  </p:normalViewPr>
  <p:slideViewPr>
    <p:cSldViewPr snapToGrid="0">
      <p:cViewPr>
        <p:scale>
          <a:sx n="93" d="100"/>
          <a:sy n="93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22377C-4436-4355-81F6-481074086EC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CAD870-9401-4C06-83A2-C2A9F76834B7}">
      <dgm:prSet phldrT="[Text]"/>
      <dgm:spPr/>
      <dgm:t>
        <a:bodyPr/>
        <a:lstStyle/>
        <a:p>
          <a:r>
            <a:rPr lang="en-GB" dirty="0" smtClean="0"/>
            <a:t>Activity evaluations</a:t>
          </a:r>
          <a:endParaRPr lang="en-GB" dirty="0"/>
        </a:p>
      </dgm:t>
    </dgm:pt>
    <dgm:pt modelId="{B559E5EC-F23D-42BC-9AE6-DBCBE39B7381}" type="parTrans" cxnId="{A3D45755-8F7C-4058-BF84-D131DDB9708D}">
      <dgm:prSet/>
      <dgm:spPr/>
      <dgm:t>
        <a:bodyPr/>
        <a:lstStyle/>
        <a:p>
          <a:endParaRPr lang="en-GB"/>
        </a:p>
      </dgm:t>
    </dgm:pt>
    <dgm:pt modelId="{5A29EC58-94AC-4A5D-A0DA-CA8DF2A26CF9}" type="sibTrans" cxnId="{A3D45755-8F7C-4058-BF84-D131DDB9708D}">
      <dgm:prSet/>
      <dgm:spPr/>
      <dgm:t>
        <a:bodyPr/>
        <a:lstStyle/>
        <a:p>
          <a:endParaRPr lang="en-GB"/>
        </a:p>
      </dgm:t>
    </dgm:pt>
    <dgm:pt modelId="{ED480A01-5AD5-48B7-A87D-12D88C48914C}">
      <dgm:prSet phldrT="[Text]"/>
      <dgm:spPr/>
      <dgm:t>
        <a:bodyPr/>
        <a:lstStyle/>
        <a:p>
          <a:r>
            <a:rPr lang="en-GB" dirty="0" smtClean="0"/>
            <a:t>Taking place after each workpackage activity (training workshops, etc)</a:t>
          </a:r>
          <a:endParaRPr lang="en-GB" dirty="0"/>
        </a:p>
      </dgm:t>
    </dgm:pt>
    <dgm:pt modelId="{85C3F397-3830-43F3-B089-368CCDA024AF}" type="parTrans" cxnId="{9FE1F6BB-000E-438F-9454-0CBAC3065A61}">
      <dgm:prSet/>
      <dgm:spPr/>
      <dgm:t>
        <a:bodyPr/>
        <a:lstStyle/>
        <a:p>
          <a:endParaRPr lang="en-GB"/>
        </a:p>
      </dgm:t>
    </dgm:pt>
    <dgm:pt modelId="{B7DBBE8B-700A-4D2F-9DDC-0E089943CDA2}" type="sibTrans" cxnId="{9FE1F6BB-000E-438F-9454-0CBAC3065A61}">
      <dgm:prSet/>
      <dgm:spPr/>
      <dgm:t>
        <a:bodyPr/>
        <a:lstStyle/>
        <a:p>
          <a:endParaRPr lang="en-GB"/>
        </a:p>
      </dgm:t>
    </dgm:pt>
    <dgm:pt modelId="{BD3402FF-8FC9-4DE2-BD1E-C74EE9710ECB}">
      <dgm:prSet phldrT="[Text]"/>
      <dgm:spPr/>
      <dgm:t>
        <a:bodyPr/>
        <a:lstStyle/>
        <a:p>
          <a:r>
            <a:rPr lang="en-GB" i="1" dirty="0" smtClean="0"/>
            <a:t>Focus group/individual interviews</a:t>
          </a:r>
          <a:endParaRPr lang="en-GB" i="1" dirty="0"/>
        </a:p>
      </dgm:t>
    </dgm:pt>
    <dgm:pt modelId="{42E3B918-C12A-4380-A1D6-F118EADBB747}" type="parTrans" cxnId="{F4FA7A33-5AAB-4D8D-876C-3029E7C4B52D}">
      <dgm:prSet/>
      <dgm:spPr/>
      <dgm:t>
        <a:bodyPr/>
        <a:lstStyle/>
        <a:p>
          <a:endParaRPr lang="en-GB"/>
        </a:p>
      </dgm:t>
    </dgm:pt>
    <dgm:pt modelId="{8189129B-ECAF-4E23-A571-86ADA0A8F4D3}" type="sibTrans" cxnId="{F4FA7A33-5AAB-4D8D-876C-3029E7C4B52D}">
      <dgm:prSet/>
      <dgm:spPr/>
      <dgm:t>
        <a:bodyPr/>
        <a:lstStyle/>
        <a:p>
          <a:endParaRPr lang="en-GB"/>
        </a:p>
      </dgm:t>
    </dgm:pt>
    <dgm:pt modelId="{A8484478-7601-48D4-A5EB-1A32112BFFAD}">
      <dgm:prSet phldrT="[Text]"/>
      <dgm:spPr/>
      <dgm:t>
        <a:bodyPr/>
        <a:lstStyle/>
        <a:p>
          <a:r>
            <a:rPr lang="en-GB" dirty="0" smtClean="0"/>
            <a:t>Community Member reflections</a:t>
          </a:r>
          <a:endParaRPr lang="en-GB" dirty="0"/>
        </a:p>
      </dgm:t>
    </dgm:pt>
    <dgm:pt modelId="{DF7702FA-4FC5-40F9-A628-CB46EDBF46E4}" type="parTrans" cxnId="{0CDD93B6-F380-44FF-9FBF-27AECF30DC83}">
      <dgm:prSet/>
      <dgm:spPr/>
      <dgm:t>
        <a:bodyPr/>
        <a:lstStyle/>
        <a:p>
          <a:endParaRPr lang="en-GB"/>
        </a:p>
      </dgm:t>
    </dgm:pt>
    <dgm:pt modelId="{1D5EFE8A-77D5-46A9-8044-30E9310176C2}" type="sibTrans" cxnId="{0CDD93B6-F380-44FF-9FBF-27AECF30DC83}">
      <dgm:prSet/>
      <dgm:spPr/>
      <dgm:t>
        <a:bodyPr/>
        <a:lstStyle/>
        <a:p>
          <a:endParaRPr lang="en-GB"/>
        </a:p>
      </dgm:t>
    </dgm:pt>
    <dgm:pt modelId="{D08D8A69-B9A4-48E5-8B5C-C8986877BC9C}">
      <dgm:prSet phldrT="[Text]"/>
      <dgm:spPr/>
      <dgm:t>
        <a:bodyPr/>
        <a:lstStyle/>
        <a:p>
          <a:r>
            <a:rPr lang="en-GB" dirty="0" smtClean="0"/>
            <a:t>Biannually (x 6 during project?)</a:t>
          </a:r>
          <a:endParaRPr lang="en-GB" b="1" dirty="0"/>
        </a:p>
      </dgm:t>
    </dgm:pt>
    <dgm:pt modelId="{B7D7F4C1-5DD8-40B2-9575-D40D5F36278C}" type="parTrans" cxnId="{E39128C6-6D82-4520-8502-7E3B41E97E8A}">
      <dgm:prSet/>
      <dgm:spPr/>
      <dgm:t>
        <a:bodyPr/>
        <a:lstStyle/>
        <a:p>
          <a:endParaRPr lang="en-GB"/>
        </a:p>
      </dgm:t>
    </dgm:pt>
    <dgm:pt modelId="{8B301E95-7F15-4C67-A099-F470EE0CAF69}" type="sibTrans" cxnId="{E39128C6-6D82-4520-8502-7E3B41E97E8A}">
      <dgm:prSet/>
      <dgm:spPr/>
      <dgm:t>
        <a:bodyPr/>
        <a:lstStyle/>
        <a:p>
          <a:endParaRPr lang="en-GB"/>
        </a:p>
      </dgm:t>
    </dgm:pt>
    <dgm:pt modelId="{78EBBC16-CF31-4981-BB2A-79C2C2E52518}">
      <dgm:prSet phldrT="[Text]"/>
      <dgm:spPr/>
      <dgm:t>
        <a:bodyPr/>
        <a:lstStyle/>
        <a:p>
          <a:r>
            <a:rPr lang="en-GB" dirty="0" smtClean="0"/>
            <a:t>Institutional Improvement Plans</a:t>
          </a:r>
          <a:endParaRPr lang="en-GB" dirty="0"/>
        </a:p>
      </dgm:t>
    </dgm:pt>
    <dgm:pt modelId="{4F339DC7-0332-42ED-9C9B-9C3B3FDBC09E}" type="parTrans" cxnId="{6AE7ED97-0C14-48ED-8167-AF0C389F6D0B}">
      <dgm:prSet/>
      <dgm:spPr/>
      <dgm:t>
        <a:bodyPr/>
        <a:lstStyle/>
        <a:p>
          <a:endParaRPr lang="en-GB"/>
        </a:p>
      </dgm:t>
    </dgm:pt>
    <dgm:pt modelId="{FFCF7090-942B-4EFF-9468-5572305EBD58}" type="sibTrans" cxnId="{6AE7ED97-0C14-48ED-8167-AF0C389F6D0B}">
      <dgm:prSet/>
      <dgm:spPr/>
      <dgm:t>
        <a:bodyPr/>
        <a:lstStyle/>
        <a:p>
          <a:endParaRPr lang="en-GB"/>
        </a:p>
      </dgm:t>
    </dgm:pt>
    <dgm:pt modelId="{77917AC8-25B0-421D-B1B7-BA88D61E6884}">
      <dgm:prSet phldrT="[Text]"/>
      <dgm:spPr/>
      <dgm:t>
        <a:bodyPr anchor="t" anchorCtr="0"/>
        <a:lstStyle/>
        <a:p>
          <a:r>
            <a:rPr lang="en-GB" dirty="0" smtClean="0"/>
            <a:t>Biannually (x 6 during project?)</a:t>
          </a:r>
          <a:endParaRPr lang="en-GB" dirty="0"/>
        </a:p>
      </dgm:t>
    </dgm:pt>
    <dgm:pt modelId="{545ACB7C-0CCB-4669-BFE8-8ABEE5AD3407}" type="parTrans" cxnId="{839D0D49-5956-47A2-B04F-25648D9BA5FC}">
      <dgm:prSet/>
      <dgm:spPr/>
      <dgm:t>
        <a:bodyPr/>
        <a:lstStyle/>
        <a:p>
          <a:endParaRPr lang="en-GB"/>
        </a:p>
      </dgm:t>
    </dgm:pt>
    <dgm:pt modelId="{0F2DC086-BC13-4D5E-9D7A-DC4728BA1CCF}" type="sibTrans" cxnId="{839D0D49-5956-47A2-B04F-25648D9BA5FC}">
      <dgm:prSet/>
      <dgm:spPr/>
      <dgm:t>
        <a:bodyPr/>
        <a:lstStyle/>
        <a:p>
          <a:endParaRPr lang="en-GB"/>
        </a:p>
      </dgm:t>
    </dgm:pt>
    <dgm:pt modelId="{F4ADC351-27B5-4430-9B92-868886C1DEB5}">
      <dgm:prSet phldrT="[Text]"/>
      <dgm:spPr/>
      <dgm:t>
        <a:bodyPr/>
        <a:lstStyle/>
        <a:p>
          <a:r>
            <a:rPr lang="en-GB" i="1" dirty="0" smtClean="0"/>
            <a:t>Individual surveys</a:t>
          </a:r>
          <a:endParaRPr lang="en-GB" i="1" dirty="0"/>
        </a:p>
      </dgm:t>
    </dgm:pt>
    <dgm:pt modelId="{E1EC845F-5D70-4261-A758-30952C58F5BF}" type="parTrans" cxnId="{B93D2051-4C6F-485D-B235-A2B03E44D91F}">
      <dgm:prSet/>
      <dgm:spPr/>
      <dgm:t>
        <a:bodyPr/>
        <a:lstStyle/>
        <a:p>
          <a:endParaRPr lang="en-GB"/>
        </a:p>
      </dgm:t>
    </dgm:pt>
    <dgm:pt modelId="{71F57268-D550-4BDD-B244-BA037A3C548C}" type="sibTrans" cxnId="{B93D2051-4C6F-485D-B235-A2B03E44D91F}">
      <dgm:prSet/>
      <dgm:spPr/>
      <dgm:t>
        <a:bodyPr/>
        <a:lstStyle/>
        <a:p>
          <a:endParaRPr lang="en-GB"/>
        </a:p>
      </dgm:t>
    </dgm:pt>
    <dgm:pt modelId="{7D5F0236-E9D2-4351-A303-F9CE29B105A6}">
      <dgm:prSet/>
      <dgm:spPr/>
      <dgm:t>
        <a:bodyPr/>
        <a:lstStyle/>
        <a:p>
          <a:r>
            <a:rPr lang="en-GB" i="1" dirty="0" smtClean="0"/>
            <a:t>Individual Community member questionnaires</a:t>
          </a:r>
          <a:endParaRPr lang="en-GB" i="1" dirty="0"/>
        </a:p>
      </dgm:t>
    </dgm:pt>
    <dgm:pt modelId="{453BF2C1-79C9-4219-B85D-9286A11197A3}" type="parTrans" cxnId="{A71071E9-1AC5-447B-BB47-B7D5D54DCF32}">
      <dgm:prSet/>
      <dgm:spPr/>
      <dgm:t>
        <a:bodyPr/>
        <a:lstStyle/>
        <a:p>
          <a:endParaRPr lang="en-GB"/>
        </a:p>
      </dgm:t>
    </dgm:pt>
    <dgm:pt modelId="{219C8371-167E-4706-BDBE-A14A9D658F47}" type="sibTrans" cxnId="{A71071E9-1AC5-447B-BB47-B7D5D54DCF32}">
      <dgm:prSet/>
      <dgm:spPr/>
      <dgm:t>
        <a:bodyPr/>
        <a:lstStyle/>
        <a:p>
          <a:endParaRPr lang="en-GB"/>
        </a:p>
      </dgm:t>
    </dgm:pt>
    <dgm:pt modelId="{5E7C1985-7295-4F0F-8548-BA8717EA8F9A}">
      <dgm:prSet/>
      <dgm:spPr/>
      <dgm:t>
        <a:bodyPr/>
        <a:lstStyle/>
        <a:p>
          <a:r>
            <a:rPr lang="en-GB" i="1" dirty="0" smtClean="0"/>
            <a:t>Perhaps supplemented by focus group/individual interviews</a:t>
          </a:r>
          <a:endParaRPr lang="en-GB" i="1" dirty="0"/>
        </a:p>
      </dgm:t>
    </dgm:pt>
    <dgm:pt modelId="{AE56DDDC-A647-4E96-93D3-87E054C54082}" type="parTrans" cxnId="{D69ED3F3-AF64-4B1B-99C1-45CC4322027D}">
      <dgm:prSet/>
      <dgm:spPr/>
      <dgm:t>
        <a:bodyPr/>
        <a:lstStyle/>
        <a:p>
          <a:endParaRPr lang="en-GB"/>
        </a:p>
      </dgm:t>
    </dgm:pt>
    <dgm:pt modelId="{13CE4439-D1B2-4FE6-98FF-B8EF8554464D}" type="sibTrans" cxnId="{D69ED3F3-AF64-4B1B-99C1-45CC4322027D}">
      <dgm:prSet/>
      <dgm:spPr/>
      <dgm:t>
        <a:bodyPr/>
        <a:lstStyle/>
        <a:p>
          <a:endParaRPr lang="en-GB"/>
        </a:p>
      </dgm:t>
    </dgm:pt>
    <dgm:pt modelId="{16D760BC-441A-42AF-AA4E-8D89367BF90F}">
      <dgm:prSet/>
      <dgm:spPr/>
      <dgm:t>
        <a:bodyPr/>
        <a:lstStyle/>
        <a:p>
          <a:r>
            <a:rPr lang="en-GB" i="1" dirty="0" smtClean="0"/>
            <a:t>Collated by FoE leaders to inform IIP</a:t>
          </a:r>
          <a:endParaRPr lang="en-GB" i="1" dirty="0"/>
        </a:p>
      </dgm:t>
    </dgm:pt>
    <dgm:pt modelId="{FDFAD47B-81D2-4DD0-ACB9-DE6A203CA747}" type="parTrans" cxnId="{752A7BEF-6FB7-4D41-87EF-42E1A6512C1D}">
      <dgm:prSet/>
      <dgm:spPr/>
      <dgm:t>
        <a:bodyPr/>
        <a:lstStyle/>
        <a:p>
          <a:endParaRPr lang="en-GB"/>
        </a:p>
      </dgm:t>
    </dgm:pt>
    <dgm:pt modelId="{F6C64AC9-0837-4E67-AE63-DF26C0D69CF4}" type="sibTrans" cxnId="{752A7BEF-6FB7-4D41-87EF-42E1A6512C1D}">
      <dgm:prSet/>
      <dgm:spPr/>
      <dgm:t>
        <a:bodyPr/>
        <a:lstStyle/>
        <a:p>
          <a:endParaRPr lang="en-GB"/>
        </a:p>
      </dgm:t>
    </dgm:pt>
    <dgm:pt modelId="{8551F97D-EEAC-4758-AAA0-766DA4529D48}">
      <dgm:prSet phldrT="[Text]"/>
      <dgm:spPr/>
      <dgm:t>
        <a:bodyPr anchor="t" anchorCtr="0"/>
        <a:lstStyle/>
        <a:p>
          <a:r>
            <a:rPr lang="en-GB" dirty="0" smtClean="0"/>
            <a:t>IIPs and CMQs analysed by project M&amp;E leads (UoL) when compiling overall reports</a:t>
          </a:r>
          <a:endParaRPr lang="en-GB" dirty="0"/>
        </a:p>
      </dgm:t>
    </dgm:pt>
    <dgm:pt modelId="{F059F247-9464-4915-9518-4BF1F006D0D8}" type="parTrans" cxnId="{0F4B1BD5-645F-477B-912A-ECA166ABD18F}">
      <dgm:prSet/>
      <dgm:spPr/>
      <dgm:t>
        <a:bodyPr/>
        <a:lstStyle/>
        <a:p>
          <a:endParaRPr lang="en-GB"/>
        </a:p>
      </dgm:t>
    </dgm:pt>
    <dgm:pt modelId="{A2A6A389-52AE-47B9-9796-7A0C378AD38B}" type="sibTrans" cxnId="{0F4B1BD5-645F-477B-912A-ECA166ABD18F}">
      <dgm:prSet/>
      <dgm:spPr/>
      <dgm:t>
        <a:bodyPr/>
        <a:lstStyle/>
        <a:p>
          <a:endParaRPr lang="en-GB"/>
        </a:p>
      </dgm:t>
    </dgm:pt>
    <dgm:pt modelId="{8DD15278-0262-4806-A7A6-9D8685A11358}">
      <dgm:prSet phldrT="[Text]"/>
      <dgm:spPr/>
      <dgm:t>
        <a:bodyPr anchor="t" anchorCtr="0"/>
        <a:lstStyle/>
        <a:p>
          <a:endParaRPr lang="en-GB" dirty="0"/>
        </a:p>
      </dgm:t>
    </dgm:pt>
    <dgm:pt modelId="{14986881-CBA8-4F0A-995F-F9468BE3E431}" type="parTrans" cxnId="{18F137BB-C61C-4725-9CE8-476CF464BE41}">
      <dgm:prSet/>
      <dgm:spPr/>
      <dgm:t>
        <a:bodyPr/>
        <a:lstStyle/>
        <a:p>
          <a:endParaRPr lang="en-GB"/>
        </a:p>
      </dgm:t>
    </dgm:pt>
    <dgm:pt modelId="{200953FE-FED0-4849-B86D-B9AFA8A41551}" type="sibTrans" cxnId="{18F137BB-C61C-4725-9CE8-476CF464BE41}">
      <dgm:prSet/>
      <dgm:spPr/>
      <dgm:t>
        <a:bodyPr/>
        <a:lstStyle/>
        <a:p>
          <a:endParaRPr lang="en-GB"/>
        </a:p>
      </dgm:t>
    </dgm:pt>
    <dgm:pt modelId="{8FBE591D-A4E8-4FE4-9F1A-30BCF109B7AF}">
      <dgm:prSet phldrT="[Text]"/>
      <dgm:spPr/>
      <dgm:t>
        <a:bodyPr anchor="t" anchorCtr="0"/>
        <a:lstStyle/>
        <a:p>
          <a:r>
            <a:rPr lang="en-GB" dirty="0" smtClean="0"/>
            <a:t>Brief presentation at SUP4PCL Management meetings by FoE leads?</a:t>
          </a:r>
          <a:endParaRPr lang="en-GB" dirty="0"/>
        </a:p>
      </dgm:t>
    </dgm:pt>
    <dgm:pt modelId="{7B7557B8-D5E1-4736-AACE-28E0C171F581}" type="parTrans" cxnId="{ECBF7DD5-03A2-4335-8F6A-F4B917512D54}">
      <dgm:prSet/>
      <dgm:spPr/>
      <dgm:t>
        <a:bodyPr/>
        <a:lstStyle/>
        <a:p>
          <a:endParaRPr lang="en-GB"/>
        </a:p>
      </dgm:t>
    </dgm:pt>
    <dgm:pt modelId="{48516E7C-B1C3-42BC-A91B-5BFBEEB07561}" type="sibTrans" cxnId="{ECBF7DD5-03A2-4335-8F6A-F4B917512D54}">
      <dgm:prSet/>
      <dgm:spPr/>
      <dgm:t>
        <a:bodyPr/>
        <a:lstStyle/>
        <a:p>
          <a:endParaRPr lang="en-GB"/>
        </a:p>
      </dgm:t>
    </dgm:pt>
    <dgm:pt modelId="{84CDB7E4-0EC8-40AB-BAB4-B0B1818201B5}" type="pres">
      <dgm:prSet presAssocID="{3B22377C-4436-4355-81F6-481074086EC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111CA30-6C01-4F64-8A5C-2F553EFF4720}" type="pres">
      <dgm:prSet presAssocID="{78CAD870-9401-4C06-83A2-C2A9F76834B7}" presName="circle1" presStyleLbl="node1" presStyleIdx="0" presStyleCnt="3"/>
      <dgm:spPr/>
    </dgm:pt>
    <dgm:pt modelId="{4D179759-EC4E-4944-9A3C-4AE0E8106AEA}" type="pres">
      <dgm:prSet presAssocID="{78CAD870-9401-4C06-83A2-C2A9F76834B7}" presName="space" presStyleCnt="0"/>
      <dgm:spPr/>
    </dgm:pt>
    <dgm:pt modelId="{F93EB035-91D6-472F-8DDA-92028368D481}" type="pres">
      <dgm:prSet presAssocID="{78CAD870-9401-4C06-83A2-C2A9F76834B7}" presName="rect1" presStyleLbl="alignAcc1" presStyleIdx="0" presStyleCnt="3"/>
      <dgm:spPr/>
      <dgm:t>
        <a:bodyPr/>
        <a:lstStyle/>
        <a:p>
          <a:endParaRPr lang="en-GB"/>
        </a:p>
      </dgm:t>
    </dgm:pt>
    <dgm:pt modelId="{BE7CC4FB-08FB-4040-B3B3-AB5598D7C332}" type="pres">
      <dgm:prSet presAssocID="{A8484478-7601-48D4-A5EB-1A32112BFFAD}" presName="vertSpace2" presStyleLbl="node1" presStyleIdx="0" presStyleCnt="3"/>
      <dgm:spPr/>
    </dgm:pt>
    <dgm:pt modelId="{3DD7BB25-D68D-4F81-89D5-7DADDEED04ED}" type="pres">
      <dgm:prSet presAssocID="{A8484478-7601-48D4-A5EB-1A32112BFFAD}" presName="circle2" presStyleLbl="node1" presStyleIdx="1" presStyleCnt="3"/>
      <dgm:spPr/>
    </dgm:pt>
    <dgm:pt modelId="{DEFEBC0F-2C6A-4861-8B06-27CA4E22E1F0}" type="pres">
      <dgm:prSet presAssocID="{A8484478-7601-48D4-A5EB-1A32112BFFAD}" presName="rect2" presStyleLbl="alignAcc1" presStyleIdx="1" presStyleCnt="3"/>
      <dgm:spPr/>
      <dgm:t>
        <a:bodyPr/>
        <a:lstStyle/>
        <a:p>
          <a:endParaRPr lang="en-GB"/>
        </a:p>
      </dgm:t>
    </dgm:pt>
    <dgm:pt modelId="{3EDEB742-4707-44D5-AD07-CF213987D05E}" type="pres">
      <dgm:prSet presAssocID="{78EBBC16-CF31-4981-BB2A-79C2C2E52518}" presName="vertSpace3" presStyleLbl="node1" presStyleIdx="1" presStyleCnt="3"/>
      <dgm:spPr/>
    </dgm:pt>
    <dgm:pt modelId="{E8261249-06B0-4622-8621-4F4F1A5A26ED}" type="pres">
      <dgm:prSet presAssocID="{78EBBC16-CF31-4981-BB2A-79C2C2E52518}" presName="circle3" presStyleLbl="node1" presStyleIdx="2" presStyleCnt="3"/>
      <dgm:spPr/>
    </dgm:pt>
    <dgm:pt modelId="{14FD8A63-70F3-40A7-83E7-C4B7290A453C}" type="pres">
      <dgm:prSet presAssocID="{78EBBC16-CF31-4981-BB2A-79C2C2E52518}" presName="rect3" presStyleLbl="alignAcc1" presStyleIdx="2" presStyleCnt="3"/>
      <dgm:spPr/>
      <dgm:t>
        <a:bodyPr/>
        <a:lstStyle/>
        <a:p>
          <a:endParaRPr lang="en-GB"/>
        </a:p>
      </dgm:t>
    </dgm:pt>
    <dgm:pt modelId="{5D0AD7F1-AF3F-4725-84D7-F54A61959DF6}" type="pres">
      <dgm:prSet presAssocID="{78CAD870-9401-4C06-83A2-C2A9F76834B7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CACFA6B-452B-4E9D-8EE2-2B8B64889DD6}" type="pres">
      <dgm:prSet presAssocID="{78CAD870-9401-4C06-83A2-C2A9F76834B7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21B2A6-F726-4138-9EB9-98BB3FF46B05}" type="pres">
      <dgm:prSet presAssocID="{A8484478-7601-48D4-A5EB-1A32112BFFAD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7E8F39-68F4-4173-86DE-9ABCB6FB2921}" type="pres">
      <dgm:prSet presAssocID="{A8484478-7601-48D4-A5EB-1A32112BFFAD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59C183-8D50-439C-8966-BE82EF3C42C7}" type="pres">
      <dgm:prSet presAssocID="{78EBBC16-CF31-4981-BB2A-79C2C2E52518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B97BC2-73A3-4A38-B841-D053E2C78812}" type="pres">
      <dgm:prSet presAssocID="{78EBBC16-CF31-4981-BB2A-79C2C2E52518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3D45755-8F7C-4058-BF84-D131DDB9708D}" srcId="{3B22377C-4436-4355-81F6-481074086EC8}" destId="{78CAD870-9401-4C06-83A2-C2A9F76834B7}" srcOrd="0" destOrd="0" parTransId="{B559E5EC-F23D-42BC-9AE6-DBCBE39B7381}" sibTransId="{5A29EC58-94AC-4A5D-A0DA-CA8DF2A26CF9}"/>
    <dgm:cxn modelId="{6AE7ED97-0C14-48ED-8167-AF0C389F6D0B}" srcId="{3B22377C-4436-4355-81F6-481074086EC8}" destId="{78EBBC16-CF31-4981-BB2A-79C2C2E52518}" srcOrd="2" destOrd="0" parTransId="{4F339DC7-0332-42ED-9C9B-9C3B3FDBC09E}" sibTransId="{FFCF7090-942B-4EFF-9468-5572305EBD58}"/>
    <dgm:cxn modelId="{9FE1F6BB-000E-438F-9454-0CBAC3065A61}" srcId="{78CAD870-9401-4C06-83A2-C2A9F76834B7}" destId="{ED480A01-5AD5-48B7-A87D-12D88C48914C}" srcOrd="0" destOrd="0" parTransId="{85C3F397-3830-43F3-B089-368CCDA024AF}" sibTransId="{B7DBBE8B-700A-4D2F-9DDC-0E089943CDA2}"/>
    <dgm:cxn modelId="{83F393C5-7970-438F-9F68-732842654907}" type="presOf" srcId="{77917AC8-25B0-421D-B1B7-BA88D61E6884}" destId="{E2B97BC2-73A3-4A38-B841-D053E2C78812}" srcOrd="0" destOrd="0" presId="urn:microsoft.com/office/officeart/2005/8/layout/target3"/>
    <dgm:cxn modelId="{55B8181B-0022-483F-A9DF-4644B4FE6810}" type="presOf" srcId="{78EBBC16-CF31-4981-BB2A-79C2C2E52518}" destId="{14FD8A63-70F3-40A7-83E7-C4B7290A453C}" srcOrd="0" destOrd="0" presId="urn:microsoft.com/office/officeart/2005/8/layout/target3"/>
    <dgm:cxn modelId="{9963D502-D88B-44AD-98AF-3660C9AFFF55}" type="presOf" srcId="{78EBBC16-CF31-4981-BB2A-79C2C2E52518}" destId="{B659C183-8D50-439C-8966-BE82EF3C42C7}" srcOrd="1" destOrd="0" presId="urn:microsoft.com/office/officeart/2005/8/layout/target3"/>
    <dgm:cxn modelId="{752A7BEF-6FB7-4D41-87EF-42E1A6512C1D}" srcId="{A8484478-7601-48D4-A5EB-1A32112BFFAD}" destId="{16D760BC-441A-42AF-AA4E-8D89367BF90F}" srcOrd="2" destOrd="0" parTransId="{FDFAD47B-81D2-4DD0-ACB9-DE6A203CA747}" sibTransId="{F6C64AC9-0837-4E67-AE63-DF26C0D69CF4}"/>
    <dgm:cxn modelId="{C3B2C507-1AFE-476F-9257-881AF93656FA}" type="presOf" srcId="{A8484478-7601-48D4-A5EB-1A32112BFFAD}" destId="{5221B2A6-F726-4138-9EB9-98BB3FF46B05}" srcOrd="1" destOrd="0" presId="urn:microsoft.com/office/officeart/2005/8/layout/target3"/>
    <dgm:cxn modelId="{B93D2051-4C6F-485D-B235-A2B03E44D91F}" srcId="{78CAD870-9401-4C06-83A2-C2A9F76834B7}" destId="{F4ADC351-27B5-4430-9B92-868886C1DEB5}" srcOrd="1" destOrd="0" parTransId="{E1EC845F-5D70-4261-A758-30952C58F5BF}" sibTransId="{71F57268-D550-4BDD-B244-BA037A3C548C}"/>
    <dgm:cxn modelId="{BC0AD5E9-9B51-4E3C-889B-F0F1C5DE4F5F}" type="presOf" srcId="{8DD15278-0262-4806-A7A6-9D8685A11358}" destId="{E2B97BC2-73A3-4A38-B841-D053E2C78812}" srcOrd="0" destOrd="3" presId="urn:microsoft.com/office/officeart/2005/8/layout/target3"/>
    <dgm:cxn modelId="{C4D36F4F-C819-49D2-BC85-C60831F6D4E8}" type="presOf" srcId="{A8484478-7601-48D4-A5EB-1A32112BFFAD}" destId="{DEFEBC0F-2C6A-4861-8B06-27CA4E22E1F0}" srcOrd="0" destOrd="0" presId="urn:microsoft.com/office/officeart/2005/8/layout/target3"/>
    <dgm:cxn modelId="{53D73829-88FB-44C0-B4EE-F7A8B8D7D748}" type="presOf" srcId="{3B22377C-4436-4355-81F6-481074086EC8}" destId="{84CDB7E4-0EC8-40AB-BAB4-B0B1818201B5}" srcOrd="0" destOrd="0" presId="urn:microsoft.com/office/officeart/2005/8/layout/target3"/>
    <dgm:cxn modelId="{DFF8C2EA-0D96-4C2A-BAC0-8B20A8BDFDF9}" type="presOf" srcId="{8551F97D-EEAC-4758-AAA0-766DA4529D48}" destId="{E2B97BC2-73A3-4A38-B841-D053E2C78812}" srcOrd="0" destOrd="2" presId="urn:microsoft.com/office/officeart/2005/8/layout/target3"/>
    <dgm:cxn modelId="{6B1004D1-7C99-4673-932D-328A104FBE98}" type="presOf" srcId="{F4ADC351-27B5-4430-9B92-868886C1DEB5}" destId="{CCACFA6B-452B-4E9D-8EE2-2B8B64889DD6}" srcOrd="0" destOrd="1" presId="urn:microsoft.com/office/officeart/2005/8/layout/target3"/>
    <dgm:cxn modelId="{F4FA7A33-5AAB-4D8D-876C-3029E7C4B52D}" srcId="{78CAD870-9401-4C06-83A2-C2A9F76834B7}" destId="{BD3402FF-8FC9-4DE2-BD1E-C74EE9710ECB}" srcOrd="2" destOrd="0" parTransId="{42E3B918-C12A-4380-A1D6-F118EADBB747}" sibTransId="{8189129B-ECAF-4E23-A571-86ADA0A8F4D3}"/>
    <dgm:cxn modelId="{97748BDC-CDB2-4E61-B9C9-506C6440F666}" type="presOf" srcId="{BD3402FF-8FC9-4DE2-BD1E-C74EE9710ECB}" destId="{CCACFA6B-452B-4E9D-8EE2-2B8B64889DD6}" srcOrd="0" destOrd="2" presId="urn:microsoft.com/office/officeart/2005/8/layout/target3"/>
    <dgm:cxn modelId="{839D0D49-5956-47A2-B04F-25648D9BA5FC}" srcId="{78EBBC16-CF31-4981-BB2A-79C2C2E52518}" destId="{77917AC8-25B0-421D-B1B7-BA88D61E6884}" srcOrd="0" destOrd="0" parTransId="{545ACB7C-0CCB-4669-BFE8-8ABEE5AD3407}" sibTransId="{0F2DC086-BC13-4D5E-9D7A-DC4728BA1CCF}"/>
    <dgm:cxn modelId="{ECBF7DD5-03A2-4335-8F6A-F4B917512D54}" srcId="{78EBBC16-CF31-4981-BB2A-79C2C2E52518}" destId="{8FBE591D-A4E8-4FE4-9F1A-30BCF109B7AF}" srcOrd="1" destOrd="0" parTransId="{7B7557B8-D5E1-4736-AACE-28E0C171F581}" sibTransId="{48516E7C-B1C3-42BC-A91B-5BFBEEB07561}"/>
    <dgm:cxn modelId="{E39128C6-6D82-4520-8502-7E3B41E97E8A}" srcId="{A8484478-7601-48D4-A5EB-1A32112BFFAD}" destId="{D08D8A69-B9A4-48E5-8B5C-C8986877BC9C}" srcOrd="0" destOrd="0" parTransId="{B7D7F4C1-5DD8-40B2-9575-D40D5F36278C}" sibTransId="{8B301E95-7F15-4C67-A099-F470EE0CAF69}"/>
    <dgm:cxn modelId="{2B85360E-A233-471F-B896-0FA4F15A8543}" type="presOf" srcId="{78CAD870-9401-4C06-83A2-C2A9F76834B7}" destId="{F93EB035-91D6-472F-8DDA-92028368D481}" srcOrd="0" destOrd="0" presId="urn:microsoft.com/office/officeart/2005/8/layout/target3"/>
    <dgm:cxn modelId="{D2979B3D-BE4A-40B5-AF31-D8D23C6ECB32}" type="presOf" srcId="{5E7C1985-7295-4F0F-8548-BA8717EA8F9A}" destId="{6E7E8F39-68F4-4173-86DE-9ABCB6FB2921}" srcOrd="0" destOrd="3" presId="urn:microsoft.com/office/officeart/2005/8/layout/target3"/>
    <dgm:cxn modelId="{8DABE6D2-7F27-48F4-BC06-937D0F39E5F3}" type="presOf" srcId="{78CAD870-9401-4C06-83A2-C2A9F76834B7}" destId="{5D0AD7F1-AF3F-4725-84D7-F54A61959DF6}" srcOrd="1" destOrd="0" presId="urn:microsoft.com/office/officeart/2005/8/layout/target3"/>
    <dgm:cxn modelId="{D69ED3F3-AF64-4B1B-99C1-45CC4322027D}" srcId="{A8484478-7601-48D4-A5EB-1A32112BFFAD}" destId="{5E7C1985-7295-4F0F-8548-BA8717EA8F9A}" srcOrd="3" destOrd="0" parTransId="{AE56DDDC-A647-4E96-93D3-87E054C54082}" sibTransId="{13CE4439-D1B2-4FE6-98FF-B8EF8554464D}"/>
    <dgm:cxn modelId="{5FF48676-123B-4B5E-8D5E-2E1FA5607D55}" type="presOf" srcId="{8FBE591D-A4E8-4FE4-9F1A-30BCF109B7AF}" destId="{E2B97BC2-73A3-4A38-B841-D053E2C78812}" srcOrd="0" destOrd="1" presId="urn:microsoft.com/office/officeart/2005/8/layout/target3"/>
    <dgm:cxn modelId="{18F137BB-C61C-4725-9CE8-476CF464BE41}" srcId="{78EBBC16-CF31-4981-BB2A-79C2C2E52518}" destId="{8DD15278-0262-4806-A7A6-9D8685A11358}" srcOrd="3" destOrd="0" parTransId="{14986881-CBA8-4F0A-995F-F9468BE3E431}" sibTransId="{200953FE-FED0-4849-B86D-B9AFA8A41551}"/>
    <dgm:cxn modelId="{0CDD93B6-F380-44FF-9FBF-27AECF30DC83}" srcId="{3B22377C-4436-4355-81F6-481074086EC8}" destId="{A8484478-7601-48D4-A5EB-1A32112BFFAD}" srcOrd="1" destOrd="0" parTransId="{DF7702FA-4FC5-40F9-A628-CB46EDBF46E4}" sibTransId="{1D5EFE8A-77D5-46A9-8044-30E9310176C2}"/>
    <dgm:cxn modelId="{0F4B1BD5-645F-477B-912A-ECA166ABD18F}" srcId="{78EBBC16-CF31-4981-BB2A-79C2C2E52518}" destId="{8551F97D-EEAC-4758-AAA0-766DA4529D48}" srcOrd="2" destOrd="0" parTransId="{F059F247-9464-4915-9518-4BF1F006D0D8}" sibTransId="{A2A6A389-52AE-47B9-9796-7A0C378AD38B}"/>
    <dgm:cxn modelId="{A71071E9-1AC5-447B-BB47-B7D5D54DCF32}" srcId="{A8484478-7601-48D4-A5EB-1A32112BFFAD}" destId="{7D5F0236-E9D2-4351-A303-F9CE29B105A6}" srcOrd="1" destOrd="0" parTransId="{453BF2C1-79C9-4219-B85D-9286A11197A3}" sibTransId="{219C8371-167E-4706-BDBE-A14A9D658F47}"/>
    <dgm:cxn modelId="{F3343DE7-5265-4A6D-9981-A2556FABFC75}" type="presOf" srcId="{ED480A01-5AD5-48B7-A87D-12D88C48914C}" destId="{CCACFA6B-452B-4E9D-8EE2-2B8B64889DD6}" srcOrd="0" destOrd="0" presId="urn:microsoft.com/office/officeart/2005/8/layout/target3"/>
    <dgm:cxn modelId="{11541845-9003-4B36-9C82-72D13EF82F4D}" type="presOf" srcId="{D08D8A69-B9A4-48E5-8B5C-C8986877BC9C}" destId="{6E7E8F39-68F4-4173-86DE-9ABCB6FB2921}" srcOrd="0" destOrd="0" presId="urn:microsoft.com/office/officeart/2005/8/layout/target3"/>
    <dgm:cxn modelId="{A639BBC0-95B8-46AE-9659-D46816C1769D}" type="presOf" srcId="{16D760BC-441A-42AF-AA4E-8D89367BF90F}" destId="{6E7E8F39-68F4-4173-86DE-9ABCB6FB2921}" srcOrd="0" destOrd="2" presId="urn:microsoft.com/office/officeart/2005/8/layout/target3"/>
    <dgm:cxn modelId="{04678A38-23FB-4CC0-9E5A-EA52E1B436BA}" type="presOf" srcId="{7D5F0236-E9D2-4351-A303-F9CE29B105A6}" destId="{6E7E8F39-68F4-4173-86DE-9ABCB6FB2921}" srcOrd="0" destOrd="1" presId="urn:microsoft.com/office/officeart/2005/8/layout/target3"/>
    <dgm:cxn modelId="{369522F3-20C2-4D84-92E9-7B038F3F02A1}" type="presParOf" srcId="{84CDB7E4-0EC8-40AB-BAB4-B0B1818201B5}" destId="{1111CA30-6C01-4F64-8A5C-2F553EFF4720}" srcOrd="0" destOrd="0" presId="urn:microsoft.com/office/officeart/2005/8/layout/target3"/>
    <dgm:cxn modelId="{28609AD0-4E4F-443A-BB84-9354DC170BDC}" type="presParOf" srcId="{84CDB7E4-0EC8-40AB-BAB4-B0B1818201B5}" destId="{4D179759-EC4E-4944-9A3C-4AE0E8106AEA}" srcOrd="1" destOrd="0" presId="urn:microsoft.com/office/officeart/2005/8/layout/target3"/>
    <dgm:cxn modelId="{18DD0069-877B-4767-B27F-85180A108484}" type="presParOf" srcId="{84CDB7E4-0EC8-40AB-BAB4-B0B1818201B5}" destId="{F93EB035-91D6-472F-8DDA-92028368D481}" srcOrd="2" destOrd="0" presId="urn:microsoft.com/office/officeart/2005/8/layout/target3"/>
    <dgm:cxn modelId="{AD841678-DECF-4990-99CF-337A7B73CFFA}" type="presParOf" srcId="{84CDB7E4-0EC8-40AB-BAB4-B0B1818201B5}" destId="{BE7CC4FB-08FB-4040-B3B3-AB5598D7C332}" srcOrd="3" destOrd="0" presId="urn:microsoft.com/office/officeart/2005/8/layout/target3"/>
    <dgm:cxn modelId="{0EC39265-42AB-463E-8C9F-36A71AA7FB1D}" type="presParOf" srcId="{84CDB7E4-0EC8-40AB-BAB4-B0B1818201B5}" destId="{3DD7BB25-D68D-4F81-89D5-7DADDEED04ED}" srcOrd="4" destOrd="0" presId="urn:microsoft.com/office/officeart/2005/8/layout/target3"/>
    <dgm:cxn modelId="{4BCBF3C7-FE0E-41C6-9821-AA6826890BCF}" type="presParOf" srcId="{84CDB7E4-0EC8-40AB-BAB4-B0B1818201B5}" destId="{DEFEBC0F-2C6A-4861-8B06-27CA4E22E1F0}" srcOrd="5" destOrd="0" presId="urn:microsoft.com/office/officeart/2005/8/layout/target3"/>
    <dgm:cxn modelId="{76D9FF0B-87E5-4452-909C-53521D48D9F3}" type="presParOf" srcId="{84CDB7E4-0EC8-40AB-BAB4-B0B1818201B5}" destId="{3EDEB742-4707-44D5-AD07-CF213987D05E}" srcOrd="6" destOrd="0" presId="urn:microsoft.com/office/officeart/2005/8/layout/target3"/>
    <dgm:cxn modelId="{CEB6A4B6-85AD-4EBD-981C-8D86FCF34A67}" type="presParOf" srcId="{84CDB7E4-0EC8-40AB-BAB4-B0B1818201B5}" destId="{E8261249-06B0-4622-8621-4F4F1A5A26ED}" srcOrd="7" destOrd="0" presId="urn:microsoft.com/office/officeart/2005/8/layout/target3"/>
    <dgm:cxn modelId="{CA441EC1-0800-4070-94C4-7382A985C624}" type="presParOf" srcId="{84CDB7E4-0EC8-40AB-BAB4-B0B1818201B5}" destId="{14FD8A63-70F3-40A7-83E7-C4B7290A453C}" srcOrd="8" destOrd="0" presId="urn:microsoft.com/office/officeart/2005/8/layout/target3"/>
    <dgm:cxn modelId="{AAE3C02C-4854-42E7-B89C-565A606E3ACD}" type="presParOf" srcId="{84CDB7E4-0EC8-40AB-BAB4-B0B1818201B5}" destId="{5D0AD7F1-AF3F-4725-84D7-F54A61959DF6}" srcOrd="9" destOrd="0" presId="urn:microsoft.com/office/officeart/2005/8/layout/target3"/>
    <dgm:cxn modelId="{CC5EAE2D-A0C3-4A9C-A72D-8E773CAFF3CE}" type="presParOf" srcId="{84CDB7E4-0EC8-40AB-BAB4-B0B1818201B5}" destId="{CCACFA6B-452B-4E9D-8EE2-2B8B64889DD6}" srcOrd="10" destOrd="0" presId="urn:microsoft.com/office/officeart/2005/8/layout/target3"/>
    <dgm:cxn modelId="{36B5AF98-4FBA-4C73-B985-92B2831F867B}" type="presParOf" srcId="{84CDB7E4-0EC8-40AB-BAB4-B0B1818201B5}" destId="{5221B2A6-F726-4138-9EB9-98BB3FF46B05}" srcOrd="11" destOrd="0" presId="urn:microsoft.com/office/officeart/2005/8/layout/target3"/>
    <dgm:cxn modelId="{40336B8E-3761-46AB-A822-59B6DEBA0288}" type="presParOf" srcId="{84CDB7E4-0EC8-40AB-BAB4-B0B1818201B5}" destId="{6E7E8F39-68F4-4173-86DE-9ABCB6FB2921}" srcOrd="12" destOrd="0" presId="urn:microsoft.com/office/officeart/2005/8/layout/target3"/>
    <dgm:cxn modelId="{D9C79B7D-6C77-4326-B53C-7D5A4653A7BA}" type="presParOf" srcId="{84CDB7E4-0EC8-40AB-BAB4-B0B1818201B5}" destId="{B659C183-8D50-439C-8966-BE82EF3C42C7}" srcOrd="13" destOrd="0" presId="urn:microsoft.com/office/officeart/2005/8/layout/target3"/>
    <dgm:cxn modelId="{7E0165ED-BA95-4E74-91A0-60289991D7EA}" type="presParOf" srcId="{84CDB7E4-0EC8-40AB-BAB4-B0B1818201B5}" destId="{E2B97BC2-73A3-4A38-B841-D053E2C7881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1CA30-6C01-4F64-8A5C-2F553EFF4720}">
      <dsp:nvSpPr>
        <dsp:cNvPr id="0" name=""/>
        <dsp:cNvSpPr/>
      </dsp:nvSpPr>
      <dsp:spPr>
        <a:xfrm>
          <a:off x="0" y="0"/>
          <a:ext cx="4069125" cy="40691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EB035-91D6-472F-8DDA-92028368D481}">
      <dsp:nvSpPr>
        <dsp:cNvPr id="0" name=""/>
        <dsp:cNvSpPr/>
      </dsp:nvSpPr>
      <dsp:spPr>
        <a:xfrm>
          <a:off x="2034562" y="0"/>
          <a:ext cx="9332684" cy="4069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/>
            <a:t>Activity evaluations</a:t>
          </a:r>
          <a:endParaRPr lang="en-GB" sz="3400" kern="1200" dirty="0"/>
        </a:p>
      </dsp:txBody>
      <dsp:txXfrm>
        <a:off x="2034562" y="0"/>
        <a:ext cx="4666342" cy="1220740"/>
      </dsp:txXfrm>
    </dsp:sp>
    <dsp:sp modelId="{3DD7BB25-D68D-4F81-89D5-7DADDEED04ED}">
      <dsp:nvSpPr>
        <dsp:cNvPr id="0" name=""/>
        <dsp:cNvSpPr/>
      </dsp:nvSpPr>
      <dsp:spPr>
        <a:xfrm>
          <a:off x="712098" y="1220740"/>
          <a:ext cx="2644929" cy="264492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EBC0F-2C6A-4861-8B06-27CA4E22E1F0}">
      <dsp:nvSpPr>
        <dsp:cNvPr id="0" name=""/>
        <dsp:cNvSpPr/>
      </dsp:nvSpPr>
      <dsp:spPr>
        <a:xfrm>
          <a:off x="2034562" y="1220740"/>
          <a:ext cx="9332684" cy="2644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/>
            <a:t>Community Member reflections</a:t>
          </a:r>
          <a:endParaRPr lang="en-GB" sz="3400" kern="1200" dirty="0"/>
        </a:p>
      </dsp:txBody>
      <dsp:txXfrm>
        <a:off x="2034562" y="1220740"/>
        <a:ext cx="4666342" cy="1220736"/>
      </dsp:txXfrm>
    </dsp:sp>
    <dsp:sp modelId="{E8261249-06B0-4622-8621-4F4F1A5A26ED}">
      <dsp:nvSpPr>
        <dsp:cNvPr id="0" name=""/>
        <dsp:cNvSpPr/>
      </dsp:nvSpPr>
      <dsp:spPr>
        <a:xfrm>
          <a:off x="1424194" y="2441476"/>
          <a:ext cx="1220736" cy="12207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D8A63-70F3-40A7-83E7-C4B7290A453C}">
      <dsp:nvSpPr>
        <dsp:cNvPr id="0" name=""/>
        <dsp:cNvSpPr/>
      </dsp:nvSpPr>
      <dsp:spPr>
        <a:xfrm>
          <a:off x="2034562" y="2441476"/>
          <a:ext cx="9332684" cy="122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/>
            <a:t>Institutional Improvement Plans</a:t>
          </a:r>
          <a:endParaRPr lang="en-GB" sz="3400" kern="1200" dirty="0"/>
        </a:p>
      </dsp:txBody>
      <dsp:txXfrm>
        <a:off x="2034562" y="2441476"/>
        <a:ext cx="4666342" cy="1220736"/>
      </dsp:txXfrm>
    </dsp:sp>
    <dsp:sp modelId="{CCACFA6B-452B-4E9D-8EE2-2B8B64889DD6}">
      <dsp:nvSpPr>
        <dsp:cNvPr id="0" name=""/>
        <dsp:cNvSpPr/>
      </dsp:nvSpPr>
      <dsp:spPr>
        <a:xfrm>
          <a:off x="6700905" y="0"/>
          <a:ext cx="4666342" cy="1220740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Taking place after each workpackage activity (training workshops, etc)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i="1" kern="1200" dirty="0" smtClean="0"/>
            <a:t>Individual surveys</a:t>
          </a:r>
          <a:endParaRPr lang="en-GB" sz="120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i="1" kern="1200" dirty="0" smtClean="0"/>
            <a:t>Focus group/individual interviews</a:t>
          </a:r>
          <a:endParaRPr lang="en-GB" sz="1200" i="1" kern="1200" dirty="0"/>
        </a:p>
      </dsp:txBody>
      <dsp:txXfrm>
        <a:off x="6700905" y="0"/>
        <a:ext cx="4666342" cy="1220740"/>
      </dsp:txXfrm>
    </dsp:sp>
    <dsp:sp modelId="{6E7E8F39-68F4-4173-86DE-9ABCB6FB2921}">
      <dsp:nvSpPr>
        <dsp:cNvPr id="0" name=""/>
        <dsp:cNvSpPr/>
      </dsp:nvSpPr>
      <dsp:spPr>
        <a:xfrm>
          <a:off x="6700905" y="1220740"/>
          <a:ext cx="4666342" cy="122073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Biannually (x 6 during project?)</a:t>
          </a:r>
          <a:endParaRPr lang="en-GB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i="1" kern="1200" dirty="0" smtClean="0"/>
            <a:t>Individual Community member questionnaires</a:t>
          </a:r>
          <a:endParaRPr lang="en-GB" sz="120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i="1" kern="1200" dirty="0" smtClean="0"/>
            <a:t>Collated by FoE leaders to inform IIP</a:t>
          </a:r>
          <a:endParaRPr lang="en-GB" sz="120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i="1" kern="1200" dirty="0" smtClean="0"/>
            <a:t>Perhaps supplemented by focus group/individual interviews</a:t>
          </a:r>
          <a:endParaRPr lang="en-GB" sz="1200" i="1" kern="1200" dirty="0"/>
        </a:p>
      </dsp:txBody>
      <dsp:txXfrm>
        <a:off x="6700905" y="1220740"/>
        <a:ext cx="4666342" cy="1220736"/>
      </dsp:txXfrm>
    </dsp:sp>
    <dsp:sp modelId="{E2B97BC2-73A3-4A38-B841-D053E2C78812}">
      <dsp:nvSpPr>
        <dsp:cNvPr id="0" name=""/>
        <dsp:cNvSpPr/>
      </dsp:nvSpPr>
      <dsp:spPr>
        <a:xfrm>
          <a:off x="6700905" y="2441476"/>
          <a:ext cx="4666342" cy="122073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Biannually (x 6 during project?)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Brief presentation at SUP4PCL Management meetings by FoE leads?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IIPs and CMQs analysed by project M&amp;E leads (UoL) when compiling overall reports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</dsp:txBody>
      <dsp:txXfrm>
        <a:off x="6700905" y="2441476"/>
        <a:ext cx="4666342" cy="1220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D196F-C7CC-4347-853A-9CBB219A953A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6D4FF-589B-49C2-A10D-81CD33F86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16E4B-4997-494C-962E-2DF6B8ECF98B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5B217-460B-4140-86FC-B21763F37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9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35B217-460B-4140-86FC-B21763F372C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9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6491-BCB0-4A6A-B559-ECD92F7E63F1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3B04-7B35-4CB4-B1B7-DAE2E490B877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050B-53AF-4B47-B755-22CF7224FD9C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737B2-98B9-4BC6-BB83-8FFE0D7ED00D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7F8BE-1B14-4E6D-AA59-D7EEC07ADB3F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7528-AFBD-4E7D-838A-3A6DC89CB4FE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197A-D5B4-4510-9D7C-B37221624DE0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10F3-55A6-49D6-B1D1-D539F5ECAB32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65F4-E534-4489-8DA5-1599985EE086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B4E1-279B-49FA-BBB6-9E3FAEC5837B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3EA-860F-4817-AE42-9CF2C601D219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BF734-8405-4EA7-BE2B-89D32AB38119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0C3-897F-4C80-9189-271E47B73135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92490F09-D72D-4668-92EC-76DFE2D84908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F9730B0-1E15-492A-8795-10A1B97F2F17}" type="datetime1">
              <a:rPr lang="en-US" smtClean="0"/>
              <a:t>10/22/2017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SUP4PCL Monitoring and Evaluation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Chris Wilkins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2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elements of project monitoring and evaluation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05440"/>
              </p:ext>
            </p:extLst>
          </p:nvPr>
        </p:nvGraphicFramePr>
        <p:xfrm>
          <a:off x="591671" y="1972236"/>
          <a:ext cx="11367247" cy="4069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7"/>
          <a:stretch>
            <a:fillRect/>
          </a:stretch>
        </p:blipFill>
        <p:spPr>
          <a:xfrm>
            <a:off x="9542139" y="6142962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14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PLC Community Member Questionnaire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Autofit/>
          </a:bodyPr>
          <a:lstStyle/>
          <a:p>
            <a:r>
              <a:rPr lang="en-GB" sz="2000" dirty="0" smtClean="0"/>
              <a:t>Enables FoE team members to reflect on perceptions of their PLC</a:t>
            </a:r>
          </a:p>
          <a:p>
            <a:pPr lvl="1"/>
            <a:r>
              <a:rPr lang="en-GB" dirty="0" smtClean="0"/>
              <a:t>(</a:t>
            </a:r>
            <a:r>
              <a:rPr lang="en-GB" i="1" dirty="0"/>
              <a:t>derived from the work of Stoll, Hord etc</a:t>
            </a:r>
            <a:r>
              <a:rPr lang="en-GB" i="1" dirty="0" smtClean="0"/>
              <a:t>.)</a:t>
            </a:r>
            <a:endParaRPr lang="en-GB" sz="2000" dirty="0" smtClean="0"/>
          </a:p>
          <a:p>
            <a:r>
              <a:rPr lang="en-GB" sz="2000" dirty="0" smtClean="0"/>
              <a:t>Tracking ‘the journey’ from “emergent”, to “established” and then “mature” PLC</a:t>
            </a:r>
          </a:p>
          <a:p>
            <a:r>
              <a:rPr lang="en-GB" sz="2000" dirty="0" smtClean="0"/>
              <a:t>Focuses </a:t>
            </a:r>
            <a:r>
              <a:rPr lang="en-GB" sz="2000" dirty="0"/>
              <a:t>on key dimensions of PLCs  </a:t>
            </a:r>
            <a:r>
              <a:rPr lang="en-GB" i="1" dirty="0" smtClean="0"/>
              <a:t>shared values/vision and objectives</a:t>
            </a:r>
          </a:p>
          <a:p>
            <a:pPr lvl="1"/>
            <a:r>
              <a:rPr lang="en-GB" i="1" dirty="0"/>
              <a:t>c</a:t>
            </a:r>
            <a:r>
              <a:rPr lang="en-GB" i="1" dirty="0" smtClean="0"/>
              <a:t>ollaborative practice</a:t>
            </a:r>
          </a:p>
          <a:p>
            <a:pPr lvl="1"/>
            <a:r>
              <a:rPr lang="en-GB" i="1" dirty="0"/>
              <a:t>p</a:t>
            </a:r>
            <a:r>
              <a:rPr lang="en-GB" i="1" dirty="0" smtClean="0"/>
              <a:t>rofessional learning</a:t>
            </a:r>
          </a:p>
          <a:p>
            <a:r>
              <a:rPr lang="en-GB" sz="2000" dirty="0" smtClean="0"/>
              <a:t>Enables team leaders to fully incorporate members’ perceptions in Institutional Improvement Plans</a:t>
            </a:r>
          </a:p>
          <a:p>
            <a:r>
              <a:rPr lang="en-GB" sz="2000" dirty="0" smtClean="0"/>
              <a:t>Potentially supporting case study support for schools?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42962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0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tasks and deadlines?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939831"/>
              </p:ext>
            </p:extLst>
          </p:nvPr>
        </p:nvGraphicFramePr>
        <p:xfrm>
          <a:off x="286872" y="2008095"/>
          <a:ext cx="11474824" cy="4181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3904"/>
                <a:gridCol w="2922495"/>
                <a:gridCol w="4213411"/>
                <a:gridCol w="1775014"/>
              </a:tblGrid>
              <a:tr h="356025">
                <a:tc>
                  <a:txBody>
                    <a:bodyPr/>
                    <a:lstStyle/>
                    <a:p>
                      <a:r>
                        <a:rPr lang="en-GB" dirty="0" smtClean="0"/>
                        <a:t>Task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Completion</a:t>
                      </a:r>
                      <a:r>
                        <a:rPr lang="en-GB" baseline="0" dirty="0" smtClean="0"/>
                        <a:t> 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Completed</a:t>
                      </a:r>
                      <a:r>
                        <a:rPr lang="en-GB" baseline="0" dirty="0" smtClean="0"/>
                        <a:t> by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Responsibility</a:t>
                      </a:r>
                      <a:endParaRPr lang="en-GB" dirty="0"/>
                    </a:p>
                  </a:txBody>
                  <a:tcPr/>
                </a:tc>
              </a:tr>
              <a:tr h="608906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Activity</a:t>
                      </a:r>
                      <a:r>
                        <a:rPr lang="en-GB" sz="1600" b="1" baseline="0" dirty="0" smtClean="0"/>
                        <a:t> surveys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After each</a:t>
                      </a:r>
                      <a:r>
                        <a:rPr lang="en-GB" sz="1600" b="1" baseline="0" dirty="0" smtClean="0"/>
                        <a:t> workpackage activity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Members of FoE teams (hosts and visitors)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UoL</a:t>
                      </a:r>
                      <a:endParaRPr lang="en-GB" sz="1600" b="1" dirty="0"/>
                    </a:p>
                  </a:txBody>
                  <a:tcPr/>
                </a:tc>
              </a:tr>
              <a:tr h="1513106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Community Member Questionnaires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January</a:t>
                      </a:r>
                      <a:r>
                        <a:rPr lang="en-GB" sz="1600" b="1" baseline="0" dirty="0" smtClean="0"/>
                        <a:t> 2017</a:t>
                      </a:r>
                    </a:p>
                    <a:p>
                      <a:r>
                        <a:rPr lang="en-GB" sz="1600" b="1" baseline="0" dirty="0" smtClean="0"/>
                        <a:t>July 2017</a:t>
                      </a:r>
                    </a:p>
                    <a:p>
                      <a:r>
                        <a:rPr lang="en-GB" sz="1600" b="1" baseline="0" dirty="0" smtClean="0"/>
                        <a:t>January 2018</a:t>
                      </a:r>
                    </a:p>
                    <a:p>
                      <a:r>
                        <a:rPr lang="en-GB" sz="1600" b="1" baseline="0" dirty="0" smtClean="0"/>
                        <a:t>July 2018</a:t>
                      </a:r>
                    </a:p>
                    <a:p>
                      <a:r>
                        <a:rPr lang="en-GB" sz="1600" b="1" baseline="0" dirty="0" smtClean="0"/>
                        <a:t>January 2019</a:t>
                      </a:r>
                    </a:p>
                    <a:p>
                      <a:r>
                        <a:rPr lang="en-GB" sz="1600" b="1" baseline="0" dirty="0" smtClean="0"/>
                        <a:t>July 2019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Members of FoE teams</a:t>
                      </a:r>
                      <a:r>
                        <a:rPr lang="en-GB" sz="1600" b="1" baseline="0" dirty="0" smtClean="0"/>
                        <a:t> supporting PD school clusters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UoL and FoE Leads</a:t>
                      </a:r>
                      <a:endParaRPr lang="en-GB" sz="1600" b="1" dirty="0"/>
                    </a:p>
                  </a:txBody>
                  <a:tcPr/>
                </a:tc>
              </a:tr>
              <a:tr h="1652746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Institutional</a:t>
                      </a:r>
                      <a:r>
                        <a:rPr lang="en-GB" sz="1600" b="1" baseline="0" dirty="0" smtClean="0"/>
                        <a:t> </a:t>
                      </a:r>
                      <a:r>
                        <a:rPr lang="en-GB" sz="1600" b="1" baseline="0" smtClean="0"/>
                        <a:t>Improvement Plans 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February </a:t>
                      </a:r>
                      <a:r>
                        <a:rPr lang="en-GB" sz="1600" b="1" baseline="0" dirty="0" smtClean="0"/>
                        <a:t>2017</a:t>
                      </a:r>
                    </a:p>
                    <a:p>
                      <a:r>
                        <a:rPr lang="en-GB" sz="1600" b="1" baseline="0" dirty="0" smtClean="0"/>
                        <a:t>August 2017</a:t>
                      </a:r>
                    </a:p>
                    <a:p>
                      <a:r>
                        <a:rPr lang="en-GB" sz="1600" b="1" dirty="0" smtClean="0"/>
                        <a:t>February </a:t>
                      </a:r>
                      <a:r>
                        <a:rPr lang="en-GB" sz="1600" b="1" baseline="0" dirty="0" smtClean="0"/>
                        <a:t>2018</a:t>
                      </a:r>
                    </a:p>
                    <a:p>
                      <a:r>
                        <a:rPr lang="en-GB" sz="1600" b="1" baseline="0" dirty="0" smtClean="0"/>
                        <a:t>July 2018</a:t>
                      </a:r>
                    </a:p>
                    <a:p>
                      <a:r>
                        <a:rPr lang="en-GB" sz="1600" b="1" dirty="0" smtClean="0"/>
                        <a:t>February </a:t>
                      </a:r>
                      <a:r>
                        <a:rPr lang="en-GB" sz="1600" b="1" baseline="0" dirty="0" smtClean="0"/>
                        <a:t>2019</a:t>
                      </a:r>
                    </a:p>
                    <a:p>
                      <a:r>
                        <a:rPr lang="en-GB" sz="1600" b="1" baseline="0" dirty="0" smtClean="0"/>
                        <a:t>August 2019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All members of FoE teams</a:t>
                      </a:r>
                      <a:r>
                        <a:rPr lang="en-GB" sz="1600" b="1" baseline="0" dirty="0" smtClean="0"/>
                        <a:t> supporting PD school clusters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UoL and FoE Leads</a:t>
                      </a:r>
                      <a:endParaRPr lang="en-GB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1514" y="6189986"/>
            <a:ext cx="8644320" cy="475941"/>
          </a:xfrm>
        </p:spPr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9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1514" y="6189986"/>
            <a:ext cx="8644320" cy="475941"/>
          </a:xfrm>
        </p:spPr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en-GB" sz="2000" dirty="0" smtClean="0"/>
              <a:t>All involved in ‘training workshops’ at European partners to complete individual activity survey and return to UoL (by end of October) </a:t>
            </a:r>
          </a:p>
          <a:p>
            <a:r>
              <a:rPr lang="en-GB" sz="2000" dirty="0" smtClean="0"/>
              <a:t>UoL to send copies of Community Member Questionnaires and Institutional Improvement Plan template to lead team in each partner for feedback and revision (by mid-November)</a:t>
            </a:r>
          </a:p>
          <a:p>
            <a:r>
              <a:rPr lang="en-GB" sz="2000" dirty="0" smtClean="0"/>
              <a:t>UoL to circulate revised CMQ and IIP to all partners to begin use immediately after WP2.2 (Developing Materials) visits to Egypt in December</a:t>
            </a:r>
          </a:p>
          <a:p>
            <a:r>
              <a:rPr lang="en-GB" sz="2000" dirty="0" smtClean="0"/>
              <a:t>UoL to analyse M&amp;E data to present interim report at SUP4PCL Management Meeting (February 2018)</a:t>
            </a:r>
          </a:p>
        </p:txBody>
      </p:sp>
    </p:spTree>
    <p:extLst>
      <p:ext uri="{BB962C8B-B14F-4D97-AF65-F5344CB8AC3E}">
        <p14:creationId xmlns:p14="http://schemas.microsoft.com/office/powerpoint/2010/main" val="2162674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395</TotalTime>
  <Words>390</Words>
  <Application>Microsoft Office PowerPoint</Application>
  <PresentationFormat>Custom</PresentationFormat>
  <Paragraphs>63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Quotable</vt:lpstr>
      <vt:lpstr>SUP4PCL Monitoring and Evaluation</vt:lpstr>
      <vt:lpstr>Key elements of project monitoring and evaluation</vt:lpstr>
      <vt:lpstr>PLC Community Member Questionnaire</vt:lpstr>
      <vt:lpstr>Key tasks and deadlines?</vt:lpstr>
      <vt:lpstr>Next steps?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SUP4PCL Monitoring and Evaluation</dc:title>
  <dc:creator>Wilkins, Christopher (Prof.)</dc:creator>
  <cp:lastModifiedBy>AUC</cp:lastModifiedBy>
  <cp:revision>19</cp:revision>
  <cp:lastPrinted>2017-10-11T13:24:17Z</cp:lastPrinted>
  <dcterms:created xsi:type="dcterms:W3CDTF">2017-10-09T12:19:55Z</dcterms:created>
  <dcterms:modified xsi:type="dcterms:W3CDTF">2017-10-22T12:31:36Z</dcterms:modified>
</cp:coreProperties>
</file>