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567F-BAE4-443C-9691-B1DE26358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F2B9-432B-412D-AA00-9666F059B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2067-BE5E-4ECB-92EA-0178FDD4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1BB3-79D8-40B9-801D-3021CEC1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6187-27DB-4045-9481-F9737BAF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BA7F-27AF-4EAF-BBBA-E4E5716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33D29-8BF0-4D9C-A25C-A707CF483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D7B39-91C1-4699-B630-E8536173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0A8E-7550-42C3-9974-A2471F32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2C43-5CF6-46B9-84B7-087D1062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70700-415F-4328-BCDF-2FB4EA1D0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0F245-6FA9-41F3-B5C9-81BEB249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E6C7-1B42-4BEE-9C31-9B2B4B4D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E6CC1-98F5-4F65-B9A7-031D8599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D487-8770-4273-A1DB-6E7D0517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3EC3-BFE1-42B1-B76A-32120869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93928-5D1D-45C6-B72E-E8C17CBB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E9E6-2D2E-4317-A32F-7FA2B676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3FF28-D056-44B1-8902-FA964D1D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904A-71F5-47E8-8D70-DACE1C77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DF43-66B1-4A52-AC8D-A4A1FCB5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487B6-F3A6-4E00-89BA-6D89C9297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A37DE-A66F-4666-8E6C-4CC02EAE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23888-E695-4A1A-B202-C08DAB3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42A3-80A3-4C74-9042-EF4A8631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9E2B-9B88-47B9-B388-F1722FBE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12CE-5E10-469F-B503-2336BE554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7D577-4CE0-418D-9D0B-971EA451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A26F2-C7C0-4B9C-80B7-C3463AE7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22CBB-C0F5-4BC1-8E5A-468A8BBF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60979-7811-484C-B41F-3CBBE979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61EA-4DD9-410C-A608-46BF6B9B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AD993-F73A-4CB0-89BB-30DC69A87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70783-5DE3-49D1-B749-7024EB783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44891-EF0A-4241-95CA-1FFC4397D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3C184-FA27-4CBC-8BCF-996AEC256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8A008-605A-4AE2-967A-CA2BED63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7090A-67E0-48D4-ABCB-A178D39B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F38CE-1ED7-4D14-BAF0-0BE80C63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948F-01BA-47B2-9299-4480EBFD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57E06-0D44-4E4D-B936-886B956F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4FAC4-7CA1-4012-8CF5-3FFA7008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BEFA9-AC09-4E93-A234-5AA1EA9F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866BF-105E-4820-BC66-91C1D78C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1AD02-DE0A-4818-8CED-186B6DC5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EF11C-88F6-4D50-8E57-7817473E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1281-7157-4437-B1B8-A6C52B51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AE8E-0E5B-4EFC-A5F8-BFF39E77C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71817-D920-4147-85E0-A00490623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9E561-AB0C-4137-8AD1-01CCF22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37149-C23C-4DFD-8E0F-49424A3F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A415D-7256-4DCC-8709-8F516ED3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9642-0080-4F58-955D-01053DCB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53AC4-A929-4450-A4B9-44C35E7F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18C23-8131-4DAB-8AF6-5FF5DD45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3D37A-3EB9-4A91-883D-45DF439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17444-46D4-4C0B-9B9F-E80B8F21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AAC8-E385-46A6-B2F8-A24F9A47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2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E7BFA-DFF1-43D4-9C3B-94EC05A6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AA2C-A776-411D-BF71-0759CC1A7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CAC78-8753-40F8-B529-F90DEEED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BC87-3C6E-47ED-87C2-F06D2BF9E9FE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7FE69-B1A9-48E7-8CFC-2D088A155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89C85-14C2-404D-BDD2-308C60657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57D6-D4F1-4ED4-953C-B2655F56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/>
              <a:t>التواصل فى مجتمع التعلم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0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926016" cy="66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926016" cy="66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78" y="44624"/>
            <a:ext cx="9022027" cy="6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80" y="116632"/>
            <a:ext cx="8926016" cy="66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5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88" y="44624"/>
            <a:ext cx="8926016" cy="66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0850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8830005" cy="66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18864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8733994" cy="655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692696"/>
            <a:ext cx="8363272" cy="54006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EG" sz="3600" dirty="0">
                <a:cs typeface="+mj-cs"/>
              </a:rPr>
              <a:t>عزيزي المعلم اذا أردت ان تقوم بدورك فى مجتمع التعلم وتنقل خبراتك لزملائك المعلمين أو لتلاميذك وواجهتك صعوبات مثل :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 عدم وجود المكان المناسب لتجتمع بهم داخل المدرسة.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عدم توفر الوقت المناسب لهم ولك لتلتقى بهم فى ظل انشغالكم فى المدرسة بأعباء تدريسية وإدارية .</a:t>
            </a:r>
          </a:p>
        </p:txBody>
      </p:sp>
    </p:spTree>
    <p:extLst>
      <p:ext uri="{BB962C8B-B14F-4D97-AF65-F5344CB8AC3E}">
        <p14:creationId xmlns:p14="http://schemas.microsoft.com/office/powerpoint/2010/main" val="20653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96" y="188640"/>
            <a:ext cx="8637984" cy="64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12" y="406896"/>
            <a:ext cx="8349952" cy="626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188640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0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00" y="188640"/>
            <a:ext cx="8541973" cy="640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3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81200" y="908720"/>
            <a:ext cx="8229600" cy="3340968"/>
          </a:xfrm>
        </p:spPr>
        <p:txBody>
          <a:bodyPr>
            <a:normAutofit fontScale="97500" lnSpcReduction="10000"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EG" sz="3600" b="1" dirty="0">
                <a:cs typeface="+mj-cs"/>
              </a:rPr>
              <a:t>اقتراحى لكم هو التواصل معهم عبر 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ar-EG" sz="3600" b="1" dirty="0">
                <a:cs typeface="+mj-cs"/>
              </a:rPr>
              <a:t>شبكة تواصل اجتماعى تعليمية أو مايمكن ان نطلق عليه فصل افتراضى على شبكة الانترنت 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9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4624"/>
            <a:ext cx="9022027" cy="6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909248" cy="66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6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20688"/>
            <a:ext cx="8229600" cy="5184576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EG" dirty="0"/>
              <a:t> بداية تأسيس إدمودو </a:t>
            </a:r>
            <a:r>
              <a:rPr lang="en-US" dirty="0" err="1"/>
              <a:t>edmodo</a:t>
            </a:r>
            <a:r>
              <a:rPr lang="en-US" dirty="0"/>
              <a:t> </a:t>
            </a:r>
            <a:r>
              <a:rPr lang="ar-EG" dirty="0"/>
              <a:t>  من مدينة شيكاغو بولاية ألينوي الأمريكية سنة 2008، وجاءت الفكرة من  جيف أوهارو </a:t>
            </a:r>
            <a:r>
              <a:rPr lang="en-US" dirty="0"/>
              <a:t>Jeff O’Hara </a:t>
            </a:r>
            <a:r>
              <a:rPr lang="ar-EG" dirty="0"/>
              <a:t> , ونيك برج </a:t>
            </a:r>
            <a:r>
              <a:rPr lang="en-US" dirty="0" err="1"/>
              <a:t>Nic</a:t>
            </a:r>
            <a:r>
              <a:rPr lang="en-US" dirty="0"/>
              <a:t> Borg. </a:t>
            </a:r>
            <a:r>
              <a:rPr lang="ar-EG" dirty="0"/>
              <a:t> اللذان كانا يعملان في قسم المساندة الفنية في مدرسة  بشيكاغو. </a:t>
            </a:r>
          </a:p>
        </p:txBody>
      </p:sp>
    </p:spTree>
    <p:extLst>
      <p:ext uri="{BB962C8B-B14F-4D97-AF65-F5344CB8AC3E}">
        <p14:creationId xmlns:p14="http://schemas.microsoft.com/office/powerpoint/2010/main" val="277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b="1" dirty="0"/>
              <a:t>يستخدم المنصة حاليا أكثر من 47 مليون عضو من المعلمين والطلاب ومديري المدارس وأولياء الأمور. وهي بذلك تستحق لقب أول وأكبر شبكة تعلم اجتماعي بالعالم.</a:t>
            </a:r>
          </a:p>
          <a:p>
            <a:pPr algn="r" rtl="1">
              <a:lnSpc>
                <a:spcPct val="150000"/>
              </a:lnSpc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31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Edmodo</a:t>
            </a:r>
            <a:r>
              <a:rPr lang="ar-EG" b="1" dirty="0"/>
              <a:t>مميزات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600200"/>
            <a:ext cx="8291264" cy="506916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 تعتبر أول شبكة للتواصل الاجتماعي للأغراض التعليمية من أجل تحقيق المواءمة بين مجتمع المدرسة ومجتمع الطلبة خارج المدرسة.</a:t>
            </a:r>
          </a:p>
          <a:p>
            <a:pPr algn="r" rtl="1">
              <a:lnSpc>
                <a:spcPct val="150000"/>
              </a:lnSpc>
            </a:pPr>
            <a:endParaRPr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76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dirty="0"/>
              <a:t>تهدف إلى إدماج التعليم في بيئة القرن الواحد والعشرين. </a:t>
            </a:r>
          </a:p>
          <a:p>
            <a:pPr algn="r" rtl="1">
              <a:lnSpc>
                <a:spcPct val="150000"/>
              </a:lnSpc>
            </a:pPr>
            <a:r>
              <a:rPr lang="ar-EG" sz="3600" dirty="0"/>
              <a:t>تتميز ادمودو بكونها بيئة آمنة ومغلقة بين الطلاب و المعلمين لا مكان فيها لأي مشوش او منغص بعيد عن التربية والتعليم</a:t>
            </a:r>
          </a:p>
          <a:p>
            <a:pPr algn="r" rtl="1"/>
            <a:endParaRPr lang="en-US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Edmodo</a:t>
            </a:r>
            <a:r>
              <a:rPr lang="ar-EG" b="1" dirty="0"/>
              <a:t>مميزات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772816"/>
            <a:ext cx="8568952" cy="482453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المعلم لديه التحكُّم و الإدارة الكاملة.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ينضمُّ الطلاب للفصول من خلال دعوتهم من قبل معلميهم فقط. 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 سهلة الاستخدام، لأن الواجهة شبيهة بالفيس بوك،  لذا فهي سهلة و مألوفة للطلاب , والمعلمين.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r>
              <a:rPr lang="en-US" b="1" dirty="0" err="1"/>
              <a:t>Edmodo</a:t>
            </a:r>
            <a:r>
              <a:rPr lang="ar-EG" b="1" dirty="0"/>
              <a:t>مميزات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12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35334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لا يتطلب إعداد فصل دراسي افتراضي جديد سوى ثواني.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 لا يتم طلب أي معلومات خاصة أثناء التسجيل.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 لا تتطلب توفر بريد إلكتروني للطلاب مسبقا .</a:t>
            </a:r>
            <a:endParaRPr lang="en-US" sz="3600" dirty="0">
              <a:cs typeface="+mj-cs"/>
            </a:endParaRPr>
          </a:p>
          <a:p>
            <a:pPr algn="r" rtl="1"/>
            <a:endParaRPr lang="en-US" sz="3600" dirty="0"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b="1" dirty="0" err="1"/>
              <a:t>Edmodo</a:t>
            </a:r>
            <a:r>
              <a:rPr lang="ar-EG" b="1" dirty="0"/>
              <a:t>مميزات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4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764704"/>
            <a:ext cx="8568952" cy="5400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فلا تتقيد بوقت فى تقديم معلوماتك وتوجيهاتك لزملائك وطلابك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زملاؤك او طلابك يتلقون ماتقدمه لهم فى الوقت المناسب لهم وفى المكان المناسب لهم.</a:t>
            </a:r>
          </a:p>
          <a:p>
            <a:pPr algn="r" rtl="1">
              <a:lnSpc>
                <a:spcPct val="150000"/>
              </a:lnSpc>
            </a:pPr>
            <a:r>
              <a:rPr lang="ar-EG" sz="3600" dirty="0">
                <a:cs typeface="+mj-cs"/>
              </a:rPr>
              <a:t>تستطيع ان تتلقى استفساراتهم وترد عليها </a:t>
            </a:r>
          </a:p>
          <a:p>
            <a:pPr algn="r" rtl="1">
              <a:lnSpc>
                <a:spcPct val="150000"/>
              </a:lnSpc>
            </a:pPr>
            <a:r>
              <a:rPr lang="ar-EG" sz="3600" dirty="0"/>
              <a:t>تكلفهم بمهام وتستقبل هذه المهام وتقيمها وتعلمهم بالتقييم.</a:t>
            </a:r>
            <a:endParaRPr lang="en-US" sz="3600" dirty="0"/>
          </a:p>
          <a:p>
            <a:pPr algn="r" rtl="1">
              <a:lnSpc>
                <a:spcPct val="150000"/>
              </a:lnSpc>
            </a:pPr>
            <a:endParaRPr lang="ar-EG" sz="3600" dirty="0"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ar-EG" sz="3600" dirty="0"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332656"/>
            <a:ext cx="8229600" cy="633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8250"/>
            <a:ext cx="9144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624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1602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4" y="116632"/>
            <a:ext cx="8733995" cy="655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8818512" cy="66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Arial</vt:lpstr>
      <vt:lpstr>Times New Roman</vt:lpstr>
      <vt:lpstr>Office Theme</vt:lpstr>
      <vt:lpstr>التواصل فى مجتمع التعلم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Edmodoمميزات </vt:lpstr>
      <vt:lpstr>Edmodoمميزات </vt:lpstr>
      <vt:lpstr>Edmodoمميزات </vt:lpstr>
      <vt:lpstr>Edmodoمميزات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التواصل فى مجتمع التعلم</dc:title>
  <dc:creator>Dr.Lubna shehab</dc:creator>
  <cp:lastModifiedBy>AUC</cp:lastModifiedBy>
  <cp:revision>3</cp:revision>
  <dcterms:created xsi:type="dcterms:W3CDTF">2018-04-24T23:11:40Z</dcterms:created>
  <dcterms:modified xsi:type="dcterms:W3CDTF">2018-04-29T12:41:05Z</dcterms:modified>
</cp:coreProperties>
</file>