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14"/>
  </p:notesMasterIdLst>
  <p:sldIdLst>
    <p:sldId id="274" r:id="rId2"/>
    <p:sldId id="264" r:id="rId3"/>
    <p:sldId id="265" r:id="rId4"/>
    <p:sldId id="267" r:id="rId5"/>
    <p:sldId id="266" r:id="rId6"/>
    <p:sldId id="268" r:id="rId7"/>
    <p:sldId id="273" r:id="rId8"/>
    <p:sldId id="269" r:id="rId9"/>
    <p:sldId id="271" r:id="rId10"/>
    <p:sldId id="270" r:id="rId11"/>
    <p:sldId id="272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C9CBF-0B7D-4735-8950-8DFD0F192867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2016-A1F5-478B-95BA-9CF1AFCA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8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62016-A1F5-478B-95BA-9CF1AFCA16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7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9CEC-5D62-40A0-A1DA-6BD41AF0BCDF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F06E-98FE-476C-9496-F8367C2B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80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9CEC-5D62-40A0-A1DA-6BD41AF0BCDF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F06E-98FE-476C-9496-F8367C2B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3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9CEC-5D62-40A0-A1DA-6BD41AF0BCDF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F06E-98FE-476C-9496-F8367C2B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3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9CEC-5D62-40A0-A1DA-6BD41AF0BCDF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F06E-98FE-476C-9496-F8367C2B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0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9CEC-5D62-40A0-A1DA-6BD41AF0BCDF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F06E-98FE-476C-9496-F8367C2B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0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9CEC-5D62-40A0-A1DA-6BD41AF0BCDF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F06E-98FE-476C-9496-F8367C2B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9CEC-5D62-40A0-A1DA-6BD41AF0BCDF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F06E-98FE-476C-9496-F8367C2B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0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9CEC-5D62-40A0-A1DA-6BD41AF0BCDF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F06E-98FE-476C-9496-F8367C2B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1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9CEC-5D62-40A0-A1DA-6BD41AF0BCDF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F06E-98FE-476C-9496-F8367C2B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60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9CEC-5D62-40A0-A1DA-6BD41AF0BCDF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F06E-98FE-476C-9496-F8367C2B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8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9CEC-5D62-40A0-A1DA-6BD41AF0BCDF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6F06E-98FE-476C-9496-F8367C2B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5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39CEC-5D62-40A0-A1DA-6BD41AF0BCDF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6F06E-98FE-476C-9496-F8367C2B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1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86099" y="328085"/>
            <a:ext cx="6383740" cy="982639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التنمية المستدامة</a:t>
            </a:r>
          </a:p>
          <a:p>
            <a:pPr algn="ctr"/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Sustainable Development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3" y="1364772"/>
            <a:ext cx="8024882" cy="44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76" y="1347629"/>
            <a:ext cx="4064000" cy="3386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92" y="1347629"/>
            <a:ext cx="4100393" cy="3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8" y="824552"/>
            <a:ext cx="6537276" cy="449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37" y="487955"/>
            <a:ext cx="10986868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Development</a:t>
            </a:r>
            <a:b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 that “everybody does something for the world”.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56" y="1827585"/>
            <a:ext cx="5687568" cy="3822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52" y="1844407"/>
            <a:ext cx="3810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00745" y="2313019"/>
            <a:ext cx="10153934" cy="621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ar-SA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فهم مجالات الاستدامة الثلاثة: البيئة، المجتمع، والاقتصاد</a:t>
            </a:r>
            <a:r>
              <a:rPr lang="en-US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EG" sz="2400" b="1" dirty="0" smtClean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420662" y="1665024"/>
            <a:ext cx="2483892" cy="34828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هدف النشاط: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6917" y="382677"/>
            <a:ext cx="6383740" cy="982639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نشاط (2)</a:t>
            </a:r>
          </a:p>
          <a:p>
            <a:pPr algn="ctr"/>
            <a:r>
              <a:rPr lang="ar-EG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كيف يجسد النشاط مفهوم الاستدامة؟ نقاش الفصل.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00745" y="3554413"/>
            <a:ext cx="10003809" cy="1536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rtl="1"/>
            <a:r>
              <a:rPr lang="ar-SA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صور لأنشطة في </a:t>
            </a:r>
            <a:r>
              <a:rPr lang="ar-SA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المجتمع</a:t>
            </a:r>
            <a:r>
              <a:rPr lang="ar-EG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</a:p>
          <a:p>
            <a:pPr lvl="0" algn="just" rtl="1"/>
            <a:r>
              <a:rPr lang="ar-SA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(مثل</a:t>
            </a:r>
            <a:r>
              <a:rPr lang="ar-SA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 ركوب الدراجة، إعادة التدوير، شراء أغذية، الشراء من الأسواق </a:t>
            </a:r>
            <a:r>
              <a:rPr lang="ar-SA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المحلية؛ </a:t>
            </a:r>
            <a:r>
              <a:rPr lang="ar-SA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بدلا من أسواق كبيرة، استخدام أكواب يمكن إعادة </a:t>
            </a:r>
            <a:r>
              <a:rPr lang="ar-SA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استخدامها؛ </a:t>
            </a:r>
            <a:r>
              <a:rPr lang="ar-SA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بدلا من أكواب الاستعمال لمرة واحدة، زراعة الأشجار، زيارة مكتبة المجتمع، والتوجيه للجيل القادم، وحضور اجتماعات المجتمع المحلي)</a:t>
            </a:r>
            <a:r>
              <a:rPr lang="en-US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EG" sz="2400" b="1" dirty="0" smtClean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02649" y="3059833"/>
            <a:ext cx="5540990" cy="34828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الأدوات المستخدمة في النشاط: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97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605" y="814666"/>
            <a:ext cx="3801843" cy="641659"/>
          </a:xfrm>
        </p:spPr>
        <p:txBody>
          <a:bodyPr>
            <a:normAutofit/>
          </a:bodyPr>
          <a:lstStyle/>
          <a:p>
            <a:pPr algn="ctr" rtl="1"/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إجراءات النشاط: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8324" y="1773583"/>
            <a:ext cx="10962302" cy="2648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يشرح </a:t>
            </a:r>
            <a:r>
              <a:rPr lang="ar-EG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المعلم </a:t>
            </a:r>
            <a:r>
              <a:rPr lang="ar-SA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للتلاميذ </a:t>
            </a:r>
            <a:r>
              <a:rPr lang="ar-SA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أنه سيعرض صورًا لعدد من الأنشطة المشتركة في </a:t>
            </a:r>
            <a:r>
              <a:rPr lang="ar-SA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المجتمع</a:t>
            </a:r>
            <a:r>
              <a:rPr lang="ar-EG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r>
              <a:rPr lang="ar-EG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EG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SA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عليهم </a:t>
            </a:r>
            <a:r>
              <a:rPr lang="ar-SA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النظر إلى الصورة، والتفكير. هل هذا النشاط الموضح في الصورة يسهم في بناء مجتمع أكثر استدامة؟</a:t>
            </a:r>
            <a:endParaRPr lang="en-US" sz="24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يطلب المعلم من التلاميذ شرح كيف تستطيع الأنشطة التي في الصور أن تسهم في بناء مجتمع أكثر </a:t>
            </a:r>
            <a:r>
              <a:rPr lang="ar-SA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استدامة.</a:t>
            </a:r>
            <a:endParaRPr lang="ar-EG" sz="2400" b="1" dirty="0" smtClean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</a:t>
            </a:r>
            <a:r>
              <a:rPr lang="ar-SA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التلاميذ شرح الإجراءات التي تسهم في دعم الاستدامة في البيئة، المجتمع، </a:t>
            </a:r>
            <a:r>
              <a:rPr lang="ar-SA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والاقتصاد</a:t>
            </a:r>
            <a:r>
              <a:rPr lang="ar-EG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(مبادئ </a:t>
            </a:r>
            <a:r>
              <a:rPr lang="ar-SA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التنمية المستدامة التي توضحها الصور)</a:t>
            </a:r>
            <a:r>
              <a:rPr lang="en-US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يرسم المعلم المفاهيم على لوحة مع الإجابة عن الأسئلة الآتية: ماذا تعلمت عن مجتمعنا ؟ وعن المجالات الثلاثة للتنمية المستدامة (البيئة</a:t>
            </a:r>
            <a:r>
              <a:rPr lang="en-US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– </a:t>
            </a:r>
            <a:r>
              <a:rPr lang="ar-SA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المجتمع</a:t>
            </a:r>
            <a:r>
              <a:rPr lang="en-US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– </a:t>
            </a:r>
            <a:r>
              <a:rPr lang="ar-SA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الاقتصاد) اليوم ؟</a:t>
            </a:r>
            <a:endParaRPr lang="en-US" sz="24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87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136" y="624433"/>
            <a:ext cx="2670134" cy="794933"/>
          </a:xfrm>
        </p:spPr>
        <p:txBody>
          <a:bodyPr>
            <a:normAutofit/>
          </a:bodyPr>
          <a:lstStyle/>
          <a:p>
            <a:pPr algn="ctr" rtl="1"/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التقييم: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05469" y="1419366"/>
            <a:ext cx="10153934" cy="832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ar-SA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الاستماع إلى تعليقات </a:t>
            </a:r>
            <a:r>
              <a:rPr lang="ar-SA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التلاميذ</a:t>
            </a:r>
            <a:r>
              <a:rPr lang="ar-EG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،</a:t>
            </a:r>
            <a:r>
              <a:rPr lang="ar-SA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وإجاباتهم عن الأسئلة خلال النقاش في </a:t>
            </a:r>
            <a:r>
              <a:rPr lang="ar-SA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الختام</a:t>
            </a:r>
            <a:r>
              <a:rPr lang="ar-EG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28048" y="3046814"/>
            <a:ext cx="10126639" cy="190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ar-SA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يطلب 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من التلاميذ أخذ صور لهم في أنشطة اجتماعية، واستخدام هذه الصور؛ كموضوعات </a:t>
            </a:r>
            <a:r>
              <a:rPr lang="ar-SA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للنقاش.</a:t>
            </a:r>
            <a:endParaRPr lang="ar-EG" sz="24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indent="-342900" algn="just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ar-SA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يمكن 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للتلاميذ تصوير الأنشطة التي تبتكر مجتمعًا أكثر استدامة ، فضلا عن تلك التي تقود إلى مجتمع أقل استدامة</a:t>
            </a:r>
            <a:r>
              <a:rPr lang="en-US" sz="2400" b="1" dirty="0" smtClean="0">
                <a:solidFill>
                  <a:srgbClr val="00206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842808" y="2214299"/>
            <a:ext cx="2670134" cy="794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EG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الإثراء: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03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39" y="1001119"/>
            <a:ext cx="4922433" cy="4310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0" y="1001119"/>
            <a:ext cx="4922433" cy="43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07" y="303236"/>
            <a:ext cx="4398417" cy="2439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2" y="303236"/>
            <a:ext cx="4686300" cy="3095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07" y="2893326"/>
            <a:ext cx="4889737" cy="356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92" y="3425589"/>
            <a:ext cx="3810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64" y="571843"/>
            <a:ext cx="3854548" cy="249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94" y="422618"/>
            <a:ext cx="3854548" cy="279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94" y="3469788"/>
            <a:ext cx="3854548" cy="2644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64" y="3469788"/>
            <a:ext cx="3854548" cy="26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4" y="251190"/>
            <a:ext cx="4135272" cy="3007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6" y="251190"/>
            <a:ext cx="4135272" cy="3007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22" y="3433823"/>
            <a:ext cx="4135272" cy="30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27" y="1390726"/>
            <a:ext cx="4428840" cy="3617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07" y="1390726"/>
            <a:ext cx="4428840" cy="36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260</Words>
  <Application>Microsoft Office PowerPoint</Application>
  <PresentationFormat>Widescreen</PresentationFormat>
  <Paragraphs>21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Simplified Arabic</vt:lpstr>
      <vt:lpstr>Times New Roman</vt:lpstr>
      <vt:lpstr>Office Theme</vt:lpstr>
      <vt:lpstr>PowerPoint Presentation</vt:lpstr>
      <vt:lpstr>PowerPoint Presentation</vt:lpstr>
      <vt:lpstr>إجراءات النشاط:</vt:lpstr>
      <vt:lpstr>التقييم: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Sustainable Development means that “everybody does something for the world”.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Elshaymaa</dc:creator>
  <cp:lastModifiedBy>Elshaymaa</cp:lastModifiedBy>
  <cp:revision>44</cp:revision>
  <dcterms:created xsi:type="dcterms:W3CDTF">2018-02-18T19:54:43Z</dcterms:created>
  <dcterms:modified xsi:type="dcterms:W3CDTF">2018-02-27T12:29:20Z</dcterms:modified>
</cp:coreProperties>
</file>