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68" r:id="rId3"/>
    <p:sldId id="258" r:id="rId4"/>
    <p:sldId id="274" r:id="rId5"/>
    <p:sldId id="260" r:id="rId6"/>
    <p:sldId id="275" r:id="rId7"/>
    <p:sldId id="276" r:id="rId8"/>
    <p:sldId id="277" r:id="rId9"/>
    <p:sldId id="267" r:id="rId10"/>
    <p:sldId id="269" r:id="rId11"/>
    <p:sldId id="271" r:id="rId12"/>
    <p:sldId id="272" r:id="rId13"/>
    <p:sldId id="273" r:id="rId14"/>
    <p:sldId id="264" r:id="rId15"/>
    <p:sldId id="266" r:id="rId16"/>
    <p:sldId id="270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Anwend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7" autoAdjust="0"/>
    <p:restoredTop sz="50000" autoAdjust="0"/>
  </p:normalViewPr>
  <p:slideViewPr>
    <p:cSldViewPr snapToGrid="0" snapToObjects="1">
      <p:cViewPr>
        <p:scale>
          <a:sx n="70" d="100"/>
          <a:sy n="70" d="100"/>
        </p:scale>
        <p:origin x="688" y="1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29T06:07:57.98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7D821-0288-8B44-9F0B-2BF7E1E8E6AE}" type="datetimeFigureOut">
              <a:rPr lang="de-DE" smtClean="0"/>
              <a:t>02.11.17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5E1D1-0FB3-FA45-ABE4-039D9C0515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796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5E1D1-0FB3-FA45-ABE4-039D9C05152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96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0FE8C61-B954-B64E-8CC3-693918F52E73}" type="datetime1">
              <a:rPr lang="de-DE" smtClean="0"/>
              <a:t>02.11.17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DFE748-7493-F94F-8957-D0B29E6A1D45}" type="datetime1">
              <a:rPr lang="de-DE" smtClean="0"/>
              <a:t>02.11.17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62F83A-1867-2E4B-AAFC-DF64698C2A1D}" type="datetime1">
              <a:rPr lang="de-DE" smtClean="0"/>
              <a:t>02.11.17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B3B568-F129-8242-961E-D3FF426C0148}" type="datetime1">
              <a:rPr lang="de-DE" smtClean="0"/>
              <a:t>02.11.17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6FD8FD-C0C3-F247-8699-A31E56D7C2C8}" type="datetime1">
              <a:rPr lang="de-DE" smtClean="0"/>
              <a:t>02.11.17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D5B239-DBE6-F741-ADC3-35928F2286C4}" type="datetime1">
              <a:rPr lang="de-DE" smtClean="0"/>
              <a:t>02.11.17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743682-ACDC-8742-95F7-49304507A67C}" type="datetime1">
              <a:rPr lang="de-DE" smtClean="0"/>
              <a:t>02.11.17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C30F7B-FB56-0542-9E6C-2FF94EAF7F6E}" type="datetime1">
              <a:rPr lang="de-DE" smtClean="0"/>
              <a:t>02.11.17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15A9E2-789E-D84B-82B4-9B24766657A4}" type="datetime1">
              <a:rPr lang="de-DE" smtClean="0"/>
              <a:t>02.11.17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587680D3-AA2B-C645-9602-FAB8F2C39D1B}" type="datetime1">
              <a:rPr lang="de-DE" smtClean="0"/>
              <a:t>02.11.17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5154D03-8569-6F4A-AFEB-54F9B7FB0281}" type="datetime1">
              <a:rPr lang="de-DE" smtClean="0"/>
              <a:t>02.11.17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04F2861-181C-7646-99E3-8553BDCD2C93}" type="datetime1">
              <a:rPr lang="de-DE" smtClean="0"/>
              <a:t>02.11.17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8D294C0-CC14-C14A-B0A3-7BF882D42FBA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96512" y="566928"/>
            <a:ext cx="7181088" cy="3015435"/>
          </a:xfrm>
        </p:spPr>
        <p:txBody>
          <a:bodyPr>
            <a:normAutofit/>
          </a:bodyPr>
          <a:lstStyle/>
          <a:p>
            <a:r>
              <a:rPr lang="en-GB" dirty="0" err="1" smtClean="0"/>
              <a:t>MINTegration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smtClean="0"/>
              <a:t>STEM activities for Refugee Kids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4400" y="3810002"/>
            <a:ext cx="10363200" cy="1540478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Martin Lindner, Jette Lippmann, Anna-Lena Korzeng, </a:t>
            </a:r>
          </a:p>
          <a:p>
            <a:r>
              <a:rPr lang="de-DE" dirty="0" smtClean="0"/>
              <a:t>Anita </a:t>
            </a:r>
            <a:r>
              <a:rPr lang="de-DE" dirty="0" err="1" smtClean="0"/>
              <a:t>Schewnin</a:t>
            </a:r>
            <a:r>
              <a:rPr lang="de-DE" dirty="0" smtClean="0"/>
              <a:t>, Stephanie </a:t>
            </a:r>
            <a:r>
              <a:rPr lang="de-DE" dirty="0" err="1" smtClean="0"/>
              <a:t>Nentwig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Martin-Luther-University Halle / Germany</a:t>
            </a:r>
          </a:p>
          <a:p>
            <a:endParaRPr lang="de-DE" dirty="0"/>
          </a:p>
        </p:txBody>
      </p:sp>
      <p:pic>
        <p:nvPicPr>
          <p:cNvPr id="4" name="Obrázek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" y="182880"/>
            <a:ext cx="3539109" cy="20574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7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of the increase in knowledge in two days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Day 1– bacteria are everywhere, </a:t>
            </a:r>
          </a:p>
          <a:p>
            <a:pPr marL="0" indent="0">
              <a:buNone/>
            </a:pPr>
            <a:r>
              <a:rPr lang="en-US" dirty="0" smtClean="0"/>
              <a:t>			    transmission path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DAY 2– sugar and acid in drinks, </a:t>
            </a:r>
          </a:p>
          <a:p>
            <a:pPr marL="0" indent="0">
              <a:buNone/>
            </a:pPr>
            <a:r>
              <a:rPr lang="en-US" dirty="0" smtClean="0"/>
              <a:t>			    nutrition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Evaluation </a:t>
            </a:r>
            <a:r>
              <a:rPr lang="en-US" dirty="0" smtClean="0"/>
              <a:t>of the project </a:t>
            </a:r>
            <a:endParaRPr lang="en-US" dirty="0"/>
          </a:p>
        </p:txBody>
      </p:sp>
      <p:pic>
        <p:nvPicPr>
          <p:cNvPr id="4" name="Grafik 3" descr="http://www.shop-alarm.de/pic/1337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42" y="2134540"/>
            <a:ext cx="1306195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Bildergebnis für Zuckerwürfel Col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41" y="3722962"/>
            <a:ext cx="1306195" cy="1306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85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2676"/>
            <a:ext cx="2573215" cy="366568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</a:t>
            </a:r>
            <a:r>
              <a:rPr lang="en-US" dirty="0" smtClean="0"/>
              <a:t>Evaluation of the project 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69" y="1842676"/>
            <a:ext cx="2596898" cy="369660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289667" y="1845241"/>
            <a:ext cx="5409964" cy="3183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Write the vocabulary in German and in your mother language under the pictures!</a:t>
            </a: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Draw arrows between the pictures which are connected!</a:t>
            </a: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Write explanations on the arrows!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For example: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52159" y="5348765"/>
            <a:ext cx="61081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Apple Chancery" charset="0"/>
                <a:ea typeface="Apple Chancery" charset="0"/>
                <a:cs typeface="Apple Chancery" charset="0"/>
              </a:rPr>
              <a:t>microscope                               </a:t>
            </a:r>
            <a:r>
              <a:rPr lang="en-US" sz="2800" dirty="0" smtClean="0">
                <a:latin typeface="Apple Chancery" charset="0"/>
                <a:ea typeface="Apple Chancery" charset="0"/>
                <a:cs typeface="Apple Chancery" charset="0"/>
                <a:sym typeface="Wingdings" panose="05000000000000000000" pitchFamily="2" charset="2"/>
              </a:rPr>
              <a:t>bacteria</a:t>
            </a:r>
            <a:endParaRPr lang="en-US" sz="2800" dirty="0">
              <a:latin typeface="Apple Chancery" charset="0"/>
              <a:ea typeface="Apple Chancery" charset="0"/>
              <a:cs typeface="Apple Chancery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Apple Chancery" charset="0"/>
                <a:ea typeface="Apple Chancery" charset="0"/>
                <a:cs typeface="Apple Chancery" charset="0"/>
                <a:sym typeface="Wingdings" panose="05000000000000000000" pitchFamily="2" charset="2"/>
              </a:rPr>
              <a:t>            </a:t>
            </a:r>
            <a:r>
              <a:rPr lang="en-US" sz="2800" dirty="0" smtClean="0">
                <a:latin typeface="Apple Chancery" charset="0"/>
                <a:ea typeface="Apple Chancery" charset="0"/>
                <a:cs typeface="Apple Chancery" charset="0"/>
                <a:sym typeface="Wingdings" panose="05000000000000000000" pitchFamily="2" charset="2"/>
              </a:rPr>
              <a:t>      makes  </a:t>
            </a:r>
            <a:r>
              <a:rPr lang="en-US" sz="2800" dirty="0">
                <a:latin typeface="Apple Chancery" charset="0"/>
                <a:ea typeface="Apple Chancery" charset="0"/>
                <a:cs typeface="Apple Chancery" charset="0"/>
                <a:sym typeface="Wingdings" panose="05000000000000000000" pitchFamily="2" charset="2"/>
              </a:rPr>
              <a:t>them visible</a:t>
            </a:r>
            <a:endParaRPr lang="en-US" sz="2800" dirty="0">
              <a:latin typeface="Apple Chancery" charset="0"/>
              <a:ea typeface="Apple Chancery" charset="0"/>
              <a:cs typeface="Apple Chancery" charset="0"/>
            </a:endParaRPr>
          </a:p>
          <a:p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7735824" y="5539280"/>
            <a:ext cx="25603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7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ackert\Desktop\Stephie\UNI\6\Bio\Neues Dokument 2017-05-29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10"/>
            <a:ext cx="9472730" cy="670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 rot="20381894">
            <a:off x="9554319" y="3027150"/>
            <a:ext cx="2702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possible  connections  </a:t>
            </a:r>
            <a:endParaRPr lang="en-US" sz="2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66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835386"/>
            <a:ext cx="6583680" cy="4351338"/>
          </a:xfrm>
        </p:spPr>
        <p:txBody>
          <a:bodyPr/>
          <a:lstStyle/>
          <a:p>
            <a:r>
              <a:rPr lang="en-US" dirty="0" smtClean="0"/>
              <a:t>We distributed points to compare the first with the </a:t>
            </a:r>
            <a:r>
              <a:rPr lang="en-US" smtClean="0"/>
              <a:t>second Concept </a:t>
            </a:r>
            <a:r>
              <a:rPr lang="en-US" dirty="0" smtClean="0"/>
              <a:t>Map</a:t>
            </a:r>
          </a:p>
          <a:p>
            <a:pPr marL="0" indent="0">
              <a:buNone/>
            </a:pPr>
            <a:endParaRPr lang="en-US" sz="500" dirty="0" smtClean="0"/>
          </a:p>
          <a:p>
            <a:pPr lvl="1"/>
            <a:r>
              <a:rPr lang="en-US" dirty="0" smtClean="0"/>
              <a:t>1 point for the right </a:t>
            </a:r>
            <a:r>
              <a:rPr lang="en-US" dirty="0" err="1" smtClean="0"/>
              <a:t>vocable</a:t>
            </a:r>
            <a:r>
              <a:rPr lang="en-US" dirty="0" smtClean="0"/>
              <a:t> in German</a:t>
            </a:r>
          </a:p>
          <a:p>
            <a:pPr lvl="1"/>
            <a:r>
              <a:rPr lang="en-US" dirty="0" smtClean="0"/>
              <a:t>1 point for each arrow</a:t>
            </a:r>
          </a:p>
          <a:p>
            <a:pPr lvl="1"/>
            <a:r>
              <a:rPr lang="en-US" dirty="0" smtClean="0"/>
              <a:t>1 point for the comment on the arrow</a:t>
            </a:r>
          </a:p>
          <a:p>
            <a:pPr lvl="1"/>
            <a:r>
              <a:rPr lang="en-US" dirty="0" smtClean="0"/>
              <a:t>0,5 </a:t>
            </a:r>
            <a:r>
              <a:rPr lang="en-US" dirty="0"/>
              <a:t>point for </a:t>
            </a:r>
            <a:r>
              <a:rPr lang="en-US" dirty="0" smtClean="0"/>
              <a:t>a word that </a:t>
            </a:r>
            <a:r>
              <a:rPr lang="en-US" dirty="0"/>
              <a:t>was </a:t>
            </a:r>
            <a:r>
              <a:rPr lang="en-US" dirty="0" smtClean="0"/>
              <a:t>almost right</a:t>
            </a:r>
            <a:r>
              <a:rPr lang="en-US" dirty="0"/>
              <a:t>, but </a:t>
            </a:r>
            <a:r>
              <a:rPr lang="en-US" dirty="0" smtClean="0"/>
              <a:t>spelled wrong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Evaluation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endParaRPr lang="de-DE" dirty="0"/>
          </a:p>
        </p:txBody>
      </p:sp>
      <p:pic>
        <p:nvPicPr>
          <p:cNvPr id="2050" name="Picture 2" descr="C:\Users\Anna\Desktop\IMG_9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4" y="1569493"/>
            <a:ext cx="5368953" cy="44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3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7" name="Picture 3" descr="C:\Users\Anna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91" y="322298"/>
            <a:ext cx="9745478" cy="60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73191" y="6007292"/>
            <a:ext cx="853951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Results</a:t>
            </a:r>
            <a:r>
              <a:rPr lang="de-DE" sz="4400" dirty="0" smtClean="0"/>
              <a:t> </a:t>
            </a:r>
            <a:r>
              <a:rPr lang="de-DE" sz="4400" dirty="0" err="1" smtClean="0"/>
              <a:t>of</a:t>
            </a:r>
            <a:r>
              <a:rPr lang="de-DE" sz="4400" dirty="0" smtClean="0"/>
              <a:t> </a:t>
            </a:r>
            <a:r>
              <a:rPr lang="de-DE" sz="4400" dirty="0" err="1" smtClean="0"/>
              <a:t>pre</a:t>
            </a:r>
            <a:r>
              <a:rPr lang="de-DE" sz="4400" dirty="0" smtClean="0"/>
              <a:t>- </a:t>
            </a:r>
            <a:r>
              <a:rPr lang="de-DE" sz="4400" dirty="0" err="1" smtClean="0"/>
              <a:t>and</a:t>
            </a:r>
            <a:r>
              <a:rPr lang="de-DE" sz="4400" dirty="0" smtClean="0"/>
              <a:t> post-Test </a:t>
            </a:r>
            <a:endParaRPr lang="de-DE" sz="4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8241" y="5119223"/>
            <a:ext cx="10595517" cy="1738777"/>
          </a:xfrm>
        </p:spPr>
        <p:txBody>
          <a:bodyPr/>
          <a:lstStyle/>
          <a:p>
            <a:r>
              <a:rPr lang="de-DE" dirty="0" err="1" smtClean="0"/>
              <a:t>Comparison</a:t>
            </a:r>
            <a:r>
              <a:rPr lang="de-DE" dirty="0" smtClean="0"/>
              <a:t> (</a:t>
            </a:r>
            <a:r>
              <a:rPr lang="de-DE" dirty="0" err="1" smtClean="0"/>
              <a:t>pre</a:t>
            </a:r>
            <a:r>
              <a:rPr lang="de-DE" dirty="0" smtClean="0"/>
              <a:t>-post)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´ </a:t>
            </a:r>
            <a:r>
              <a:rPr lang="de-DE" dirty="0" err="1"/>
              <a:t>C</a:t>
            </a:r>
            <a:r>
              <a:rPr lang="de-DE" dirty="0" err="1" smtClean="0"/>
              <a:t>oncept</a:t>
            </a:r>
            <a:r>
              <a:rPr lang="de-DE" dirty="0" smtClean="0"/>
              <a:t> </a:t>
            </a:r>
            <a:r>
              <a:rPr lang="de-DE" dirty="0" err="1"/>
              <a:t>M</a:t>
            </a:r>
            <a:r>
              <a:rPr lang="de-DE" dirty="0" err="1" smtClean="0"/>
              <a:t>aps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individual </a:t>
            </a:r>
            <a:r>
              <a:rPr lang="de-DE" dirty="0" err="1" smtClean="0"/>
              <a:t>students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062" y="1505414"/>
            <a:ext cx="5642518" cy="2564006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27" y="1505414"/>
            <a:ext cx="4918773" cy="264283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14518" y="4148254"/>
            <a:ext cx="442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German                 Arrows                 Comments</a:t>
            </a:r>
            <a:endParaRPr lang="de-DE" dirty="0" smtClean="0"/>
          </a:p>
          <a:p>
            <a:r>
              <a:rPr lang="de-DE" dirty="0" err="1" smtClean="0"/>
              <a:t>vocabularies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586653" y="4069420"/>
            <a:ext cx="442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German                 Arrows                 Comments</a:t>
            </a:r>
          </a:p>
          <a:p>
            <a:r>
              <a:rPr lang="de-DE" dirty="0" err="1" smtClean="0"/>
              <a:t>vocabularies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170878" y="1332806"/>
            <a:ext cx="10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Student 1</a:t>
            </a:r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6262339" y="1320748"/>
            <a:ext cx="10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Student 2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9634654" y="680224"/>
            <a:ext cx="1075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pretest</a:t>
            </a:r>
            <a:endParaRPr lang="de-DE" dirty="0"/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8430321" y="889242"/>
            <a:ext cx="1081669" cy="137145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0301310" y="1092819"/>
            <a:ext cx="1196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posttest</a:t>
            </a:r>
            <a:endParaRPr lang="de-DE" dirty="0"/>
          </a:p>
        </p:txBody>
      </p:sp>
      <p:cxnSp>
        <p:nvCxnSpPr>
          <p:cNvPr id="18" name="Gerade Verbindung mit Pfeil 17"/>
          <p:cNvCxnSpPr>
            <a:stCxn id="16" idx="1"/>
          </p:cNvCxnSpPr>
          <p:nvPr/>
        </p:nvCxnSpPr>
        <p:spPr>
          <a:xfrm flipH="1">
            <a:off x="8971156" y="1323652"/>
            <a:ext cx="1330154" cy="1121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5077" y="1825625"/>
            <a:ext cx="692659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Every student learned German vocabulary &amp; connections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 </a:t>
            </a:r>
            <a:r>
              <a:rPr lang="en-US" dirty="0" smtClean="0"/>
              <a:t>Although </a:t>
            </a:r>
            <a:r>
              <a:rPr lang="en-US" dirty="0"/>
              <a:t>they were not </a:t>
            </a:r>
            <a:r>
              <a:rPr lang="en-US" dirty="0" smtClean="0"/>
              <a:t>		allowed to </a:t>
            </a:r>
            <a:r>
              <a:rPr lang="en-US" dirty="0"/>
              <a:t>take their folders </a:t>
            </a:r>
            <a:r>
              <a:rPr lang="en-US" dirty="0" smtClean="0"/>
              <a:t>home 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All in all:</a:t>
            </a:r>
          </a:p>
          <a:p>
            <a:r>
              <a:rPr lang="en-US" dirty="0" smtClean="0"/>
              <a:t>They practiced their German skills and improved it </a:t>
            </a:r>
          </a:p>
          <a:p>
            <a:r>
              <a:rPr lang="en-US" dirty="0" smtClean="0"/>
              <a:t>They enjoyed the project week and learned content in STEM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5076" y="365125"/>
            <a:ext cx="6488723" cy="1325563"/>
          </a:xfrm>
        </p:spPr>
        <p:txBody>
          <a:bodyPr/>
          <a:lstStyle/>
          <a:p>
            <a:r>
              <a:rPr lang="en-US" dirty="0" smtClean="0"/>
              <a:t>Results of the evaluation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3" t="28235" r="59506" b="7937"/>
          <a:stretch/>
        </p:blipFill>
        <p:spPr bwMode="auto">
          <a:xfrm>
            <a:off x="0" y="-144773"/>
            <a:ext cx="4420946" cy="71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2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The </a:t>
            </a:r>
            <a:r>
              <a:rPr lang="de-DE" dirty="0" err="1" smtClean="0"/>
              <a:t>situation</a:t>
            </a:r>
            <a:r>
              <a:rPr lang="de-DE" dirty="0" smtClean="0"/>
              <a:t> in Germany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: </a:t>
            </a:r>
            <a:r>
              <a:rPr lang="de-DE" dirty="0" err="1" smtClean="0"/>
              <a:t>MINTegration</a:t>
            </a: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Evaluation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3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Immigration </a:t>
            </a:r>
            <a:r>
              <a:rPr lang="de-DE" dirty="0" err="1" smtClean="0"/>
              <a:t>of</a:t>
            </a:r>
            <a:r>
              <a:rPr lang="de-DE" dirty="0" smtClean="0"/>
              <a:t> 800.000 </a:t>
            </a:r>
            <a:r>
              <a:rPr lang="de-DE" err="1" smtClean="0"/>
              <a:t>refugees</a:t>
            </a:r>
            <a:r>
              <a:rPr lang="de-DE" smtClean="0"/>
              <a:t> went to </a:t>
            </a:r>
            <a:r>
              <a:rPr lang="de-DE" dirty="0" smtClean="0"/>
              <a:t>Germany in 2015</a:t>
            </a:r>
          </a:p>
          <a:p>
            <a:r>
              <a:rPr lang="de-DE" dirty="0" smtClean="0"/>
              <a:t>STEM </a:t>
            </a:r>
            <a:r>
              <a:rPr lang="de-DE" dirty="0" err="1" smtClean="0"/>
              <a:t>Sector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staff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Xenophobia</a:t>
            </a:r>
            <a:r>
              <a:rPr lang="de-DE" dirty="0" smtClean="0"/>
              <a:t> in Germany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The </a:t>
            </a:r>
            <a:r>
              <a:rPr lang="de-DE" dirty="0" err="1" smtClean="0"/>
              <a:t>situation</a:t>
            </a:r>
            <a:r>
              <a:rPr lang="de-DE" dirty="0" smtClean="0"/>
              <a:t> in Germany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7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2" descr="ildergebnis für Verteilung Asylbewerber  Ka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8739"/>
            <a:ext cx="7468305" cy="49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600" y="1328739"/>
            <a:ext cx="3577162" cy="4859337"/>
          </a:xfrm>
          <a:prstGeom prst="rect">
            <a:avLst/>
          </a:prstGeom>
        </p:spPr>
      </p:pic>
      <p:pic>
        <p:nvPicPr>
          <p:cNvPr id="2050" name="Picture 2" descr="o in Deutschland viele Flüchtlinge leb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28600"/>
            <a:ext cx="4648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872413" y="6329363"/>
            <a:ext cx="358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Election</a:t>
            </a:r>
            <a:r>
              <a:rPr lang="de-DE" dirty="0" smtClean="0"/>
              <a:t> 2017: </a:t>
            </a:r>
            <a:r>
              <a:rPr lang="de-DE" dirty="0" err="1" smtClean="0"/>
              <a:t>Xenophobic</a:t>
            </a:r>
            <a:r>
              <a:rPr lang="de-DE" dirty="0" smtClean="0"/>
              <a:t> </a:t>
            </a:r>
            <a:r>
              <a:rPr lang="de-DE" dirty="0" err="1" smtClean="0"/>
              <a:t>Pary</a:t>
            </a:r>
            <a:r>
              <a:rPr lang="de-DE" dirty="0" smtClean="0"/>
              <a:t> AFD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Mobile Science Lab</a:t>
            </a:r>
          </a:p>
          <a:p>
            <a:r>
              <a:rPr lang="de-DE" dirty="0" err="1" smtClean="0"/>
              <a:t>Moving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school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school</a:t>
            </a:r>
            <a:endParaRPr lang="de-DE" dirty="0" smtClean="0"/>
          </a:p>
          <a:p>
            <a:r>
              <a:rPr lang="de-DE" dirty="0" err="1" smtClean="0"/>
              <a:t>One-week</a:t>
            </a:r>
            <a:r>
              <a:rPr lang="de-DE" dirty="0" smtClean="0"/>
              <a:t> </a:t>
            </a:r>
            <a:r>
              <a:rPr lang="de-DE" dirty="0" err="1" smtClean="0"/>
              <a:t>courses</a:t>
            </a:r>
            <a:endParaRPr lang="de-DE" dirty="0" smtClean="0"/>
          </a:p>
          <a:p>
            <a:r>
              <a:rPr lang="de-DE" dirty="0" err="1" smtClean="0"/>
              <a:t>Experimantal</a:t>
            </a:r>
            <a:endParaRPr lang="de-DE" dirty="0" smtClean="0"/>
          </a:p>
          <a:p>
            <a:r>
              <a:rPr lang="de-DE" dirty="0" smtClean="0"/>
              <a:t>Focus on human </a:t>
            </a:r>
            <a:r>
              <a:rPr lang="de-DE" dirty="0" err="1" smtClean="0"/>
              <a:t>health</a:t>
            </a:r>
            <a:endParaRPr lang="de-DE" dirty="0" smtClean="0"/>
          </a:p>
          <a:p>
            <a:pPr lvl="1"/>
            <a:r>
              <a:rPr lang="de-DE" dirty="0" err="1" smtClean="0"/>
              <a:t>Hygenic</a:t>
            </a:r>
            <a:r>
              <a:rPr lang="de-DE" dirty="0" smtClean="0"/>
              <a:t> </a:t>
            </a:r>
            <a:r>
              <a:rPr lang="de-DE" dirty="0" err="1" smtClean="0"/>
              <a:t>behavior</a:t>
            </a:r>
            <a:endParaRPr lang="de-DE" dirty="0" smtClean="0"/>
          </a:p>
          <a:p>
            <a:pPr lvl="1"/>
            <a:r>
              <a:rPr lang="de-DE" dirty="0" err="1" smtClean="0"/>
              <a:t>Healthy</a:t>
            </a:r>
            <a:r>
              <a:rPr lang="de-DE" dirty="0" smtClean="0"/>
              <a:t> </a:t>
            </a:r>
            <a:r>
              <a:rPr lang="de-DE" dirty="0" err="1" smtClean="0"/>
              <a:t>nutrition</a:t>
            </a:r>
            <a:endParaRPr lang="de-DE" dirty="0" smtClean="0"/>
          </a:p>
          <a:p>
            <a:pPr lvl="1"/>
            <a:r>
              <a:rPr lang="de-DE" dirty="0" smtClean="0"/>
              <a:t>Drug </a:t>
            </a:r>
            <a:r>
              <a:rPr lang="de-DE" dirty="0" err="1" smtClean="0"/>
              <a:t>prevention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Sexual </a:t>
            </a:r>
            <a:r>
              <a:rPr lang="de-DE" dirty="0" err="1" smtClean="0"/>
              <a:t>education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: </a:t>
            </a:r>
            <a:r>
              <a:rPr lang="de-DE" dirty="0" err="1" smtClean="0"/>
              <a:t>MINTegration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79" y="667165"/>
            <a:ext cx="5182118" cy="366194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6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62509" y="274638"/>
            <a:ext cx="4976813" cy="3446972"/>
          </a:xfrm>
        </p:spPr>
        <p:txBody>
          <a:bodyPr/>
          <a:lstStyle/>
          <a:p>
            <a:r>
              <a:rPr lang="de-DE" dirty="0" smtClean="0"/>
              <a:t>The Science Caravan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913" y="0"/>
            <a:ext cx="7048500" cy="528637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6709833" cy="503237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83600" y="531965"/>
            <a:ext cx="6266920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Expreriments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687" y="859894"/>
            <a:ext cx="6858000" cy="5122333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86" y="2782577"/>
            <a:ext cx="3036155" cy="4067484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00" y="-7940"/>
            <a:ext cx="4125692" cy="308552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7</a:t>
            </a:fld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97" y="2498723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122568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902" y="4246583"/>
            <a:ext cx="10515600" cy="1885951"/>
          </a:xfrm>
        </p:spPr>
        <p:txBody>
          <a:bodyPr/>
          <a:lstStyle/>
          <a:p>
            <a:r>
              <a:rPr lang="de-DE" dirty="0" err="1" smtClean="0"/>
              <a:t>Refugee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created</a:t>
            </a:r>
            <a:r>
              <a:rPr lang="de-DE" dirty="0" smtClean="0"/>
              <a:t> an interview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drug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conducted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9349"/>
            <a:ext cx="5317810" cy="397194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09" y="0"/>
            <a:ext cx="5744991" cy="429101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0"/>
            <a:ext cx="9181785" cy="6858000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8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r>
              <a:rPr lang="de-DE" dirty="0" smtClean="0"/>
              <a:t>:</a:t>
            </a:r>
            <a:r>
              <a:rPr lang="de-DE" dirty="0"/>
              <a:t> </a:t>
            </a:r>
            <a:r>
              <a:rPr lang="en-US" dirty="0" smtClean="0"/>
              <a:t>Concept Map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Before starting the project (=pretest)  and after two days (=posttest)</a:t>
            </a:r>
          </a:p>
          <a:p>
            <a:pPr lvl="1"/>
            <a:r>
              <a:rPr lang="en-US" dirty="0" smtClean="0"/>
              <a:t>Comparison of previous knowledge and the new learned concepts and their connection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Problems </a:t>
            </a:r>
          </a:p>
          <a:p>
            <a:pPr lvl="2"/>
            <a:r>
              <a:rPr lang="en-US" dirty="0" smtClean="0"/>
              <a:t>Students didn‘t know the method „Concept Map“</a:t>
            </a:r>
          </a:p>
          <a:p>
            <a:pPr lvl="2"/>
            <a:r>
              <a:rPr lang="en-US" dirty="0" smtClean="0"/>
              <a:t>Limitation by language skills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Evaluation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94C0-CC14-C14A-B0A3-7BF882D42FB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2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341</Words>
  <Application>Microsoft Macintosh PowerPoint</Application>
  <PresentationFormat>Breitbild</PresentationFormat>
  <Paragraphs>96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Apple Chancery</vt:lpstr>
      <vt:lpstr>Calibri</vt:lpstr>
      <vt:lpstr>Lucida Sans Unicode</vt:lpstr>
      <vt:lpstr>Verdana</vt:lpstr>
      <vt:lpstr>Wingdings</vt:lpstr>
      <vt:lpstr>Wingdings 2</vt:lpstr>
      <vt:lpstr>Wingdings 3</vt:lpstr>
      <vt:lpstr>Deimos</vt:lpstr>
      <vt:lpstr>MINTegration:  STEM activities for Refugee Kids</vt:lpstr>
      <vt:lpstr>Overview</vt:lpstr>
      <vt:lpstr>1. The situation in Germany</vt:lpstr>
      <vt:lpstr>PowerPoint-Präsentation</vt:lpstr>
      <vt:lpstr>2. Our project: MINTegration</vt:lpstr>
      <vt:lpstr>PowerPoint-Präsentation</vt:lpstr>
      <vt:lpstr>Examples of Expreriments</vt:lpstr>
      <vt:lpstr>PowerPoint-Präsentation</vt:lpstr>
      <vt:lpstr>3. Evaluation of the project</vt:lpstr>
      <vt:lpstr>3. Evaluation of the project </vt:lpstr>
      <vt:lpstr>3. Evaluation of the project </vt:lpstr>
      <vt:lpstr>PowerPoint-Präsentation</vt:lpstr>
      <vt:lpstr>3. Evaluation of the project</vt:lpstr>
      <vt:lpstr>PowerPoint-Präsentation</vt:lpstr>
      <vt:lpstr>Results of individual students</vt:lpstr>
      <vt:lpstr>Results of the evaluation 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MINTegration: STEM activities for Refugee Kids</dc:title>
  <dc:creator>Microsoft Office-Anwender</dc:creator>
  <cp:lastModifiedBy>Microsoft Office-Anwender</cp:lastModifiedBy>
  <cp:revision>84</cp:revision>
  <dcterms:created xsi:type="dcterms:W3CDTF">2017-10-29T04:28:45Z</dcterms:created>
  <dcterms:modified xsi:type="dcterms:W3CDTF">2017-11-02T12:05:13Z</dcterms:modified>
</cp:coreProperties>
</file>