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256" r:id="rId2"/>
    <p:sldId id="257" r:id="rId3"/>
    <p:sldId id="268" r:id="rId4"/>
    <p:sldId id="258" r:id="rId5"/>
    <p:sldId id="259" r:id="rId6"/>
  </p:sldIdLst>
  <p:sldSz cx="12192000" cy="6858000"/>
  <p:notesSz cx="6797675" cy="992822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7C3ECD9-8880-486F-9D5B-F3137A35521B}" v="589" dt="2018-10-09T10:07:22.67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3" d="100"/>
          <a:sy n="83" d="100"/>
        </p:scale>
        <p:origin x="686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B22377C-4436-4355-81F6-481074086EC8}" type="doc">
      <dgm:prSet loTypeId="urn:microsoft.com/office/officeart/2005/8/layout/target3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78CAD870-9401-4C06-83A2-C2A9F76834B7}">
      <dgm:prSet phldrT="[Text]" custT="1"/>
      <dgm:spPr/>
      <dgm:t>
        <a:bodyPr/>
        <a:lstStyle/>
        <a:p>
          <a:r>
            <a:rPr lang="en-GB" sz="2000" b="1" dirty="0"/>
            <a:t>Activity evaluations</a:t>
          </a:r>
        </a:p>
      </dgm:t>
    </dgm:pt>
    <dgm:pt modelId="{B559E5EC-F23D-42BC-9AE6-DBCBE39B7381}" type="parTrans" cxnId="{A3D45755-8F7C-4058-BF84-D131DDB9708D}">
      <dgm:prSet/>
      <dgm:spPr/>
      <dgm:t>
        <a:bodyPr/>
        <a:lstStyle/>
        <a:p>
          <a:endParaRPr lang="en-GB"/>
        </a:p>
      </dgm:t>
    </dgm:pt>
    <dgm:pt modelId="{5A29EC58-94AC-4A5D-A0DA-CA8DF2A26CF9}" type="sibTrans" cxnId="{A3D45755-8F7C-4058-BF84-D131DDB9708D}">
      <dgm:prSet/>
      <dgm:spPr/>
      <dgm:t>
        <a:bodyPr/>
        <a:lstStyle/>
        <a:p>
          <a:endParaRPr lang="en-GB"/>
        </a:p>
      </dgm:t>
    </dgm:pt>
    <dgm:pt modelId="{ED480A01-5AD5-48B7-A87D-12D88C48914C}">
      <dgm:prSet phldrT="[Text]"/>
      <dgm:spPr/>
      <dgm:t>
        <a:bodyPr/>
        <a:lstStyle/>
        <a:p>
          <a:r>
            <a:rPr lang="en-GB" b="1" dirty="0"/>
            <a:t>Taking place after each workpackage activity (training workshops, etc)</a:t>
          </a:r>
        </a:p>
      </dgm:t>
    </dgm:pt>
    <dgm:pt modelId="{85C3F397-3830-43F3-B089-368CCDA024AF}" type="parTrans" cxnId="{9FE1F6BB-000E-438F-9454-0CBAC3065A61}">
      <dgm:prSet/>
      <dgm:spPr/>
      <dgm:t>
        <a:bodyPr/>
        <a:lstStyle/>
        <a:p>
          <a:endParaRPr lang="en-GB"/>
        </a:p>
      </dgm:t>
    </dgm:pt>
    <dgm:pt modelId="{B7DBBE8B-700A-4D2F-9DDC-0E089943CDA2}" type="sibTrans" cxnId="{9FE1F6BB-000E-438F-9454-0CBAC3065A61}">
      <dgm:prSet/>
      <dgm:spPr/>
      <dgm:t>
        <a:bodyPr/>
        <a:lstStyle/>
        <a:p>
          <a:endParaRPr lang="en-GB"/>
        </a:p>
      </dgm:t>
    </dgm:pt>
    <dgm:pt modelId="{BD3402FF-8FC9-4DE2-BD1E-C74EE9710ECB}">
      <dgm:prSet phldrT="[Text]"/>
      <dgm:spPr/>
      <dgm:t>
        <a:bodyPr/>
        <a:lstStyle/>
        <a:p>
          <a:r>
            <a:rPr lang="en-GB" i="1" dirty="0"/>
            <a:t>Focus group/individual interviews</a:t>
          </a:r>
        </a:p>
      </dgm:t>
    </dgm:pt>
    <dgm:pt modelId="{42E3B918-C12A-4380-A1D6-F118EADBB747}" type="parTrans" cxnId="{F4FA7A33-5AAB-4D8D-876C-3029E7C4B52D}">
      <dgm:prSet/>
      <dgm:spPr/>
      <dgm:t>
        <a:bodyPr/>
        <a:lstStyle/>
        <a:p>
          <a:endParaRPr lang="en-GB"/>
        </a:p>
      </dgm:t>
    </dgm:pt>
    <dgm:pt modelId="{8189129B-ECAF-4E23-A571-86ADA0A8F4D3}" type="sibTrans" cxnId="{F4FA7A33-5AAB-4D8D-876C-3029E7C4B52D}">
      <dgm:prSet/>
      <dgm:spPr/>
      <dgm:t>
        <a:bodyPr/>
        <a:lstStyle/>
        <a:p>
          <a:endParaRPr lang="en-GB"/>
        </a:p>
      </dgm:t>
    </dgm:pt>
    <dgm:pt modelId="{A8484478-7601-48D4-A5EB-1A32112BFFAD}">
      <dgm:prSet phldrT="[Text]" custT="1"/>
      <dgm:spPr/>
      <dgm:t>
        <a:bodyPr/>
        <a:lstStyle/>
        <a:p>
          <a:r>
            <a:rPr lang="en-GB" sz="2000" b="1" dirty="0"/>
            <a:t>PCL development in FoEs</a:t>
          </a:r>
        </a:p>
        <a:p>
          <a:r>
            <a:rPr lang="en-GB" sz="1100" dirty="0"/>
            <a:t>(1) Community Member reflections</a:t>
          </a:r>
        </a:p>
        <a:p>
          <a:r>
            <a:rPr lang="en-GB" sz="1100" i="0" u="none" dirty="0"/>
            <a:t>(2) Institutional De</a:t>
          </a:r>
          <a:r>
            <a:rPr lang="en-GB" sz="1100" i="0" u="none" dirty="0">
              <a:solidFill>
                <a:schemeClr val="bg1"/>
              </a:solidFill>
            </a:rPr>
            <a:t>velopment Plans</a:t>
          </a:r>
        </a:p>
      </dgm:t>
    </dgm:pt>
    <dgm:pt modelId="{DF7702FA-4FC5-40F9-A628-CB46EDBF46E4}" type="parTrans" cxnId="{0CDD93B6-F380-44FF-9FBF-27AECF30DC83}">
      <dgm:prSet/>
      <dgm:spPr/>
      <dgm:t>
        <a:bodyPr/>
        <a:lstStyle/>
        <a:p>
          <a:endParaRPr lang="en-GB"/>
        </a:p>
      </dgm:t>
    </dgm:pt>
    <dgm:pt modelId="{1D5EFE8A-77D5-46A9-8044-30E9310176C2}" type="sibTrans" cxnId="{0CDD93B6-F380-44FF-9FBF-27AECF30DC83}">
      <dgm:prSet/>
      <dgm:spPr/>
      <dgm:t>
        <a:bodyPr/>
        <a:lstStyle/>
        <a:p>
          <a:endParaRPr lang="en-GB"/>
        </a:p>
      </dgm:t>
    </dgm:pt>
    <dgm:pt modelId="{D08D8A69-B9A4-48E5-8B5C-C8986877BC9C}">
      <dgm:prSet phldrT="[Text]"/>
      <dgm:spPr/>
      <dgm:t>
        <a:bodyPr/>
        <a:lstStyle/>
        <a:p>
          <a:r>
            <a:rPr lang="en-GB" b="0" i="1" dirty="0"/>
            <a:t>Biannual (October 2018 and April 2019)</a:t>
          </a:r>
        </a:p>
      </dgm:t>
    </dgm:pt>
    <dgm:pt modelId="{B7D7F4C1-5DD8-40B2-9575-D40D5F36278C}" type="parTrans" cxnId="{E39128C6-6D82-4520-8502-7E3B41E97E8A}">
      <dgm:prSet/>
      <dgm:spPr/>
      <dgm:t>
        <a:bodyPr/>
        <a:lstStyle/>
        <a:p>
          <a:endParaRPr lang="en-GB"/>
        </a:p>
      </dgm:t>
    </dgm:pt>
    <dgm:pt modelId="{8B301E95-7F15-4C67-A099-F470EE0CAF69}" type="sibTrans" cxnId="{E39128C6-6D82-4520-8502-7E3B41E97E8A}">
      <dgm:prSet/>
      <dgm:spPr/>
      <dgm:t>
        <a:bodyPr/>
        <a:lstStyle/>
        <a:p>
          <a:endParaRPr lang="en-GB"/>
        </a:p>
      </dgm:t>
    </dgm:pt>
    <dgm:pt modelId="{78EBBC16-CF31-4981-BB2A-79C2C2E52518}">
      <dgm:prSet phldrT="[Text]" custT="1"/>
      <dgm:spPr/>
      <dgm:t>
        <a:bodyPr/>
        <a:lstStyle/>
        <a:p>
          <a:r>
            <a:rPr lang="en-GB" sz="2000" b="1" dirty="0"/>
            <a:t>Case Study M&amp;E</a:t>
          </a:r>
        </a:p>
      </dgm:t>
    </dgm:pt>
    <dgm:pt modelId="{4F339DC7-0332-42ED-9C9B-9C3B3FDBC09E}" type="parTrans" cxnId="{6AE7ED97-0C14-48ED-8167-AF0C389F6D0B}">
      <dgm:prSet/>
      <dgm:spPr/>
      <dgm:t>
        <a:bodyPr/>
        <a:lstStyle/>
        <a:p>
          <a:endParaRPr lang="en-GB"/>
        </a:p>
      </dgm:t>
    </dgm:pt>
    <dgm:pt modelId="{FFCF7090-942B-4EFF-9468-5572305EBD58}" type="sibTrans" cxnId="{6AE7ED97-0C14-48ED-8167-AF0C389F6D0B}">
      <dgm:prSet/>
      <dgm:spPr/>
      <dgm:t>
        <a:bodyPr/>
        <a:lstStyle/>
        <a:p>
          <a:endParaRPr lang="en-GB"/>
        </a:p>
      </dgm:t>
    </dgm:pt>
    <dgm:pt modelId="{77917AC8-25B0-421D-B1B7-BA88D61E6884}">
      <dgm:prSet phldrT="[Text]"/>
      <dgm:spPr/>
      <dgm:t>
        <a:bodyPr anchor="t" anchorCtr="0"/>
        <a:lstStyle/>
        <a:p>
          <a:r>
            <a:rPr lang="en-GB" i="1" dirty="0" err="1"/>
            <a:t>FoE</a:t>
          </a:r>
          <a:r>
            <a:rPr lang="en-GB" i="1" dirty="0"/>
            <a:t> teams (</a:t>
          </a:r>
          <a:r>
            <a:rPr lang="en-GB" i="1" dirty="0" err="1"/>
            <a:t>Eg</a:t>
          </a:r>
          <a:r>
            <a:rPr lang="en-GB" i="1" dirty="0"/>
            <a:t>/EU) prepare Case Study timeline</a:t>
          </a:r>
          <a:endParaRPr lang="en-GB" b="1" dirty="0"/>
        </a:p>
      </dgm:t>
    </dgm:pt>
    <dgm:pt modelId="{545ACB7C-0CCB-4669-BFE8-8ABEE5AD3407}" type="parTrans" cxnId="{839D0D49-5956-47A2-B04F-25648D9BA5FC}">
      <dgm:prSet/>
      <dgm:spPr/>
      <dgm:t>
        <a:bodyPr/>
        <a:lstStyle/>
        <a:p>
          <a:endParaRPr lang="en-GB"/>
        </a:p>
      </dgm:t>
    </dgm:pt>
    <dgm:pt modelId="{0F2DC086-BC13-4D5E-9D7A-DC4728BA1CCF}" type="sibTrans" cxnId="{839D0D49-5956-47A2-B04F-25648D9BA5FC}">
      <dgm:prSet/>
      <dgm:spPr/>
      <dgm:t>
        <a:bodyPr/>
        <a:lstStyle/>
        <a:p>
          <a:endParaRPr lang="en-GB"/>
        </a:p>
      </dgm:t>
    </dgm:pt>
    <dgm:pt modelId="{F4ADC351-27B5-4430-9B92-868886C1DEB5}">
      <dgm:prSet phldrT="[Text]"/>
      <dgm:spPr/>
      <dgm:t>
        <a:bodyPr/>
        <a:lstStyle/>
        <a:p>
          <a:r>
            <a:rPr lang="en-GB" i="1" dirty="0"/>
            <a:t>Individual surveys</a:t>
          </a:r>
        </a:p>
      </dgm:t>
    </dgm:pt>
    <dgm:pt modelId="{E1EC845F-5D70-4261-A758-30952C58F5BF}" type="parTrans" cxnId="{B93D2051-4C6F-485D-B235-A2B03E44D91F}">
      <dgm:prSet/>
      <dgm:spPr/>
      <dgm:t>
        <a:bodyPr/>
        <a:lstStyle/>
        <a:p>
          <a:endParaRPr lang="en-GB"/>
        </a:p>
      </dgm:t>
    </dgm:pt>
    <dgm:pt modelId="{71F57268-D550-4BDD-B244-BA037A3C548C}" type="sibTrans" cxnId="{B93D2051-4C6F-485D-B235-A2B03E44D91F}">
      <dgm:prSet/>
      <dgm:spPr/>
      <dgm:t>
        <a:bodyPr/>
        <a:lstStyle/>
        <a:p>
          <a:endParaRPr lang="en-GB"/>
        </a:p>
      </dgm:t>
    </dgm:pt>
    <dgm:pt modelId="{7D5F0236-E9D2-4351-A303-F9CE29B105A6}">
      <dgm:prSet/>
      <dgm:spPr/>
      <dgm:t>
        <a:bodyPr/>
        <a:lstStyle/>
        <a:p>
          <a:r>
            <a:rPr lang="en-GB" i="1" dirty="0"/>
            <a:t>Individual reflections collated by FoE leads to inform IDP (supplemented by Case Study M&amp;E reporting)</a:t>
          </a:r>
        </a:p>
      </dgm:t>
    </dgm:pt>
    <dgm:pt modelId="{453BF2C1-79C9-4219-B85D-9286A11197A3}" type="parTrans" cxnId="{A71071E9-1AC5-447B-BB47-B7D5D54DCF32}">
      <dgm:prSet/>
      <dgm:spPr/>
      <dgm:t>
        <a:bodyPr/>
        <a:lstStyle/>
        <a:p>
          <a:endParaRPr lang="en-GB"/>
        </a:p>
      </dgm:t>
    </dgm:pt>
    <dgm:pt modelId="{219C8371-167E-4706-BDBE-A14A9D658F47}" type="sibTrans" cxnId="{A71071E9-1AC5-447B-BB47-B7D5D54DCF32}">
      <dgm:prSet/>
      <dgm:spPr/>
      <dgm:t>
        <a:bodyPr/>
        <a:lstStyle/>
        <a:p>
          <a:endParaRPr lang="en-GB"/>
        </a:p>
      </dgm:t>
    </dgm:pt>
    <dgm:pt modelId="{8551F97D-EEAC-4758-AAA0-766DA4529D48}">
      <dgm:prSet phldrT="[Text]"/>
      <dgm:spPr/>
      <dgm:t>
        <a:bodyPr anchor="t" anchorCtr="0"/>
        <a:lstStyle/>
        <a:p>
          <a:r>
            <a:rPr lang="en-GB" i="1" dirty="0"/>
            <a:t>Establish schedule of site visits by </a:t>
          </a:r>
          <a:r>
            <a:rPr lang="en-GB" i="1" dirty="0" err="1"/>
            <a:t>UoL</a:t>
          </a:r>
          <a:endParaRPr lang="en-GB" i="1" u="sng" dirty="0"/>
        </a:p>
      </dgm:t>
    </dgm:pt>
    <dgm:pt modelId="{F059F247-9464-4915-9518-4BF1F006D0D8}" type="parTrans" cxnId="{0F4B1BD5-645F-477B-912A-ECA166ABD18F}">
      <dgm:prSet/>
      <dgm:spPr/>
      <dgm:t>
        <a:bodyPr/>
        <a:lstStyle/>
        <a:p>
          <a:endParaRPr lang="en-GB"/>
        </a:p>
      </dgm:t>
    </dgm:pt>
    <dgm:pt modelId="{A2A6A389-52AE-47B9-9796-7A0C378AD38B}" type="sibTrans" cxnId="{0F4B1BD5-645F-477B-912A-ECA166ABD18F}">
      <dgm:prSet/>
      <dgm:spPr/>
      <dgm:t>
        <a:bodyPr/>
        <a:lstStyle/>
        <a:p>
          <a:endParaRPr lang="en-GB"/>
        </a:p>
      </dgm:t>
    </dgm:pt>
    <dgm:pt modelId="{8DD15278-0262-4806-A7A6-9D8685A11358}">
      <dgm:prSet phldrT="[Text]"/>
      <dgm:spPr/>
      <dgm:t>
        <a:bodyPr anchor="t" anchorCtr="0"/>
        <a:lstStyle/>
        <a:p>
          <a:endParaRPr lang="en-GB" dirty="0"/>
        </a:p>
      </dgm:t>
    </dgm:pt>
    <dgm:pt modelId="{14986881-CBA8-4F0A-995F-F9468BE3E431}" type="parTrans" cxnId="{18F137BB-C61C-4725-9CE8-476CF464BE41}">
      <dgm:prSet/>
      <dgm:spPr/>
      <dgm:t>
        <a:bodyPr/>
        <a:lstStyle/>
        <a:p>
          <a:endParaRPr lang="en-GB"/>
        </a:p>
      </dgm:t>
    </dgm:pt>
    <dgm:pt modelId="{200953FE-FED0-4849-B86D-B9AFA8A41551}" type="sibTrans" cxnId="{18F137BB-C61C-4725-9CE8-476CF464BE41}">
      <dgm:prSet/>
      <dgm:spPr/>
      <dgm:t>
        <a:bodyPr/>
        <a:lstStyle/>
        <a:p>
          <a:endParaRPr lang="en-GB"/>
        </a:p>
      </dgm:t>
    </dgm:pt>
    <dgm:pt modelId="{E51C5B48-E9C3-481C-B8DD-6DD0DD903A76}">
      <dgm:prSet phldrT="[Text]"/>
      <dgm:spPr/>
      <dgm:t>
        <a:bodyPr anchor="t" anchorCtr="0"/>
        <a:lstStyle/>
        <a:p>
          <a:r>
            <a:rPr lang="en-GB" i="1" dirty="0"/>
            <a:t>Establish schedule for reporting progress to UoL (including ‘distance reporting’ via email/Skype and site visits) </a:t>
          </a:r>
        </a:p>
      </dgm:t>
    </dgm:pt>
    <dgm:pt modelId="{16E54E3A-7C97-4548-85A2-299C6F00D8D3}" type="parTrans" cxnId="{993533F4-9417-4DE4-AA46-0014C06CDB3C}">
      <dgm:prSet/>
      <dgm:spPr/>
    </dgm:pt>
    <dgm:pt modelId="{B8524F5F-EA8C-4985-B0A5-5C9E92BF8E81}" type="sibTrans" cxnId="{993533F4-9417-4DE4-AA46-0014C06CDB3C}">
      <dgm:prSet/>
      <dgm:spPr/>
    </dgm:pt>
    <dgm:pt modelId="{D97038FF-1D99-4433-940F-FB09F66B24C6}">
      <dgm:prSet phldrT="[Text]"/>
      <dgm:spPr/>
      <dgm:t>
        <a:bodyPr anchor="t" anchorCtr="0"/>
        <a:lstStyle/>
        <a:p>
          <a:r>
            <a:rPr lang="en-GB" b="0" i="1" dirty="0"/>
            <a:t>Consistent with dates/indicators set out in Quality Plan</a:t>
          </a:r>
        </a:p>
      </dgm:t>
    </dgm:pt>
    <dgm:pt modelId="{2EBE4331-6A62-420C-835B-6CA6F7313332}" type="parTrans" cxnId="{82965CC3-658F-4ACD-ABC4-874AD288A972}">
      <dgm:prSet/>
      <dgm:spPr/>
    </dgm:pt>
    <dgm:pt modelId="{226CF6F5-9F04-46CC-A004-7938445DB3B2}" type="sibTrans" cxnId="{82965CC3-658F-4ACD-ABC4-874AD288A972}">
      <dgm:prSet/>
      <dgm:spPr/>
    </dgm:pt>
    <dgm:pt modelId="{4E6771EA-1D11-4224-AED8-D22940FF08ED}">
      <dgm:prSet phldrT="[Text]"/>
      <dgm:spPr/>
      <dgm:t>
        <a:bodyPr anchor="t" anchorCtr="0"/>
        <a:lstStyle/>
        <a:p>
          <a:r>
            <a:rPr lang="en-GB" i="1" dirty="0"/>
            <a:t>Agreed focus for each visit</a:t>
          </a:r>
          <a:endParaRPr lang="en-GB" i="1" u="sng" dirty="0"/>
        </a:p>
      </dgm:t>
    </dgm:pt>
    <dgm:pt modelId="{2D505B3C-8DDA-439D-840B-759AEA62A359}" type="parTrans" cxnId="{78868F4F-EF90-43BD-B0D4-51391C2150DB}">
      <dgm:prSet/>
      <dgm:spPr/>
    </dgm:pt>
    <dgm:pt modelId="{2C2A0B38-5B7A-4112-8523-6262B34F5237}" type="sibTrans" cxnId="{78868F4F-EF90-43BD-B0D4-51391C2150DB}">
      <dgm:prSet/>
      <dgm:spPr/>
    </dgm:pt>
    <dgm:pt modelId="{FEB0F641-E319-400E-A7BC-370F3DD89E97}">
      <dgm:prSet phldrT="[Text]"/>
      <dgm:spPr/>
      <dgm:t>
        <a:bodyPr anchor="t" anchorCtr="0"/>
        <a:lstStyle/>
        <a:p>
          <a:r>
            <a:rPr lang="en-GB" i="1" u="sng" dirty="0"/>
            <a:t>Standard reporting template</a:t>
          </a:r>
        </a:p>
      </dgm:t>
    </dgm:pt>
    <dgm:pt modelId="{3E63FD45-90C5-471C-B759-7D450C6B35D8}" type="parTrans" cxnId="{79888C1F-EE99-4E93-A907-AC3D471F24BB}">
      <dgm:prSet/>
      <dgm:spPr/>
    </dgm:pt>
    <dgm:pt modelId="{10041C99-9E7E-46A9-8E6E-DA600B77039B}" type="sibTrans" cxnId="{79888C1F-EE99-4E93-A907-AC3D471F24BB}">
      <dgm:prSet/>
      <dgm:spPr/>
    </dgm:pt>
    <dgm:pt modelId="{84CDB7E4-0EC8-40AB-BAB4-B0B1818201B5}" type="pres">
      <dgm:prSet presAssocID="{3B22377C-4436-4355-81F6-481074086EC8}" presName="Name0" presStyleCnt="0">
        <dgm:presLayoutVars>
          <dgm:chMax val="7"/>
          <dgm:dir/>
          <dgm:animLvl val="lvl"/>
          <dgm:resizeHandles val="exact"/>
        </dgm:presLayoutVars>
      </dgm:prSet>
      <dgm:spPr/>
    </dgm:pt>
    <dgm:pt modelId="{1111CA30-6C01-4F64-8A5C-2F553EFF4720}" type="pres">
      <dgm:prSet presAssocID="{78CAD870-9401-4C06-83A2-C2A9F76834B7}" presName="circle1" presStyleLbl="node1" presStyleIdx="0" presStyleCnt="3"/>
      <dgm:spPr/>
    </dgm:pt>
    <dgm:pt modelId="{4D179759-EC4E-4944-9A3C-4AE0E8106AEA}" type="pres">
      <dgm:prSet presAssocID="{78CAD870-9401-4C06-83A2-C2A9F76834B7}" presName="space" presStyleCnt="0"/>
      <dgm:spPr/>
    </dgm:pt>
    <dgm:pt modelId="{F93EB035-91D6-472F-8DDA-92028368D481}" type="pres">
      <dgm:prSet presAssocID="{78CAD870-9401-4C06-83A2-C2A9F76834B7}" presName="rect1" presStyleLbl="alignAcc1" presStyleIdx="0" presStyleCnt="3"/>
      <dgm:spPr/>
    </dgm:pt>
    <dgm:pt modelId="{BE7CC4FB-08FB-4040-B3B3-AB5598D7C332}" type="pres">
      <dgm:prSet presAssocID="{A8484478-7601-48D4-A5EB-1A32112BFFAD}" presName="vertSpace2" presStyleLbl="node1" presStyleIdx="0" presStyleCnt="3"/>
      <dgm:spPr/>
    </dgm:pt>
    <dgm:pt modelId="{3DD7BB25-D68D-4F81-89D5-7DADDEED04ED}" type="pres">
      <dgm:prSet presAssocID="{A8484478-7601-48D4-A5EB-1A32112BFFAD}" presName="circle2" presStyleLbl="node1" presStyleIdx="1" presStyleCnt="3"/>
      <dgm:spPr/>
    </dgm:pt>
    <dgm:pt modelId="{DEFEBC0F-2C6A-4861-8B06-27CA4E22E1F0}" type="pres">
      <dgm:prSet presAssocID="{A8484478-7601-48D4-A5EB-1A32112BFFAD}" presName="rect2" presStyleLbl="alignAcc1" presStyleIdx="1" presStyleCnt="3"/>
      <dgm:spPr/>
    </dgm:pt>
    <dgm:pt modelId="{3EDEB742-4707-44D5-AD07-CF213987D05E}" type="pres">
      <dgm:prSet presAssocID="{78EBBC16-CF31-4981-BB2A-79C2C2E52518}" presName="vertSpace3" presStyleLbl="node1" presStyleIdx="1" presStyleCnt="3"/>
      <dgm:spPr/>
    </dgm:pt>
    <dgm:pt modelId="{E8261249-06B0-4622-8621-4F4F1A5A26ED}" type="pres">
      <dgm:prSet presAssocID="{78EBBC16-CF31-4981-BB2A-79C2C2E52518}" presName="circle3" presStyleLbl="node1" presStyleIdx="2" presStyleCnt="3"/>
      <dgm:spPr/>
    </dgm:pt>
    <dgm:pt modelId="{14FD8A63-70F3-40A7-83E7-C4B7290A453C}" type="pres">
      <dgm:prSet presAssocID="{78EBBC16-CF31-4981-BB2A-79C2C2E52518}" presName="rect3" presStyleLbl="alignAcc1" presStyleIdx="2" presStyleCnt="3"/>
      <dgm:spPr/>
    </dgm:pt>
    <dgm:pt modelId="{5D0AD7F1-AF3F-4725-84D7-F54A61959DF6}" type="pres">
      <dgm:prSet presAssocID="{78CAD870-9401-4C06-83A2-C2A9F76834B7}" presName="rect1ParTx" presStyleLbl="alignAcc1" presStyleIdx="2" presStyleCnt="3">
        <dgm:presLayoutVars>
          <dgm:chMax val="1"/>
          <dgm:bulletEnabled val="1"/>
        </dgm:presLayoutVars>
      </dgm:prSet>
      <dgm:spPr/>
    </dgm:pt>
    <dgm:pt modelId="{CCACFA6B-452B-4E9D-8EE2-2B8B64889DD6}" type="pres">
      <dgm:prSet presAssocID="{78CAD870-9401-4C06-83A2-C2A9F76834B7}" presName="rect1ChTx" presStyleLbl="alignAcc1" presStyleIdx="2" presStyleCnt="3">
        <dgm:presLayoutVars>
          <dgm:bulletEnabled val="1"/>
        </dgm:presLayoutVars>
      </dgm:prSet>
      <dgm:spPr/>
    </dgm:pt>
    <dgm:pt modelId="{5221B2A6-F726-4138-9EB9-98BB3FF46B05}" type="pres">
      <dgm:prSet presAssocID="{A8484478-7601-48D4-A5EB-1A32112BFFAD}" presName="rect2ParTx" presStyleLbl="alignAcc1" presStyleIdx="2" presStyleCnt="3">
        <dgm:presLayoutVars>
          <dgm:chMax val="1"/>
          <dgm:bulletEnabled val="1"/>
        </dgm:presLayoutVars>
      </dgm:prSet>
      <dgm:spPr/>
    </dgm:pt>
    <dgm:pt modelId="{6E7E8F39-68F4-4173-86DE-9ABCB6FB2921}" type="pres">
      <dgm:prSet presAssocID="{A8484478-7601-48D4-A5EB-1A32112BFFAD}" presName="rect2ChTx" presStyleLbl="alignAcc1" presStyleIdx="2" presStyleCnt="3">
        <dgm:presLayoutVars>
          <dgm:bulletEnabled val="1"/>
        </dgm:presLayoutVars>
      </dgm:prSet>
      <dgm:spPr/>
    </dgm:pt>
    <dgm:pt modelId="{B659C183-8D50-439C-8966-BE82EF3C42C7}" type="pres">
      <dgm:prSet presAssocID="{78EBBC16-CF31-4981-BB2A-79C2C2E52518}" presName="rect3ParTx" presStyleLbl="alignAcc1" presStyleIdx="2" presStyleCnt="3">
        <dgm:presLayoutVars>
          <dgm:chMax val="1"/>
          <dgm:bulletEnabled val="1"/>
        </dgm:presLayoutVars>
      </dgm:prSet>
      <dgm:spPr/>
    </dgm:pt>
    <dgm:pt modelId="{E2B97BC2-73A3-4A38-B841-D053E2C78812}" type="pres">
      <dgm:prSet presAssocID="{78EBBC16-CF31-4981-BB2A-79C2C2E52518}" presName="rect3ChTx" presStyleLbl="alignAcc1" presStyleIdx="2" presStyleCnt="3">
        <dgm:presLayoutVars>
          <dgm:bulletEnabled val="1"/>
        </dgm:presLayoutVars>
      </dgm:prSet>
      <dgm:spPr/>
    </dgm:pt>
  </dgm:ptLst>
  <dgm:cxnLst>
    <dgm:cxn modelId="{A41E6E01-19DD-4261-9131-336D56C9BE6A}" type="presOf" srcId="{D97038FF-1D99-4433-940F-FB09F66B24C6}" destId="{E2B97BC2-73A3-4A38-B841-D053E2C78812}" srcOrd="0" destOrd="1" presId="urn:microsoft.com/office/officeart/2005/8/layout/target3"/>
    <dgm:cxn modelId="{9963D502-D88B-44AD-98AF-3660C9AFFF55}" type="presOf" srcId="{78EBBC16-CF31-4981-BB2A-79C2C2E52518}" destId="{B659C183-8D50-439C-8966-BE82EF3C42C7}" srcOrd="1" destOrd="0" presId="urn:microsoft.com/office/officeart/2005/8/layout/target3"/>
    <dgm:cxn modelId="{C3B2C507-1AFE-476F-9257-881AF93656FA}" type="presOf" srcId="{A8484478-7601-48D4-A5EB-1A32112BFFAD}" destId="{5221B2A6-F726-4138-9EB9-98BB3FF46B05}" srcOrd="1" destOrd="0" presId="urn:microsoft.com/office/officeart/2005/8/layout/target3"/>
    <dgm:cxn modelId="{2B85360E-A233-471F-B896-0FA4F15A8543}" type="presOf" srcId="{78CAD870-9401-4C06-83A2-C2A9F76834B7}" destId="{F93EB035-91D6-472F-8DDA-92028368D481}" srcOrd="0" destOrd="0" presId="urn:microsoft.com/office/officeart/2005/8/layout/target3"/>
    <dgm:cxn modelId="{55B8181B-0022-483F-A9DF-4644B4FE6810}" type="presOf" srcId="{78EBBC16-CF31-4981-BB2A-79C2C2E52518}" destId="{14FD8A63-70F3-40A7-83E7-C4B7290A453C}" srcOrd="0" destOrd="0" presId="urn:microsoft.com/office/officeart/2005/8/layout/target3"/>
    <dgm:cxn modelId="{79888C1F-EE99-4E93-A907-AC3D471F24BB}" srcId="{78EBBC16-CF31-4981-BB2A-79C2C2E52518}" destId="{FEB0F641-E319-400E-A7BC-370F3DD89E97}" srcOrd="5" destOrd="0" parTransId="{3E63FD45-90C5-471C-B759-7D450C6B35D8}" sibTransId="{10041C99-9E7E-46A9-8E6E-DA600B77039B}"/>
    <dgm:cxn modelId="{53D73829-88FB-44C0-B4EE-F7A8B8D7D748}" type="presOf" srcId="{3B22377C-4436-4355-81F6-481074086EC8}" destId="{84CDB7E4-0EC8-40AB-BAB4-B0B1818201B5}" srcOrd="0" destOrd="0" presId="urn:microsoft.com/office/officeart/2005/8/layout/target3"/>
    <dgm:cxn modelId="{F4FA7A33-5AAB-4D8D-876C-3029E7C4B52D}" srcId="{78CAD870-9401-4C06-83A2-C2A9F76834B7}" destId="{BD3402FF-8FC9-4DE2-BD1E-C74EE9710ECB}" srcOrd="2" destOrd="0" parTransId="{42E3B918-C12A-4380-A1D6-F118EADBB747}" sibTransId="{8189129B-ECAF-4E23-A571-86ADA0A8F4D3}"/>
    <dgm:cxn modelId="{04678A38-23FB-4CC0-9E5A-EA52E1B436BA}" type="presOf" srcId="{7D5F0236-E9D2-4351-A303-F9CE29B105A6}" destId="{6E7E8F39-68F4-4173-86DE-9ABCB6FB2921}" srcOrd="0" destOrd="1" presId="urn:microsoft.com/office/officeart/2005/8/layout/target3"/>
    <dgm:cxn modelId="{11541845-9003-4B36-9C82-72D13EF82F4D}" type="presOf" srcId="{D08D8A69-B9A4-48E5-8B5C-C8986877BC9C}" destId="{6E7E8F39-68F4-4173-86DE-9ABCB6FB2921}" srcOrd="0" destOrd="0" presId="urn:microsoft.com/office/officeart/2005/8/layout/target3"/>
    <dgm:cxn modelId="{839D0D49-5956-47A2-B04F-25648D9BA5FC}" srcId="{78EBBC16-CF31-4981-BB2A-79C2C2E52518}" destId="{77917AC8-25B0-421D-B1B7-BA88D61E6884}" srcOrd="0" destOrd="0" parTransId="{545ACB7C-0CCB-4669-BFE8-8ABEE5AD3407}" sibTransId="{0F2DC086-BC13-4D5E-9D7A-DC4728BA1CCF}"/>
    <dgm:cxn modelId="{AEAAC74C-2807-4954-91BC-8E40F3DE2688}" type="presOf" srcId="{E51C5B48-E9C3-481C-B8DD-6DD0DD903A76}" destId="{E2B97BC2-73A3-4A38-B841-D053E2C78812}" srcOrd="0" destOrd="2" presId="urn:microsoft.com/office/officeart/2005/8/layout/target3"/>
    <dgm:cxn modelId="{C4D36F4F-C819-49D2-BC85-C60831F6D4E8}" type="presOf" srcId="{A8484478-7601-48D4-A5EB-1A32112BFFAD}" destId="{DEFEBC0F-2C6A-4861-8B06-27CA4E22E1F0}" srcOrd="0" destOrd="0" presId="urn:microsoft.com/office/officeart/2005/8/layout/target3"/>
    <dgm:cxn modelId="{78868F4F-EF90-43BD-B0D4-51391C2150DB}" srcId="{78EBBC16-CF31-4981-BB2A-79C2C2E52518}" destId="{4E6771EA-1D11-4224-AED8-D22940FF08ED}" srcOrd="4" destOrd="0" parTransId="{2D505B3C-8DDA-439D-840B-759AEA62A359}" sibTransId="{2C2A0B38-5B7A-4112-8523-6262B34F5237}"/>
    <dgm:cxn modelId="{B93D2051-4C6F-485D-B235-A2B03E44D91F}" srcId="{78CAD870-9401-4C06-83A2-C2A9F76834B7}" destId="{F4ADC351-27B5-4430-9B92-868886C1DEB5}" srcOrd="1" destOrd="0" parTransId="{E1EC845F-5D70-4261-A758-30952C58F5BF}" sibTransId="{71F57268-D550-4BDD-B244-BA037A3C548C}"/>
    <dgm:cxn modelId="{A3D45755-8F7C-4058-BF84-D131DDB9708D}" srcId="{3B22377C-4436-4355-81F6-481074086EC8}" destId="{78CAD870-9401-4C06-83A2-C2A9F76834B7}" srcOrd="0" destOrd="0" parTransId="{B559E5EC-F23D-42BC-9AE6-DBCBE39B7381}" sibTransId="{5A29EC58-94AC-4A5D-A0DA-CA8DF2A26CF9}"/>
    <dgm:cxn modelId="{6AE7ED97-0C14-48ED-8167-AF0C389F6D0B}" srcId="{3B22377C-4436-4355-81F6-481074086EC8}" destId="{78EBBC16-CF31-4981-BB2A-79C2C2E52518}" srcOrd="2" destOrd="0" parTransId="{4F339DC7-0332-42ED-9C9B-9C3B3FDBC09E}" sibTransId="{FFCF7090-942B-4EFF-9468-5572305EBD58}"/>
    <dgm:cxn modelId="{0CDD93B6-F380-44FF-9FBF-27AECF30DC83}" srcId="{3B22377C-4436-4355-81F6-481074086EC8}" destId="{A8484478-7601-48D4-A5EB-1A32112BFFAD}" srcOrd="1" destOrd="0" parTransId="{DF7702FA-4FC5-40F9-A628-CB46EDBF46E4}" sibTransId="{1D5EFE8A-77D5-46A9-8044-30E9310176C2}"/>
    <dgm:cxn modelId="{18F137BB-C61C-4725-9CE8-476CF464BE41}" srcId="{78EBBC16-CF31-4981-BB2A-79C2C2E52518}" destId="{8DD15278-0262-4806-A7A6-9D8685A11358}" srcOrd="6" destOrd="0" parTransId="{14986881-CBA8-4F0A-995F-F9468BE3E431}" sibTransId="{200953FE-FED0-4849-B86D-B9AFA8A41551}"/>
    <dgm:cxn modelId="{9FE1F6BB-000E-438F-9454-0CBAC3065A61}" srcId="{78CAD870-9401-4C06-83A2-C2A9F76834B7}" destId="{ED480A01-5AD5-48B7-A87D-12D88C48914C}" srcOrd="0" destOrd="0" parTransId="{85C3F397-3830-43F3-B089-368CCDA024AF}" sibTransId="{B7DBBE8B-700A-4D2F-9DDC-0E089943CDA2}"/>
    <dgm:cxn modelId="{82965CC3-658F-4ACD-ABC4-874AD288A972}" srcId="{78EBBC16-CF31-4981-BB2A-79C2C2E52518}" destId="{D97038FF-1D99-4433-940F-FB09F66B24C6}" srcOrd="1" destOrd="0" parTransId="{2EBE4331-6A62-420C-835B-6CA6F7313332}" sibTransId="{226CF6F5-9F04-46CC-A004-7938445DB3B2}"/>
    <dgm:cxn modelId="{83F393C5-7970-438F-9F68-732842654907}" type="presOf" srcId="{77917AC8-25B0-421D-B1B7-BA88D61E6884}" destId="{E2B97BC2-73A3-4A38-B841-D053E2C78812}" srcOrd="0" destOrd="0" presId="urn:microsoft.com/office/officeart/2005/8/layout/target3"/>
    <dgm:cxn modelId="{E39128C6-6D82-4520-8502-7E3B41E97E8A}" srcId="{A8484478-7601-48D4-A5EB-1A32112BFFAD}" destId="{D08D8A69-B9A4-48E5-8B5C-C8986877BC9C}" srcOrd="0" destOrd="0" parTransId="{B7D7F4C1-5DD8-40B2-9575-D40D5F36278C}" sibTransId="{8B301E95-7F15-4C67-A099-F470EE0CAF69}"/>
    <dgm:cxn modelId="{600A7EC6-7F36-41BD-9812-368CDC57BCE0}" type="presOf" srcId="{4E6771EA-1D11-4224-AED8-D22940FF08ED}" destId="{E2B97BC2-73A3-4A38-B841-D053E2C78812}" srcOrd="0" destOrd="4" presId="urn:microsoft.com/office/officeart/2005/8/layout/target3"/>
    <dgm:cxn modelId="{6B1004D1-7C99-4673-932D-328A104FBE98}" type="presOf" srcId="{F4ADC351-27B5-4430-9B92-868886C1DEB5}" destId="{CCACFA6B-452B-4E9D-8EE2-2B8B64889DD6}" srcOrd="0" destOrd="1" presId="urn:microsoft.com/office/officeart/2005/8/layout/target3"/>
    <dgm:cxn modelId="{8DABE6D2-7F27-48F4-BC06-937D0F39E5F3}" type="presOf" srcId="{78CAD870-9401-4C06-83A2-C2A9F76834B7}" destId="{5D0AD7F1-AF3F-4725-84D7-F54A61959DF6}" srcOrd="1" destOrd="0" presId="urn:microsoft.com/office/officeart/2005/8/layout/target3"/>
    <dgm:cxn modelId="{0F4B1BD5-645F-477B-912A-ECA166ABD18F}" srcId="{78EBBC16-CF31-4981-BB2A-79C2C2E52518}" destId="{8551F97D-EEAC-4758-AAA0-766DA4529D48}" srcOrd="3" destOrd="0" parTransId="{F059F247-9464-4915-9518-4BF1F006D0D8}" sibTransId="{A2A6A389-52AE-47B9-9796-7A0C378AD38B}"/>
    <dgm:cxn modelId="{97748BDC-CDB2-4E61-B9C9-506C6440F666}" type="presOf" srcId="{BD3402FF-8FC9-4DE2-BD1E-C74EE9710ECB}" destId="{CCACFA6B-452B-4E9D-8EE2-2B8B64889DD6}" srcOrd="0" destOrd="2" presId="urn:microsoft.com/office/officeart/2005/8/layout/target3"/>
    <dgm:cxn modelId="{F3343DE7-5265-4A6D-9981-A2556FABFC75}" type="presOf" srcId="{ED480A01-5AD5-48B7-A87D-12D88C48914C}" destId="{CCACFA6B-452B-4E9D-8EE2-2B8B64889DD6}" srcOrd="0" destOrd="0" presId="urn:microsoft.com/office/officeart/2005/8/layout/target3"/>
    <dgm:cxn modelId="{A71071E9-1AC5-447B-BB47-B7D5D54DCF32}" srcId="{A8484478-7601-48D4-A5EB-1A32112BFFAD}" destId="{7D5F0236-E9D2-4351-A303-F9CE29B105A6}" srcOrd="1" destOrd="0" parTransId="{453BF2C1-79C9-4219-B85D-9286A11197A3}" sibTransId="{219C8371-167E-4706-BDBE-A14A9D658F47}"/>
    <dgm:cxn modelId="{BC0AD5E9-9B51-4E3C-889B-F0F1C5DE4F5F}" type="presOf" srcId="{8DD15278-0262-4806-A7A6-9D8685A11358}" destId="{E2B97BC2-73A3-4A38-B841-D053E2C78812}" srcOrd="0" destOrd="6" presId="urn:microsoft.com/office/officeart/2005/8/layout/target3"/>
    <dgm:cxn modelId="{DFF8C2EA-0D96-4C2A-BAC0-8B20A8BDFDF9}" type="presOf" srcId="{8551F97D-EEAC-4758-AAA0-766DA4529D48}" destId="{E2B97BC2-73A3-4A38-B841-D053E2C78812}" srcOrd="0" destOrd="3" presId="urn:microsoft.com/office/officeart/2005/8/layout/target3"/>
    <dgm:cxn modelId="{3EE907EB-91D6-4FB2-8F19-29C7E8C1C059}" type="presOf" srcId="{FEB0F641-E319-400E-A7BC-370F3DD89E97}" destId="{E2B97BC2-73A3-4A38-B841-D053E2C78812}" srcOrd="0" destOrd="5" presId="urn:microsoft.com/office/officeart/2005/8/layout/target3"/>
    <dgm:cxn modelId="{993533F4-9417-4DE4-AA46-0014C06CDB3C}" srcId="{78EBBC16-CF31-4981-BB2A-79C2C2E52518}" destId="{E51C5B48-E9C3-481C-B8DD-6DD0DD903A76}" srcOrd="2" destOrd="0" parTransId="{16E54E3A-7C97-4548-85A2-299C6F00D8D3}" sibTransId="{B8524F5F-EA8C-4985-B0A5-5C9E92BF8E81}"/>
    <dgm:cxn modelId="{369522F3-20C2-4D84-92E9-7B038F3F02A1}" type="presParOf" srcId="{84CDB7E4-0EC8-40AB-BAB4-B0B1818201B5}" destId="{1111CA30-6C01-4F64-8A5C-2F553EFF4720}" srcOrd="0" destOrd="0" presId="urn:microsoft.com/office/officeart/2005/8/layout/target3"/>
    <dgm:cxn modelId="{28609AD0-4E4F-443A-BB84-9354DC170BDC}" type="presParOf" srcId="{84CDB7E4-0EC8-40AB-BAB4-B0B1818201B5}" destId="{4D179759-EC4E-4944-9A3C-4AE0E8106AEA}" srcOrd="1" destOrd="0" presId="urn:microsoft.com/office/officeart/2005/8/layout/target3"/>
    <dgm:cxn modelId="{18DD0069-877B-4767-B27F-85180A108484}" type="presParOf" srcId="{84CDB7E4-0EC8-40AB-BAB4-B0B1818201B5}" destId="{F93EB035-91D6-472F-8DDA-92028368D481}" srcOrd="2" destOrd="0" presId="urn:microsoft.com/office/officeart/2005/8/layout/target3"/>
    <dgm:cxn modelId="{AD841678-DECF-4990-99CF-337A7B73CFFA}" type="presParOf" srcId="{84CDB7E4-0EC8-40AB-BAB4-B0B1818201B5}" destId="{BE7CC4FB-08FB-4040-B3B3-AB5598D7C332}" srcOrd="3" destOrd="0" presId="urn:microsoft.com/office/officeart/2005/8/layout/target3"/>
    <dgm:cxn modelId="{0EC39265-42AB-463E-8C9F-36A71AA7FB1D}" type="presParOf" srcId="{84CDB7E4-0EC8-40AB-BAB4-B0B1818201B5}" destId="{3DD7BB25-D68D-4F81-89D5-7DADDEED04ED}" srcOrd="4" destOrd="0" presId="urn:microsoft.com/office/officeart/2005/8/layout/target3"/>
    <dgm:cxn modelId="{4BCBF3C7-FE0E-41C6-9821-AA6826890BCF}" type="presParOf" srcId="{84CDB7E4-0EC8-40AB-BAB4-B0B1818201B5}" destId="{DEFEBC0F-2C6A-4861-8B06-27CA4E22E1F0}" srcOrd="5" destOrd="0" presId="urn:microsoft.com/office/officeart/2005/8/layout/target3"/>
    <dgm:cxn modelId="{76D9FF0B-87E5-4452-909C-53521D48D9F3}" type="presParOf" srcId="{84CDB7E4-0EC8-40AB-BAB4-B0B1818201B5}" destId="{3EDEB742-4707-44D5-AD07-CF213987D05E}" srcOrd="6" destOrd="0" presId="urn:microsoft.com/office/officeart/2005/8/layout/target3"/>
    <dgm:cxn modelId="{CEB6A4B6-85AD-4EBD-981C-8D86FCF34A67}" type="presParOf" srcId="{84CDB7E4-0EC8-40AB-BAB4-B0B1818201B5}" destId="{E8261249-06B0-4622-8621-4F4F1A5A26ED}" srcOrd="7" destOrd="0" presId="urn:microsoft.com/office/officeart/2005/8/layout/target3"/>
    <dgm:cxn modelId="{CA441EC1-0800-4070-94C4-7382A985C624}" type="presParOf" srcId="{84CDB7E4-0EC8-40AB-BAB4-B0B1818201B5}" destId="{14FD8A63-70F3-40A7-83E7-C4B7290A453C}" srcOrd="8" destOrd="0" presId="urn:microsoft.com/office/officeart/2005/8/layout/target3"/>
    <dgm:cxn modelId="{AAE3C02C-4854-42E7-B89C-565A606E3ACD}" type="presParOf" srcId="{84CDB7E4-0EC8-40AB-BAB4-B0B1818201B5}" destId="{5D0AD7F1-AF3F-4725-84D7-F54A61959DF6}" srcOrd="9" destOrd="0" presId="urn:microsoft.com/office/officeart/2005/8/layout/target3"/>
    <dgm:cxn modelId="{CC5EAE2D-A0C3-4A9C-A72D-8E773CAFF3CE}" type="presParOf" srcId="{84CDB7E4-0EC8-40AB-BAB4-B0B1818201B5}" destId="{CCACFA6B-452B-4E9D-8EE2-2B8B64889DD6}" srcOrd="10" destOrd="0" presId="urn:microsoft.com/office/officeart/2005/8/layout/target3"/>
    <dgm:cxn modelId="{36B5AF98-4FBA-4C73-B985-92B2831F867B}" type="presParOf" srcId="{84CDB7E4-0EC8-40AB-BAB4-B0B1818201B5}" destId="{5221B2A6-F726-4138-9EB9-98BB3FF46B05}" srcOrd="11" destOrd="0" presId="urn:microsoft.com/office/officeart/2005/8/layout/target3"/>
    <dgm:cxn modelId="{40336B8E-3761-46AB-A822-59B6DEBA0288}" type="presParOf" srcId="{84CDB7E4-0EC8-40AB-BAB4-B0B1818201B5}" destId="{6E7E8F39-68F4-4173-86DE-9ABCB6FB2921}" srcOrd="12" destOrd="0" presId="urn:microsoft.com/office/officeart/2005/8/layout/target3"/>
    <dgm:cxn modelId="{D9C79B7D-6C77-4326-B53C-7D5A4653A7BA}" type="presParOf" srcId="{84CDB7E4-0EC8-40AB-BAB4-B0B1818201B5}" destId="{B659C183-8D50-439C-8966-BE82EF3C42C7}" srcOrd="13" destOrd="0" presId="urn:microsoft.com/office/officeart/2005/8/layout/target3"/>
    <dgm:cxn modelId="{7E0165ED-BA95-4E74-91A0-60289991D7EA}" type="presParOf" srcId="{84CDB7E4-0EC8-40AB-BAB4-B0B1818201B5}" destId="{E2B97BC2-73A3-4A38-B841-D053E2C78812}" srcOrd="14" destOrd="0" presId="urn:microsoft.com/office/officeart/2005/8/layout/targe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111CA30-6C01-4F64-8A5C-2F553EFF4720}">
      <dsp:nvSpPr>
        <dsp:cNvPr id="0" name=""/>
        <dsp:cNvSpPr/>
      </dsp:nvSpPr>
      <dsp:spPr>
        <a:xfrm>
          <a:off x="0" y="0"/>
          <a:ext cx="4069125" cy="4069125"/>
        </a:xfrm>
        <a:prstGeom prst="pie">
          <a:avLst>
            <a:gd name="adj1" fmla="val 54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93EB035-91D6-472F-8DDA-92028368D481}">
      <dsp:nvSpPr>
        <dsp:cNvPr id="0" name=""/>
        <dsp:cNvSpPr/>
      </dsp:nvSpPr>
      <dsp:spPr>
        <a:xfrm>
          <a:off x="2034562" y="0"/>
          <a:ext cx="9332684" cy="406912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000" b="1" kern="1200" dirty="0"/>
            <a:t>Activity evaluations</a:t>
          </a:r>
        </a:p>
      </dsp:txBody>
      <dsp:txXfrm>
        <a:off x="2034562" y="0"/>
        <a:ext cx="4666342" cy="1220740"/>
      </dsp:txXfrm>
    </dsp:sp>
    <dsp:sp modelId="{3DD7BB25-D68D-4F81-89D5-7DADDEED04ED}">
      <dsp:nvSpPr>
        <dsp:cNvPr id="0" name=""/>
        <dsp:cNvSpPr/>
      </dsp:nvSpPr>
      <dsp:spPr>
        <a:xfrm>
          <a:off x="712098" y="1220740"/>
          <a:ext cx="2644929" cy="2644929"/>
        </a:xfrm>
        <a:prstGeom prst="pie">
          <a:avLst>
            <a:gd name="adj1" fmla="val 54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EFEBC0F-2C6A-4861-8B06-27CA4E22E1F0}">
      <dsp:nvSpPr>
        <dsp:cNvPr id="0" name=""/>
        <dsp:cNvSpPr/>
      </dsp:nvSpPr>
      <dsp:spPr>
        <a:xfrm>
          <a:off x="2034562" y="1220740"/>
          <a:ext cx="9332684" cy="2644929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000" b="1" kern="1200" dirty="0"/>
            <a:t>PCL development in FoEs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100" kern="1200" dirty="0"/>
            <a:t>(1) Community Member reflections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100" i="0" u="none" kern="1200" dirty="0"/>
            <a:t>(2) Institutional De</a:t>
          </a:r>
          <a:r>
            <a:rPr lang="en-GB" sz="1100" i="0" u="none" kern="1200" dirty="0">
              <a:solidFill>
                <a:schemeClr val="bg1"/>
              </a:solidFill>
            </a:rPr>
            <a:t>velopment Plans</a:t>
          </a:r>
        </a:p>
      </dsp:txBody>
      <dsp:txXfrm>
        <a:off x="2034562" y="1220740"/>
        <a:ext cx="4666342" cy="1220736"/>
      </dsp:txXfrm>
    </dsp:sp>
    <dsp:sp modelId="{E8261249-06B0-4622-8621-4F4F1A5A26ED}">
      <dsp:nvSpPr>
        <dsp:cNvPr id="0" name=""/>
        <dsp:cNvSpPr/>
      </dsp:nvSpPr>
      <dsp:spPr>
        <a:xfrm>
          <a:off x="1424194" y="2441476"/>
          <a:ext cx="1220736" cy="1220736"/>
        </a:xfrm>
        <a:prstGeom prst="pie">
          <a:avLst>
            <a:gd name="adj1" fmla="val 54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4FD8A63-70F3-40A7-83E7-C4B7290A453C}">
      <dsp:nvSpPr>
        <dsp:cNvPr id="0" name=""/>
        <dsp:cNvSpPr/>
      </dsp:nvSpPr>
      <dsp:spPr>
        <a:xfrm>
          <a:off x="2034562" y="2441476"/>
          <a:ext cx="9332684" cy="1220736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000" b="1" kern="1200" dirty="0"/>
            <a:t>Case Study M&amp;E</a:t>
          </a:r>
        </a:p>
      </dsp:txBody>
      <dsp:txXfrm>
        <a:off x="2034562" y="2441476"/>
        <a:ext cx="4666342" cy="1220736"/>
      </dsp:txXfrm>
    </dsp:sp>
    <dsp:sp modelId="{CCACFA6B-452B-4E9D-8EE2-2B8B64889DD6}">
      <dsp:nvSpPr>
        <dsp:cNvPr id="0" name=""/>
        <dsp:cNvSpPr/>
      </dsp:nvSpPr>
      <dsp:spPr>
        <a:xfrm>
          <a:off x="6700905" y="0"/>
          <a:ext cx="4666342" cy="1220740"/>
        </a:xfrm>
        <a:prstGeom prst="rect">
          <a:avLst/>
        </a:prstGeom>
        <a:noFill/>
        <a:ln w="15875" cap="rnd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900" b="1" kern="1200" dirty="0"/>
            <a:t>Taking place after each workpackage activity (training workshops, etc)</a:t>
          </a:r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900" i="1" kern="1200" dirty="0"/>
            <a:t>Individual surveys</a:t>
          </a:r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900" i="1" kern="1200" dirty="0"/>
            <a:t>Focus group/individual interviews</a:t>
          </a:r>
        </a:p>
      </dsp:txBody>
      <dsp:txXfrm>
        <a:off x="6700905" y="0"/>
        <a:ext cx="4666342" cy="1220740"/>
      </dsp:txXfrm>
    </dsp:sp>
    <dsp:sp modelId="{6E7E8F39-68F4-4173-86DE-9ABCB6FB2921}">
      <dsp:nvSpPr>
        <dsp:cNvPr id="0" name=""/>
        <dsp:cNvSpPr/>
      </dsp:nvSpPr>
      <dsp:spPr>
        <a:xfrm>
          <a:off x="6700905" y="1220740"/>
          <a:ext cx="4666342" cy="1220736"/>
        </a:xfrm>
        <a:prstGeom prst="rect">
          <a:avLst/>
        </a:prstGeom>
        <a:noFill/>
        <a:ln w="15875" cap="rnd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900" b="0" i="1" kern="1200" dirty="0"/>
            <a:t>Biannual (October 2018 and April 2019)</a:t>
          </a:r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900" i="1" kern="1200" dirty="0"/>
            <a:t>Individual reflections collated by FoE leads to inform IDP (supplemented by Case Study M&amp;E reporting)</a:t>
          </a:r>
        </a:p>
      </dsp:txBody>
      <dsp:txXfrm>
        <a:off x="6700905" y="1220740"/>
        <a:ext cx="4666342" cy="1220736"/>
      </dsp:txXfrm>
    </dsp:sp>
    <dsp:sp modelId="{E2B97BC2-73A3-4A38-B841-D053E2C78812}">
      <dsp:nvSpPr>
        <dsp:cNvPr id="0" name=""/>
        <dsp:cNvSpPr/>
      </dsp:nvSpPr>
      <dsp:spPr>
        <a:xfrm>
          <a:off x="6700905" y="2441476"/>
          <a:ext cx="4666342" cy="1220736"/>
        </a:xfrm>
        <a:prstGeom prst="rect">
          <a:avLst/>
        </a:prstGeom>
        <a:noFill/>
        <a:ln w="15875" cap="rnd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t" anchorCtr="0">
          <a:noAutofit/>
        </a:bodyPr>
        <a:lstStyle/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900" i="1" kern="1200" dirty="0" err="1"/>
            <a:t>FoE</a:t>
          </a:r>
          <a:r>
            <a:rPr lang="en-GB" sz="900" i="1" kern="1200" dirty="0"/>
            <a:t> teams (</a:t>
          </a:r>
          <a:r>
            <a:rPr lang="en-GB" sz="900" i="1" kern="1200" dirty="0" err="1"/>
            <a:t>Eg</a:t>
          </a:r>
          <a:r>
            <a:rPr lang="en-GB" sz="900" i="1" kern="1200" dirty="0"/>
            <a:t>/EU) prepare Case Study timeline</a:t>
          </a:r>
          <a:endParaRPr lang="en-GB" sz="900" b="1" kern="1200" dirty="0"/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900" b="0" i="1" kern="1200" dirty="0"/>
            <a:t>Consistent with dates/indicators set out in Quality Plan</a:t>
          </a:r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900" i="1" kern="1200" dirty="0"/>
            <a:t>Establish schedule for reporting progress to UoL (including ‘distance reporting’ via email/Skype and site visits) </a:t>
          </a:r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900" i="1" kern="1200" dirty="0"/>
            <a:t>Establish schedule of site visits by </a:t>
          </a:r>
          <a:r>
            <a:rPr lang="en-GB" sz="900" i="1" kern="1200" dirty="0" err="1"/>
            <a:t>UoL</a:t>
          </a:r>
          <a:endParaRPr lang="en-GB" sz="900" i="1" u="sng" kern="1200" dirty="0"/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900" i="1" kern="1200" dirty="0"/>
            <a:t>Agreed focus for each visit</a:t>
          </a:r>
          <a:endParaRPr lang="en-GB" sz="900" i="1" u="sng" kern="1200" dirty="0"/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900" i="1" u="sng" kern="1200" dirty="0"/>
            <a:t>Standard reporting template</a:t>
          </a:r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GB" sz="900" kern="1200" dirty="0"/>
        </a:p>
      </dsp:txBody>
      <dsp:txXfrm>
        <a:off x="6700905" y="2441476"/>
        <a:ext cx="4666342" cy="122073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90D196F-C7CC-4347-853A-9CBB219A953A}" type="datetimeFigureOut">
              <a:rPr lang="en-GB" smtClean="0"/>
              <a:t>10/10/2018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3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556D4FF-589B-49C2-A10D-81CD33F8634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5045756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AA16E4B-4997-494C-962E-2DF6B8ECF98B}" type="datetimeFigureOut">
              <a:rPr lang="en-GB" smtClean="0"/>
              <a:t>10/10/2018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77958"/>
            <a:ext cx="5438140" cy="390923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C35B217-460B-4140-86FC-B21763F372C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45970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35B217-460B-4140-86FC-B21763F372C6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018920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-3175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5760" y="0"/>
                </a:moveTo>
                <a:lnTo>
                  <a:pt x="0" y="0"/>
                </a:lnTo>
                <a:lnTo>
                  <a:pt x="0" y="3090"/>
                </a:lnTo>
                <a:lnTo>
                  <a:pt x="943" y="3090"/>
                </a:lnTo>
                <a:lnTo>
                  <a:pt x="1123" y="3270"/>
                </a:lnTo>
                <a:lnTo>
                  <a:pt x="1123" y="3270"/>
                </a:lnTo>
                <a:lnTo>
                  <a:pt x="1127" y="3272"/>
                </a:lnTo>
                <a:lnTo>
                  <a:pt x="1133" y="3275"/>
                </a:lnTo>
                <a:lnTo>
                  <a:pt x="1139" y="3278"/>
                </a:lnTo>
                <a:lnTo>
                  <a:pt x="1144" y="3278"/>
                </a:lnTo>
                <a:lnTo>
                  <a:pt x="1150" y="3278"/>
                </a:lnTo>
                <a:lnTo>
                  <a:pt x="1155" y="3275"/>
                </a:lnTo>
                <a:lnTo>
                  <a:pt x="1161" y="3272"/>
                </a:lnTo>
                <a:lnTo>
                  <a:pt x="1165" y="3270"/>
                </a:lnTo>
                <a:lnTo>
                  <a:pt x="1345" y="3090"/>
                </a:lnTo>
                <a:lnTo>
                  <a:pt x="5760" y="3090"/>
                </a:lnTo>
                <a:lnTo>
                  <a:pt x="5760" y="0"/>
                </a:lnTo>
                <a:close/>
              </a:path>
            </a:pathLst>
          </a:custGeom>
          <a:ln/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0001" y="1449147"/>
            <a:ext cx="10572000" cy="2971051"/>
          </a:xfrm>
        </p:spPr>
        <p:txBody>
          <a:bodyPr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10001" y="5280847"/>
            <a:ext cx="10572000" cy="434974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EEE492-E6B3-4AEA-B837-BC9CA4B2E8D1}" type="datetime1">
              <a:rPr lang="en-US" smtClean="0"/>
              <a:t>10/10/2018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SUP4PCL EMM, Alexandria, 27 August 2017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800600"/>
            <a:ext cx="10561418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5" name="Picture Placeholder 14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0" y="0"/>
            <a:ext cx="12192000" cy="4800600"/>
          </a:xfrm>
          <a:custGeom>
            <a:avLst/>
            <a:gdLst/>
            <a:ahLst/>
            <a:cxnLst/>
            <a:rect l="0" t="0" r="r" b="b"/>
            <a:pathLst>
              <a:path w="5760" h="3289">
                <a:moveTo>
                  <a:pt x="5760" y="0"/>
                </a:moveTo>
                <a:lnTo>
                  <a:pt x="0" y="0"/>
                </a:lnTo>
                <a:lnTo>
                  <a:pt x="0" y="3100"/>
                </a:lnTo>
                <a:lnTo>
                  <a:pt x="943" y="3100"/>
                </a:lnTo>
                <a:lnTo>
                  <a:pt x="1123" y="3281"/>
                </a:lnTo>
                <a:lnTo>
                  <a:pt x="1123" y="3281"/>
                </a:lnTo>
                <a:lnTo>
                  <a:pt x="1127" y="3283"/>
                </a:lnTo>
                <a:lnTo>
                  <a:pt x="1133" y="3286"/>
                </a:lnTo>
                <a:lnTo>
                  <a:pt x="1139" y="3289"/>
                </a:lnTo>
                <a:lnTo>
                  <a:pt x="1144" y="3289"/>
                </a:lnTo>
                <a:lnTo>
                  <a:pt x="1150" y="3289"/>
                </a:lnTo>
                <a:lnTo>
                  <a:pt x="1155" y="3286"/>
                </a:lnTo>
                <a:lnTo>
                  <a:pt x="1161" y="3283"/>
                </a:lnTo>
                <a:lnTo>
                  <a:pt x="1165" y="3281"/>
                </a:lnTo>
                <a:lnTo>
                  <a:pt x="1345" y="3100"/>
                </a:lnTo>
                <a:lnTo>
                  <a:pt x="5760" y="3100"/>
                </a:lnTo>
                <a:lnTo>
                  <a:pt x="5760" y="0"/>
                </a:lnTo>
                <a:close/>
              </a:path>
            </a:pathLst>
          </a:custGeom>
          <a:noFill/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marL="0" indent="0" algn="ctr">
              <a:buFontTx/>
              <a:buNone/>
              <a:defRPr sz="16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0000" y="5367338"/>
            <a:ext cx="10561418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B2B92C-8AEB-4761-B85C-7F7FD8616523}" type="datetime1">
              <a:rPr lang="en-US" smtClean="0"/>
              <a:t>10/10/2018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SUP4PCL EMM, Alexandria, 27 August 2017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>
            <a:spLocks noChangeAspect="1"/>
          </p:cNvSpPr>
          <p:nvPr/>
        </p:nvSpPr>
        <p:spPr bwMode="auto">
          <a:xfrm>
            <a:off x="631697" y="1081456"/>
            <a:ext cx="6332416" cy="3239188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0985" y="1238502"/>
            <a:ext cx="5893840" cy="2645912"/>
          </a:xfrm>
        </p:spPr>
        <p:txBody>
          <a:bodyPr anchor="b"/>
          <a:lstStyle>
            <a:lvl1pPr algn="l">
              <a:defRPr sz="4200" b="1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3190" y="4443680"/>
            <a:ext cx="5891636" cy="713241"/>
          </a:xfrm>
        </p:spPr>
        <p:txBody>
          <a:bodyPr anchor="t">
            <a:no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7574642" y="1081456"/>
            <a:ext cx="3810001" cy="407546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67DAC4-0636-455A-925B-9C5C199ABF46}" type="datetime1">
              <a:rPr lang="en-US" smtClean="0"/>
              <a:t>10/10/2018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SUP4PCL EMM, Alexandria, 27 August 2017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6"/>
          <p:cNvSpPr>
            <a:spLocks noChangeAspect="1"/>
          </p:cNvSpPr>
          <p:nvPr/>
        </p:nvSpPr>
        <p:spPr bwMode="auto">
          <a:xfrm>
            <a:off x="1140884" y="2286585"/>
            <a:ext cx="4895115" cy="2503972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8" name="Title 1"/>
          <p:cNvSpPr>
            <a:spLocks noGrp="1"/>
          </p:cNvSpPr>
          <p:nvPr>
            <p:ph type="title"/>
          </p:nvPr>
        </p:nvSpPr>
        <p:spPr>
          <a:xfrm>
            <a:off x="1357089" y="2435957"/>
            <a:ext cx="4382521" cy="2007789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6156000" y="2286000"/>
            <a:ext cx="4880300" cy="229552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538BA8-F31B-4576-8AAE-1031922E23F9}" type="datetime1">
              <a:rPr lang="en-US" smtClean="0"/>
              <a:t>10/10/2018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SUP4PCL EMM, Alexandria, 27 August 2017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FE79E-5CD9-4927-B27D-2890D5FBA045}" type="datetime1">
              <a:rPr lang="en-US" smtClean="0"/>
              <a:t>10/10/2018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SUP4PCL EMM, Alexandria, 27 August 2017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7669651" y="446089"/>
            <a:ext cx="4522349" cy="5414962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183540" y="586171"/>
            <a:ext cx="2494791" cy="513479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0001" y="446089"/>
            <a:ext cx="6611540" cy="5414962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5D8C50-69DB-42C7-8960-D15B3B3D7B05}" type="datetime1">
              <a:rPr lang="en-US" smtClean="0"/>
              <a:t>10/10/2018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SUP4PCL EMM, Alexandria, 27 August 2017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8712" y="2222287"/>
            <a:ext cx="10554574" cy="363651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EA7B7-B67C-4C60-8B88-FBF2DF7458B0}" type="datetime1">
              <a:rPr lang="en-US" smtClean="0"/>
              <a:t>10/10/2018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SUP4PCL EMM, Alexandria, 27 August 2017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7"/>
          <p:cNvSpPr/>
          <p:nvPr/>
        </p:nvSpPr>
        <p:spPr bwMode="auto">
          <a:xfrm>
            <a:off x="0" y="1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0" y="0"/>
                </a:moveTo>
                <a:lnTo>
                  <a:pt x="5760" y="0"/>
                </a:lnTo>
                <a:lnTo>
                  <a:pt x="5760" y="3090"/>
                </a:lnTo>
                <a:lnTo>
                  <a:pt x="4817" y="3090"/>
                </a:lnTo>
                <a:lnTo>
                  <a:pt x="4637" y="3270"/>
                </a:lnTo>
                <a:lnTo>
                  <a:pt x="4637" y="3270"/>
                </a:lnTo>
                <a:lnTo>
                  <a:pt x="4633" y="3272"/>
                </a:lnTo>
                <a:lnTo>
                  <a:pt x="4627" y="3275"/>
                </a:lnTo>
                <a:lnTo>
                  <a:pt x="4621" y="3278"/>
                </a:lnTo>
                <a:lnTo>
                  <a:pt x="4616" y="3278"/>
                </a:lnTo>
                <a:lnTo>
                  <a:pt x="4610" y="3278"/>
                </a:lnTo>
                <a:lnTo>
                  <a:pt x="4605" y="3275"/>
                </a:lnTo>
                <a:lnTo>
                  <a:pt x="4599" y="3272"/>
                </a:lnTo>
                <a:lnTo>
                  <a:pt x="4595" y="3270"/>
                </a:lnTo>
                <a:lnTo>
                  <a:pt x="4415" y="3090"/>
                </a:lnTo>
                <a:lnTo>
                  <a:pt x="0" y="309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ln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2951396"/>
            <a:ext cx="10561418" cy="1468800"/>
          </a:xfrm>
        </p:spPr>
        <p:txBody>
          <a:bodyPr anchor="b"/>
          <a:lstStyle>
            <a:lvl1pPr algn="r">
              <a:defRPr sz="4800" b="1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5281201"/>
            <a:ext cx="10561418" cy="433955"/>
          </a:xfrm>
        </p:spPr>
        <p:txBody>
          <a:bodyPr anchor="t">
            <a:no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94C583-FBDA-4C27-87C7-4858EF01C48E}" type="datetime1">
              <a:rPr lang="en-US" smtClean="0"/>
              <a:t>10/10/2018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SUP4PCL EMM, Alexandria, 27 August 2017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8712" y="2222287"/>
            <a:ext cx="5185873" cy="3638763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7415" y="2222287"/>
            <a:ext cx="5194583" cy="3638764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A8C519-B767-4A8F-8E51-5E7015B66E36}" type="datetime1">
              <a:rPr lang="en-US" smtClean="0"/>
              <a:t>10/10/2018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SUP4PCL EMM, Alexandria, 27 August 2017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4728" y="2174875"/>
            <a:ext cx="5189857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4729" y="2751138"/>
            <a:ext cx="5189856" cy="3109913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87415" y="2174875"/>
            <a:ext cx="5194583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87415" y="2751138"/>
            <a:ext cx="5194583" cy="3109913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1A47F7-71A7-430C-B987-58555F331696}" type="datetime1">
              <a:rPr lang="en-US" smtClean="0"/>
              <a:t>10/10/2018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SUP4PCL EMM, Alexandria, 27 August 2017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5BBF92-7DFC-465A-9AA8-3DD37BB1E878}" type="datetime1">
              <a:rPr lang="en-US" smtClean="0"/>
              <a:t>10/10/2018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SUP4PCL EMM, Alexandria, 27 August 2017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8EB04B-814E-4994-B29E-3824E5B913BA}" type="datetime1">
              <a:rPr lang="en-US" smtClean="0"/>
              <a:t>10/10/2018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SUP4PCL EMM, Alexandria, 27 August 2017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1073151" y="446087"/>
            <a:ext cx="3547533" cy="1814651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3151" y="446088"/>
            <a:ext cx="3547533" cy="161839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5633" y="446088"/>
            <a:ext cx="6252633" cy="5414963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3151" y="2260738"/>
            <a:ext cx="3547533" cy="360031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B9A27D-C4F6-4E51-B0FB-F9719B1233F9}" type="datetime1">
              <a:rPr lang="en-US" smtClean="0"/>
              <a:t>10/10/2018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SUP4PCL EMM, Alexandria, 27 August 2017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4728" y="727522"/>
            <a:ext cx="4852988" cy="1617163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Picture Placeholder 11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6098117" y="0"/>
            <a:ext cx="6093883" cy="6858000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noFill/>
          <a:ln w="9525">
            <a:solidFill>
              <a:schemeClr val="tx2"/>
            </a:solidFill>
            <a:round/>
            <a:headEnd/>
            <a:tailEnd/>
          </a:ln>
          <a:effectLst/>
        </p:spPr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algn="ctr">
              <a:buFontTx/>
              <a:buNone/>
              <a:defRPr sz="14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4728" y="2344684"/>
            <a:ext cx="4852988" cy="3516365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85810" y="6041362"/>
            <a:ext cx="976879" cy="365125"/>
          </a:xfrm>
        </p:spPr>
        <p:txBody>
          <a:bodyPr/>
          <a:lstStyle/>
          <a:p>
            <a:fld id="{1DC4EB85-4C09-4F63-B520-CF60C82D851C}" type="datetime1">
              <a:rPr lang="en-US" smtClean="0"/>
              <a:t>10/10/2018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0396" y="6041362"/>
            <a:ext cx="3295413" cy="365125"/>
          </a:xfrm>
        </p:spPr>
        <p:txBody>
          <a:bodyPr/>
          <a:lstStyle/>
          <a:p>
            <a:r>
              <a:rPr lang="pt-BR"/>
              <a:t>SUP4PCL EMM, Alexandria, 27 August 2017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62689" y="5915888"/>
            <a:ext cx="1062155" cy="490599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  <a:prstGeom prst="rect">
            <a:avLst/>
          </a:prstGeom>
          <a:effectLst>
            <a:outerShdw blurRad="50800" dir="14400000">
              <a:srgbClr val="000000">
                <a:alpha val="60000"/>
              </a:srgbClr>
            </a:outerShdw>
          </a:effectLst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2184401"/>
            <a:ext cx="10563285" cy="3674397"/>
          </a:xfrm>
          <a:prstGeom prst="rect">
            <a:avLst/>
          </a:prstGeom>
          <a:effectLst>
            <a:outerShdw blurRad="50800" dir="14400000">
              <a:srgbClr val="000000">
                <a:alpha val="40000"/>
              </a:srgbClr>
            </a:outerShdw>
          </a:effectLst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1514" y="6041362"/>
            <a:ext cx="864432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r>
              <a:rPr lang="pt-BR"/>
              <a:t>SUP4PCL EMM, Alexandria, 27 August 2017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334626" y="6041362"/>
            <a:ext cx="1343706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98EC5069-33F2-468B-9FD6-AF5A75F7D509}" type="datetime1">
              <a:rPr lang="en-US" smtClean="0"/>
              <a:t>10/10/2018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78331" y="5915888"/>
            <a:ext cx="1062155" cy="490599"/>
          </a:xfrm>
          <a:prstGeom prst="rect">
            <a:avLst/>
          </a:prstGeom>
        </p:spPr>
        <p:txBody>
          <a:bodyPr vert="horz" lIns="91440" tIns="45720" rIns="91440" bIns="10800" rtlCol="0" anchor="b"/>
          <a:lstStyle>
            <a:lvl1pPr algn="r">
              <a:defRPr sz="20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3" r:id="rId9"/>
    <p:sldLayoutId id="2147483657" r:id="rId10"/>
    <p:sldLayoutId id="2147483666" r:id="rId11"/>
    <p:sldLayoutId id="2147483661" r:id="rId12"/>
    <p:sldLayoutId id="2147483658" r:id="rId13"/>
    <p:sldLayoutId id="2147483659" r:id="rId14"/>
  </p:sldLayoutIdLst>
  <p:hf sldNum="0" hdr="0" dt="0"/>
  <p:txStyles>
    <p:titleStyle>
      <a:lvl1pPr algn="l" defTabSz="457200" rtl="0" eaLnBrk="1" latinLnBrk="0" hangingPunct="1">
        <a:spcBef>
          <a:spcPct val="0"/>
        </a:spcBef>
        <a:buNone/>
        <a:defRPr sz="4000" b="1" kern="1200">
          <a:solidFill>
            <a:srgbClr val="FEFEFE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4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36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diagramLayout" Target="../diagrams/layout1.xml"/><Relationship Id="rId7" Type="http://schemas.openxmlformats.org/officeDocument/2006/relationships/image" Target="../media/image2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SUP4PCL Revised Quality Plan + Monitoring and Evaluation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98171" y="5280847"/>
            <a:ext cx="9683830" cy="434974"/>
          </a:xfrm>
        </p:spPr>
        <p:txBody>
          <a:bodyPr/>
          <a:lstStyle/>
          <a:p>
            <a:r>
              <a:rPr lang="en-GB" dirty="0"/>
              <a:t>Professor Chris Wilkins 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574607" y="6037278"/>
            <a:ext cx="8644320" cy="365125"/>
          </a:xfrm>
        </p:spPr>
        <p:txBody>
          <a:bodyPr/>
          <a:lstStyle/>
          <a:p>
            <a:pPr algn="ctr"/>
            <a:r>
              <a:rPr lang="en-GB" dirty="0"/>
              <a:t>SUP4PCL Management Meeting, University of Limerick, 10 October 2018</a:t>
            </a:r>
            <a:endParaRPr lang="en-US" dirty="0"/>
          </a:p>
        </p:txBody>
      </p:sp>
      <p:pic>
        <p:nvPicPr>
          <p:cNvPr id="5" name="Picture 4"/>
          <p:cNvPicPr/>
          <p:nvPr/>
        </p:nvPicPr>
        <p:blipFill>
          <a:blip r:embed="rId3"/>
          <a:stretch>
            <a:fillRect/>
          </a:stretch>
        </p:blipFill>
        <p:spPr>
          <a:xfrm>
            <a:off x="9542139" y="6138878"/>
            <a:ext cx="2240280" cy="527050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52E6F0A2-40D2-4186-B67E-6254373FFC3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9596" y="5321808"/>
            <a:ext cx="1527048" cy="15179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32271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Key elements of project monitoring and evaluation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46228547"/>
              </p:ext>
            </p:extLst>
          </p:nvPr>
        </p:nvGraphicFramePr>
        <p:xfrm>
          <a:off x="591671" y="1972236"/>
          <a:ext cx="11367247" cy="406912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9581" y="6142962"/>
            <a:ext cx="8644320" cy="365125"/>
          </a:xfrm>
        </p:spPr>
        <p:txBody>
          <a:bodyPr/>
          <a:lstStyle/>
          <a:p>
            <a:pPr algn="ctr"/>
            <a:r>
              <a:rPr lang="en-GB" dirty="0"/>
              <a:t>SUP4PCL Management Meeting, University of Limerick, 10 October 2018</a:t>
            </a:r>
            <a:endParaRPr lang="en-US" dirty="0"/>
          </a:p>
        </p:txBody>
      </p:sp>
      <p:pic>
        <p:nvPicPr>
          <p:cNvPr id="6" name="Picture 5"/>
          <p:cNvPicPr/>
          <p:nvPr/>
        </p:nvPicPr>
        <p:blipFill>
          <a:blip r:embed="rId7"/>
          <a:stretch>
            <a:fillRect/>
          </a:stretch>
        </p:blipFill>
        <p:spPr>
          <a:xfrm>
            <a:off x="9542139" y="6142962"/>
            <a:ext cx="2240280" cy="52705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EDDB8BB7-4B04-4A6A-897B-9FDE37547E32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9596" y="5321808"/>
            <a:ext cx="1527048" cy="15179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61438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PLC Community Member Questionnaire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96644" y="2222287"/>
            <a:ext cx="9776642" cy="3636511"/>
          </a:xfrm>
        </p:spPr>
        <p:txBody>
          <a:bodyPr anchor="t" anchorCtr="0">
            <a:noAutofit/>
          </a:bodyPr>
          <a:lstStyle/>
          <a:p>
            <a:r>
              <a:rPr lang="en-GB" sz="2000" dirty="0"/>
              <a:t>Enables FoE team members to reflect on perceptions of their PLC</a:t>
            </a:r>
          </a:p>
          <a:p>
            <a:pPr lvl="1"/>
            <a:r>
              <a:rPr lang="en-GB" dirty="0"/>
              <a:t>(</a:t>
            </a:r>
            <a:r>
              <a:rPr lang="en-GB" i="1" dirty="0"/>
              <a:t>derived from the work of Stoll, Hord etc.)</a:t>
            </a:r>
            <a:endParaRPr lang="en-GB" sz="2000" dirty="0"/>
          </a:p>
          <a:p>
            <a:r>
              <a:rPr lang="en-GB" sz="2000" dirty="0"/>
              <a:t>Tracking ‘the journey’ from “emergent”, to “established” and then “mature” PLC</a:t>
            </a:r>
          </a:p>
          <a:p>
            <a:r>
              <a:rPr lang="en-GB" sz="2000" dirty="0"/>
              <a:t>Focuses on key dimensions of PLCs  </a:t>
            </a:r>
            <a:r>
              <a:rPr lang="en-GB" i="1" dirty="0"/>
              <a:t>shared values/vision and objectives</a:t>
            </a:r>
          </a:p>
          <a:p>
            <a:pPr lvl="1"/>
            <a:r>
              <a:rPr lang="en-GB" i="1" dirty="0"/>
              <a:t>collaborative practice</a:t>
            </a:r>
          </a:p>
          <a:p>
            <a:pPr lvl="1"/>
            <a:r>
              <a:rPr lang="en-GB" i="1" dirty="0"/>
              <a:t>professional learning</a:t>
            </a:r>
          </a:p>
          <a:p>
            <a:r>
              <a:rPr lang="en-GB" sz="2000" dirty="0"/>
              <a:t>Enables team leaders to fully incorporate members’ perceptions in Institutional Development Plans</a:t>
            </a:r>
          </a:p>
          <a:p>
            <a:r>
              <a:rPr lang="en-GB" sz="2000" dirty="0"/>
              <a:t>Potentially supporting case study support for schools?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/>
            <a:r>
              <a:rPr lang="en-GB" dirty="0"/>
              <a:t>SUP4PCL Management Meeting, University of Limerick, 10 October 2018</a:t>
            </a:r>
            <a:endParaRPr lang="en-US" dirty="0"/>
          </a:p>
        </p:txBody>
      </p:sp>
      <p:pic>
        <p:nvPicPr>
          <p:cNvPr id="5" name="Picture 4"/>
          <p:cNvPicPr/>
          <p:nvPr/>
        </p:nvPicPr>
        <p:blipFill>
          <a:blip r:embed="rId2"/>
          <a:stretch>
            <a:fillRect/>
          </a:stretch>
        </p:blipFill>
        <p:spPr>
          <a:xfrm>
            <a:off x="9542139" y="6142962"/>
            <a:ext cx="2240280" cy="527050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A566ADB6-F71F-4F1F-BBB7-363461D57B4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596" y="5321808"/>
            <a:ext cx="1527048" cy="15179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72092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Immediate key tasks/deadlines: Management Meeting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32889870"/>
              </p:ext>
            </p:extLst>
          </p:nvPr>
        </p:nvGraphicFramePr>
        <p:xfrm>
          <a:off x="1596644" y="2227811"/>
          <a:ext cx="10123488" cy="3627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1860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6873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37017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6597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83877">
                <a:tc>
                  <a:txBody>
                    <a:bodyPr/>
                    <a:lstStyle/>
                    <a:p>
                      <a:r>
                        <a:rPr lang="en-GB" sz="1600" dirty="0"/>
                        <a:t>Task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Completion</a:t>
                      </a:r>
                      <a:r>
                        <a:rPr lang="en-GB" sz="1600" baseline="0" dirty="0"/>
                        <a:t> date</a:t>
                      </a:r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Completed</a:t>
                      </a:r>
                      <a:r>
                        <a:rPr lang="en-GB" sz="1600" baseline="0" dirty="0"/>
                        <a:t> by</a:t>
                      </a:r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Responsibility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38724">
                <a:tc>
                  <a:txBody>
                    <a:bodyPr/>
                    <a:lstStyle/>
                    <a:p>
                      <a:r>
                        <a:rPr lang="en-GB" sz="1600" b="1" dirty="0"/>
                        <a:t>FoE</a:t>
                      </a:r>
                      <a:r>
                        <a:rPr lang="en-GB" sz="1600" b="1" baseline="0" dirty="0"/>
                        <a:t> PCL development</a:t>
                      </a:r>
                    </a:p>
                    <a:p>
                      <a:r>
                        <a:rPr lang="en-GB" sz="1600" b="1" baseline="0" dirty="0"/>
                        <a:t>CMQ + IDP</a:t>
                      </a:r>
                      <a:endParaRPr lang="en-GB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b="1" dirty="0"/>
                        <a:t>1</a:t>
                      </a:r>
                      <a:r>
                        <a:rPr lang="en-GB" sz="1600" b="1" baseline="30000" dirty="0"/>
                        <a:t>st</a:t>
                      </a:r>
                      <a:r>
                        <a:rPr lang="en-GB" sz="1600" b="1" dirty="0"/>
                        <a:t> submission</a:t>
                      </a:r>
                      <a:r>
                        <a:rPr lang="en-GB" sz="1600" b="1" baseline="0" dirty="0"/>
                        <a:t> October 2018</a:t>
                      </a:r>
                    </a:p>
                    <a:p>
                      <a:r>
                        <a:rPr lang="en-GB" sz="1600" b="1" i="1" baseline="0" dirty="0"/>
                        <a:t>Then every 6 months</a:t>
                      </a:r>
                      <a:endParaRPr lang="en-GB" sz="1600" b="1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b="1" dirty="0"/>
                        <a:t>CMQ - FoE team</a:t>
                      </a:r>
                      <a:r>
                        <a:rPr lang="en-GB" sz="1600" b="1" baseline="0" dirty="0"/>
                        <a:t> members (Eg)</a:t>
                      </a:r>
                    </a:p>
                    <a:p>
                      <a:r>
                        <a:rPr lang="en-GB" sz="1600" b="1" baseline="0" dirty="0"/>
                        <a:t>IDP – FoE team Leads (Eg)</a:t>
                      </a:r>
                    </a:p>
                    <a:p>
                      <a:r>
                        <a:rPr lang="en-GB" sz="1600" b="1" baseline="0" dirty="0"/>
                        <a:t>Overview by UoL</a:t>
                      </a:r>
                      <a:endParaRPr lang="en-GB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b="1" dirty="0"/>
                        <a:t>UoL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38724">
                <a:tc>
                  <a:txBody>
                    <a:bodyPr/>
                    <a:lstStyle/>
                    <a:p>
                      <a:r>
                        <a:rPr lang="en-GB" sz="1600" b="1" dirty="0"/>
                        <a:t>PD</a:t>
                      </a:r>
                      <a:r>
                        <a:rPr lang="en-GB" sz="1600" b="1" baseline="0" dirty="0"/>
                        <a:t> School Case Studies</a:t>
                      </a:r>
                    </a:p>
                    <a:p>
                      <a:r>
                        <a:rPr lang="en-GB" sz="1600" b="1" dirty="0"/>
                        <a:t>(1) Revised</a:t>
                      </a:r>
                      <a:r>
                        <a:rPr lang="en-GB" sz="1600" b="1" baseline="0" dirty="0"/>
                        <a:t> baseline assessments</a:t>
                      </a:r>
                      <a:endParaRPr lang="en-GB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b="1" dirty="0"/>
                        <a:t>September 2018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b="1" dirty="0"/>
                        <a:t>FoE teams</a:t>
                      </a:r>
                      <a:r>
                        <a:rPr lang="en-GB" sz="1600" b="1" baseline="0" dirty="0"/>
                        <a:t> (Eg/EU)</a:t>
                      </a:r>
                      <a:endParaRPr lang="en-GB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b="1" dirty="0"/>
                        <a:t>AUC/</a:t>
                      </a:r>
                      <a:r>
                        <a:rPr lang="en-GB" sz="1600" b="1" dirty="0" err="1"/>
                        <a:t>UoL</a:t>
                      </a:r>
                      <a:endParaRPr lang="en-GB" sz="16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91185">
                <a:tc>
                  <a:txBody>
                    <a:bodyPr/>
                    <a:lstStyle/>
                    <a:p>
                      <a:r>
                        <a:rPr lang="en-GB" sz="1600" b="1" dirty="0"/>
                        <a:t>(2) Finalise common</a:t>
                      </a:r>
                      <a:r>
                        <a:rPr lang="en-GB" sz="1600" b="1" baseline="0" dirty="0"/>
                        <a:t> CS instruments</a:t>
                      </a:r>
                      <a:endParaRPr lang="en-GB" sz="1600" b="1" dirty="0"/>
                    </a:p>
                    <a:p>
                      <a:endParaRPr lang="en-GB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b="1" dirty="0"/>
                        <a:t>October 2018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b="1" dirty="0"/>
                        <a:t>FoE teams</a:t>
                      </a:r>
                      <a:r>
                        <a:rPr lang="en-GB" sz="1600" b="1" baseline="0" dirty="0"/>
                        <a:t> (Eg/EU)</a:t>
                      </a:r>
                      <a:endParaRPr lang="en-GB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b="1" dirty="0"/>
                        <a:t>AUC/</a:t>
                      </a:r>
                      <a:r>
                        <a:rPr lang="en-GB" sz="1600" b="1" dirty="0" err="1"/>
                        <a:t>UoL</a:t>
                      </a:r>
                      <a:endParaRPr lang="en-GB" sz="16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91185">
                <a:tc>
                  <a:txBody>
                    <a:bodyPr/>
                    <a:lstStyle/>
                    <a:p>
                      <a:r>
                        <a:rPr lang="en-GB" sz="1600" b="1" dirty="0"/>
                        <a:t>(3) Finalise</a:t>
                      </a:r>
                      <a:r>
                        <a:rPr lang="en-GB" sz="1600" b="1" baseline="0" dirty="0"/>
                        <a:t> CS timeline/schedule </a:t>
                      </a:r>
                      <a:r>
                        <a:rPr lang="en-GB" sz="1600" b="1" i="1" u="sng" baseline="0" dirty="0"/>
                        <a:t>+ agree M&amp;E timetable  </a:t>
                      </a:r>
                      <a:endParaRPr lang="en-GB" sz="1600" b="1" i="1" u="sn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b="1" dirty="0"/>
                        <a:t>October 2018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b="1" dirty="0"/>
                        <a:t>FoE teams</a:t>
                      </a:r>
                      <a:r>
                        <a:rPr lang="en-GB" sz="1600" b="1" baseline="0" dirty="0"/>
                        <a:t> (Eg/EU) + UoL</a:t>
                      </a:r>
                      <a:endParaRPr lang="en-GB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b="1" dirty="0"/>
                        <a:t>AUC/</a:t>
                      </a:r>
                      <a:r>
                        <a:rPr lang="en-GB" sz="1600" b="1" dirty="0" err="1"/>
                        <a:t>UoL</a:t>
                      </a:r>
                      <a:endParaRPr lang="en-GB" sz="16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51514" y="6189986"/>
            <a:ext cx="8644320" cy="475941"/>
          </a:xfrm>
        </p:spPr>
        <p:txBody>
          <a:bodyPr/>
          <a:lstStyle/>
          <a:p>
            <a:pPr algn="ctr"/>
            <a:r>
              <a:rPr lang="en-GB" dirty="0"/>
              <a:t>SUP4PCL Management Meeting, University of Limerick, 10 October 2018</a:t>
            </a:r>
            <a:endParaRPr lang="en-US" dirty="0"/>
          </a:p>
        </p:txBody>
      </p:sp>
      <p:pic>
        <p:nvPicPr>
          <p:cNvPr id="6" name="Picture 5"/>
          <p:cNvPicPr/>
          <p:nvPr/>
        </p:nvPicPr>
        <p:blipFill>
          <a:blip r:embed="rId2"/>
          <a:stretch>
            <a:fillRect/>
          </a:stretch>
        </p:blipFill>
        <p:spPr>
          <a:xfrm>
            <a:off x="9542139" y="6138878"/>
            <a:ext cx="2240280" cy="52705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940A76B6-0281-4586-A0EA-302E0E16718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596" y="5321808"/>
            <a:ext cx="1527048" cy="15179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1991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Next steps?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51514" y="6189986"/>
            <a:ext cx="8644320" cy="475941"/>
          </a:xfrm>
        </p:spPr>
        <p:txBody>
          <a:bodyPr/>
          <a:lstStyle/>
          <a:p>
            <a:pPr algn="ctr"/>
            <a:r>
              <a:rPr lang="en-GB" dirty="0"/>
              <a:t>SUP4PCL Management Meeting, University of Limerick, 10 October 2018</a:t>
            </a:r>
            <a:endParaRPr lang="en-US" dirty="0"/>
          </a:p>
        </p:txBody>
      </p:sp>
      <p:pic>
        <p:nvPicPr>
          <p:cNvPr id="6" name="Picture 5"/>
          <p:cNvPicPr/>
          <p:nvPr/>
        </p:nvPicPr>
        <p:blipFill>
          <a:blip r:embed="rId2"/>
          <a:stretch>
            <a:fillRect/>
          </a:stretch>
        </p:blipFill>
        <p:spPr>
          <a:xfrm>
            <a:off x="9542139" y="6138878"/>
            <a:ext cx="2240280" cy="527050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 anchorCtr="0">
            <a:normAutofit/>
          </a:bodyPr>
          <a:lstStyle/>
          <a:p>
            <a:endParaRPr lang="en-GB" sz="2000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42721CCC-1476-4752-93D5-0BAC3DD8EDA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596" y="5321808"/>
            <a:ext cx="1527048" cy="15179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6267450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Quotable">
  <a:themeElements>
    <a:clrScheme name="Quotable">
      <a:dk1>
        <a:sysClr val="windowText" lastClr="000000"/>
      </a:dk1>
      <a:lt1>
        <a:sysClr val="window" lastClr="FFFFFF"/>
      </a:lt1>
      <a:dk2>
        <a:srgbClr val="212121"/>
      </a:dk2>
      <a:lt2>
        <a:srgbClr val="636363"/>
      </a:lt2>
      <a:accent1>
        <a:srgbClr val="00C6BB"/>
      </a:accent1>
      <a:accent2>
        <a:srgbClr val="6FEBA0"/>
      </a:accent2>
      <a:accent3>
        <a:srgbClr val="B6DF5E"/>
      </a:accent3>
      <a:accent4>
        <a:srgbClr val="EFB251"/>
      </a:accent4>
      <a:accent5>
        <a:srgbClr val="EF755F"/>
      </a:accent5>
      <a:accent6>
        <a:srgbClr val="ED515C"/>
      </a:accent6>
      <a:hlink>
        <a:srgbClr val="8F8F8F"/>
      </a:hlink>
      <a:folHlink>
        <a:srgbClr val="A5A5A5"/>
      </a:folHlink>
    </a:clrScheme>
    <a:fontScheme name="Quotable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Quotable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lumMod val="105000"/>
              </a:schemeClr>
            </a:gs>
            <a:gs pos="100000">
              <a:schemeClr val="phClr">
                <a:tint val="9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8000"/>
                <a:lumMod val="102000"/>
              </a:schemeClr>
              <a:schemeClr val="phClr">
                <a:shade val="98000"/>
                <a:lumMod val="98000"/>
              </a:schemeClr>
            </a:duotone>
          </a:blip>
          <a:tile tx="0" ty="0" sx="100000" sy="100000" flip="none" algn="tl"/>
        </a:blipFill>
      </a:fillStyleLst>
      <a:lnStyleLst>
        <a:ln w="9525" cap="rnd" cmpd="sng" algn="ctr">
          <a:solidFill>
            <a:schemeClr val="phClr"/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innerShdw blurRad="63500" dist="25400" dir="13500000">
              <a:srgbClr val="000000">
                <a:alpha val="75000"/>
              </a:srgbClr>
            </a:inn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</a:schemeClr>
            </a:gs>
            <a:gs pos="100000">
              <a:schemeClr val="phClr">
                <a:tint val="84000"/>
                <a:shade val="84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90000"/>
                <a:satMod val="120000"/>
                <a:lumMod val="90000"/>
              </a:schemeClr>
            </a:gs>
            <a:gs pos="100000">
              <a:schemeClr val="phClr"/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Quotable" id="{39EC5628-30ED-4578-ACD8-9820EDB8E15A}" vid="{6F3559E9-1A4C-49D8-94D4-F41003531C49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TM03457503[[fn=Quotable]]</Template>
  <TotalTime>1334</TotalTime>
  <Words>402</Words>
  <Application>Microsoft Office PowerPoint</Application>
  <PresentationFormat>Widescreen</PresentationFormat>
  <Paragraphs>61</Paragraphs>
  <Slides>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Calibri</vt:lpstr>
      <vt:lpstr>Century Gothic</vt:lpstr>
      <vt:lpstr>Wingdings 2</vt:lpstr>
      <vt:lpstr>Quotable</vt:lpstr>
      <vt:lpstr>SUP4PCL Revised Quality Plan + Monitoring and Evaluation</vt:lpstr>
      <vt:lpstr>Key elements of project monitoring and evaluation</vt:lpstr>
      <vt:lpstr>PLC Community Member Questionnaire</vt:lpstr>
      <vt:lpstr>Immediate key tasks/deadlines: Management Meeting</vt:lpstr>
      <vt:lpstr>Next steps?</vt:lpstr>
    </vt:vector>
  </TitlesOfParts>
  <Company>University of Leicester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SUP4PCL Monitoring and Evaluation</dc:title>
  <dc:creator>Wilkins, Christopher (Prof.)</dc:creator>
  <cp:lastModifiedBy>Chris Wilkins</cp:lastModifiedBy>
  <cp:revision>29</cp:revision>
  <cp:lastPrinted>2017-10-11T13:24:17Z</cp:lastPrinted>
  <dcterms:created xsi:type="dcterms:W3CDTF">2017-10-09T12:19:55Z</dcterms:created>
  <dcterms:modified xsi:type="dcterms:W3CDTF">2018-10-10T13:26:05Z</dcterms:modified>
</cp:coreProperties>
</file>