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84" r:id="rId3"/>
    <p:sldMasterId id="2147483702" r:id="rId4"/>
    <p:sldMasterId id="2147483720" r:id="rId5"/>
    <p:sldMasterId id="2147483738" r:id="rId6"/>
    <p:sldMasterId id="2147483756" r:id="rId7"/>
    <p:sldMasterId id="2147483774" r:id="rId8"/>
    <p:sldMasterId id="2147483792" r:id="rId9"/>
  </p:sldMasterIdLst>
  <p:notesMasterIdLst>
    <p:notesMasterId r:id="rId29"/>
  </p:notesMasterIdLst>
  <p:sldIdLst>
    <p:sldId id="257" r:id="rId10"/>
    <p:sldId id="293" r:id="rId11"/>
    <p:sldId id="292" r:id="rId12"/>
    <p:sldId id="259" r:id="rId13"/>
    <p:sldId id="261" r:id="rId14"/>
    <p:sldId id="263" r:id="rId15"/>
    <p:sldId id="279" r:id="rId16"/>
    <p:sldId id="265" r:id="rId17"/>
    <p:sldId id="271" r:id="rId18"/>
    <p:sldId id="269" r:id="rId19"/>
    <p:sldId id="273" r:id="rId20"/>
    <p:sldId id="275" r:id="rId21"/>
    <p:sldId id="277" r:id="rId22"/>
    <p:sldId id="281" r:id="rId23"/>
    <p:sldId id="283" r:id="rId24"/>
    <p:sldId id="285" r:id="rId25"/>
    <p:sldId id="287" r:id="rId26"/>
    <p:sldId id="289" r:id="rId27"/>
    <p:sldId id="29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156" y="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F6419-7461-4D4B-8781-EEFF1ADF9436}" type="doc">
      <dgm:prSet loTypeId="urn:microsoft.com/office/officeart/2005/8/layout/hierarchy4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82FE655D-8D20-47A1-8C9F-2CEFDC628230}">
      <dgm:prSet phldrT="[Text]" custT="1"/>
      <dgm:spPr>
        <a:xfrm>
          <a:off x="4691" y="4121"/>
          <a:ext cx="10056637" cy="996371"/>
        </a:xfr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1">
            <a:buNone/>
          </a:pPr>
          <a:r>
            <a:rPr lang="ar-SA" sz="5000" b="0" dirty="0">
              <a:solidFill>
                <a:sysClr val="window" lastClr="FFFFFF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فريق</a:t>
          </a:r>
          <a:r>
            <a:rPr lang="ar-SA" sz="5000" dirty="0">
              <a:solidFill>
                <a:sysClr val="window" lastClr="FFFFFF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 المشروع</a:t>
          </a:r>
        </a:p>
      </dgm:t>
    </dgm:pt>
    <dgm:pt modelId="{D320A26F-7B85-4370-BF91-E25CB2A8B353}" type="parTrans" cxnId="{148C597C-6AD4-4D3B-AA00-04A3AE5E87DD}">
      <dgm:prSet/>
      <dgm:spPr/>
      <dgm:t>
        <a:bodyPr/>
        <a:lstStyle/>
        <a:p>
          <a:pPr rtl="1"/>
          <a:endParaRPr lang="ar-SA"/>
        </a:p>
      </dgm:t>
    </dgm:pt>
    <dgm:pt modelId="{DC4CA0DE-08D8-4009-94E0-44E5914B379E}" type="sibTrans" cxnId="{148C597C-6AD4-4D3B-AA00-04A3AE5E87DD}">
      <dgm:prSet/>
      <dgm:spPr/>
      <dgm:t>
        <a:bodyPr/>
        <a:lstStyle/>
        <a:p>
          <a:pPr rtl="1"/>
          <a:endParaRPr lang="ar-SA"/>
        </a:p>
      </dgm:t>
    </dgm:pt>
    <dgm:pt modelId="{ABADDA17-E2D9-461C-959A-882C15E432B8}">
      <dgm:prSet phldrT="[Text]" custT="1"/>
      <dgm:spPr>
        <a:xfrm>
          <a:off x="8890318" y="1221787"/>
          <a:ext cx="1171010" cy="2644437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1">
            <a:buNone/>
          </a:pPr>
          <a:r>
            <a: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لجنة ا</a:t>
          </a:r>
          <a:r>
            <a:rPr lang="ar-SA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لاشراف</a:t>
          </a:r>
          <a:r>
            <a: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العام </a:t>
          </a:r>
          <a:endParaRPr lang="ar-SA" sz="2000" b="1" dirty="0">
            <a:solidFill>
              <a:schemeClr val="bg1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D7C7D955-1607-44C4-B7CE-FB0508FCEE49}" type="parTrans" cxnId="{0A08363C-5EE7-401C-8823-30BB0BAA5F3E}">
      <dgm:prSet/>
      <dgm:spPr/>
      <dgm:t>
        <a:bodyPr/>
        <a:lstStyle/>
        <a:p>
          <a:pPr rtl="1"/>
          <a:endParaRPr lang="ar-SA"/>
        </a:p>
      </dgm:t>
    </dgm:pt>
    <dgm:pt modelId="{EFA2D5F9-9081-4453-9D38-76DEB64174CE}" type="sibTrans" cxnId="{0A08363C-5EE7-401C-8823-30BB0BAA5F3E}">
      <dgm:prSet/>
      <dgm:spPr/>
      <dgm:t>
        <a:bodyPr/>
        <a:lstStyle/>
        <a:p>
          <a:pPr rtl="1"/>
          <a:endParaRPr lang="ar-SA"/>
        </a:p>
      </dgm:t>
    </dgm:pt>
    <dgm:pt modelId="{714DA069-E76B-42B1-A43F-B9F1C3B79559}">
      <dgm:prSet phldrT="[Text]" custT="1"/>
      <dgm:spPr>
        <a:xfrm>
          <a:off x="7620942" y="1221787"/>
          <a:ext cx="1171010" cy="2644437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1">
            <a:buNone/>
          </a:pPr>
          <a:r>
            <a:rPr lang="ar-EG" sz="2000" b="1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لجنة</a:t>
          </a:r>
        </a:p>
        <a:p>
          <a:pPr rtl="1">
            <a:buNone/>
          </a:pPr>
          <a:r>
            <a:rPr lang="ar-SA" sz="2000" b="1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اعداد </a:t>
          </a:r>
          <a:r>
            <a:rPr lang="ar-SA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الحقائب</a:t>
          </a:r>
          <a:r>
            <a: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  <a:r>
            <a:rPr lang="ar-SA" sz="1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التدريبية</a:t>
          </a:r>
          <a:r>
            <a: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  <a:r>
            <a:rPr lang="ar-SA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والمدربين </a:t>
          </a:r>
          <a:endParaRPr lang="ar-SA" sz="1800" b="1" dirty="0">
            <a:solidFill>
              <a:schemeClr val="bg1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84837040-D75D-4E76-8FD4-DBCF49354E17}" type="parTrans" cxnId="{0E0BB848-F46C-4D91-829D-7D8C5AF51BB3}">
      <dgm:prSet/>
      <dgm:spPr/>
      <dgm:t>
        <a:bodyPr/>
        <a:lstStyle/>
        <a:p>
          <a:pPr rtl="1"/>
          <a:endParaRPr lang="ar-SA"/>
        </a:p>
      </dgm:t>
    </dgm:pt>
    <dgm:pt modelId="{83B6B969-278C-4C01-86A2-CBA12CECBF65}" type="sibTrans" cxnId="{0E0BB848-F46C-4D91-829D-7D8C5AF51BB3}">
      <dgm:prSet/>
      <dgm:spPr/>
      <dgm:t>
        <a:bodyPr/>
        <a:lstStyle/>
        <a:p>
          <a:pPr rtl="1"/>
          <a:endParaRPr lang="ar-SA"/>
        </a:p>
      </dgm:t>
    </dgm:pt>
    <dgm:pt modelId="{AB3C27C5-BA93-4051-A178-9CF88037E49B}">
      <dgm:prSet phldrT="[Text]" custT="1"/>
      <dgm:spPr>
        <a:xfrm>
          <a:off x="6351567" y="1221787"/>
          <a:ext cx="1171010" cy="2644437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1">
            <a:buNone/>
          </a:pPr>
          <a:r>
            <a: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فريق تنمية </a:t>
          </a:r>
          <a:r>
            <a:rPr lang="ar-SA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القدرات </a:t>
          </a:r>
          <a:r>
            <a:rPr lang="ar-SA" sz="1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الإدراكية </a:t>
          </a:r>
          <a:r>
            <a: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الكمية </a:t>
          </a:r>
          <a:r>
            <a:rPr lang="ar-SA" sz="1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واللفظية </a:t>
          </a:r>
          <a:endParaRPr lang="ar-SA" sz="1600" b="1" dirty="0">
            <a:solidFill>
              <a:schemeClr val="bg1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F2BB9AB0-3159-4FC7-BD00-7348D5CAEA77}" type="parTrans" cxnId="{56C08232-CA1B-4651-AE4B-69782E4C5364}">
      <dgm:prSet/>
      <dgm:spPr/>
      <dgm:t>
        <a:bodyPr/>
        <a:lstStyle/>
        <a:p>
          <a:pPr rtl="1"/>
          <a:endParaRPr lang="ar-SA"/>
        </a:p>
      </dgm:t>
    </dgm:pt>
    <dgm:pt modelId="{0B3E214B-196D-4680-ACB4-32BAB8989C2D}" type="sibTrans" cxnId="{56C08232-CA1B-4651-AE4B-69782E4C5364}">
      <dgm:prSet/>
      <dgm:spPr/>
      <dgm:t>
        <a:bodyPr/>
        <a:lstStyle/>
        <a:p>
          <a:pPr rtl="1"/>
          <a:endParaRPr lang="ar-SA"/>
        </a:p>
      </dgm:t>
    </dgm:pt>
    <dgm:pt modelId="{E56C9844-ECDB-4D52-A1A3-0CD61D3B917E}">
      <dgm:prSet custT="1"/>
      <dgm:spPr>
        <a:xfrm>
          <a:off x="5082192" y="1221787"/>
          <a:ext cx="1171010" cy="2644437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1">
            <a:buNone/>
          </a:pPr>
          <a:r>
            <a:rPr lang="ar-EG" sz="2000" b="1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فريق </a:t>
          </a:r>
        </a:p>
        <a:p>
          <a:pPr rtl="1">
            <a:buNone/>
          </a:pPr>
          <a:r>
            <a:rPr lang="ar-SA" sz="1800" b="1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المعالجة </a:t>
          </a:r>
          <a:r>
            <a:rPr lang="ar-SA" sz="1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الاحصائية</a:t>
          </a:r>
          <a:r>
            <a:rPr lang="ar-SA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  <a:endParaRPr lang="ar-SA" sz="1800" b="1" dirty="0">
            <a:solidFill>
              <a:schemeClr val="bg1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87965B6C-C9DD-4E87-91BB-5EC771896733}" type="parTrans" cxnId="{08DA536D-2D82-4339-B200-383DD5E557BF}">
      <dgm:prSet/>
      <dgm:spPr/>
      <dgm:t>
        <a:bodyPr/>
        <a:lstStyle/>
        <a:p>
          <a:pPr rtl="1"/>
          <a:endParaRPr lang="ar-SA"/>
        </a:p>
      </dgm:t>
    </dgm:pt>
    <dgm:pt modelId="{1764DA0B-6430-4E45-BB7A-B6E036C94F7D}" type="sibTrans" cxnId="{08DA536D-2D82-4339-B200-383DD5E557BF}">
      <dgm:prSet/>
      <dgm:spPr/>
      <dgm:t>
        <a:bodyPr/>
        <a:lstStyle/>
        <a:p>
          <a:pPr rtl="1"/>
          <a:endParaRPr lang="ar-SA"/>
        </a:p>
      </dgm:t>
    </dgm:pt>
    <dgm:pt modelId="{9CAE0DE8-7183-45B7-B5F7-FFD16C8FF763}">
      <dgm:prSet custT="1"/>
      <dgm:spPr>
        <a:xfrm>
          <a:off x="3812817" y="1221787"/>
          <a:ext cx="1171010" cy="2644437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1">
            <a:buNone/>
          </a:pPr>
          <a:r>
            <a:rPr lang="ar-EG" sz="2000" b="1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فريق ا</a:t>
          </a:r>
          <a:r>
            <a:rPr lang="ar-SA" sz="2000" b="1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لتوثيق </a:t>
          </a:r>
          <a:r>
            <a: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والاعلام </a:t>
          </a:r>
          <a:endParaRPr lang="ar-SA" sz="2000" b="1" dirty="0">
            <a:solidFill>
              <a:schemeClr val="bg1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8BEF8C00-7E30-407F-AFB9-625BEB8BCC49}" type="parTrans" cxnId="{FB1885DE-5540-46A1-9E28-CD1AD83F63A4}">
      <dgm:prSet/>
      <dgm:spPr/>
      <dgm:t>
        <a:bodyPr/>
        <a:lstStyle/>
        <a:p>
          <a:pPr rtl="1"/>
          <a:endParaRPr lang="ar-SA"/>
        </a:p>
      </dgm:t>
    </dgm:pt>
    <dgm:pt modelId="{B0D27B9E-D611-47F8-BB54-6954611DDBEC}" type="sibTrans" cxnId="{FB1885DE-5540-46A1-9E28-CD1AD83F63A4}">
      <dgm:prSet/>
      <dgm:spPr/>
      <dgm:t>
        <a:bodyPr/>
        <a:lstStyle/>
        <a:p>
          <a:pPr rtl="1"/>
          <a:endParaRPr lang="ar-SA"/>
        </a:p>
      </dgm:t>
    </dgm:pt>
    <dgm:pt modelId="{B57CF365-0140-4767-92FA-5ADCE9D80C4C}">
      <dgm:prSet custT="1"/>
      <dgm:spPr>
        <a:xfrm>
          <a:off x="2543441" y="1221787"/>
          <a:ext cx="1171010" cy="2644437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1">
            <a:buNone/>
          </a:pPr>
          <a:r>
            <a:rPr lang="ar-EG" sz="2000" b="1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فريق </a:t>
          </a:r>
          <a:r>
            <a:rPr lang="ar-SA" sz="1600" b="1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صعوبات </a:t>
          </a:r>
          <a:r>
            <a: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التعلم </a:t>
          </a:r>
          <a:r>
            <a:rPr lang="ar-SA" sz="1800" b="1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النفسي</a:t>
          </a:r>
          <a:r>
            <a:rPr lang="ar-EG" sz="1800" b="1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ar-SA" sz="2000" b="1" dirty="0">
            <a:solidFill>
              <a:schemeClr val="bg1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E2CE00C2-9532-4561-B6A1-C3AF294797CB}" type="parTrans" cxnId="{49D0B956-1E19-4DEC-BAEA-661E84C741C9}">
      <dgm:prSet/>
      <dgm:spPr/>
      <dgm:t>
        <a:bodyPr/>
        <a:lstStyle/>
        <a:p>
          <a:pPr rtl="1"/>
          <a:endParaRPr lang="ar-SA"/>
        </a:p>
      </dgm:t>
    </dgm:pt>
    <dgm:pt modelId="{395FC585-05EE-4E82-B2FE-C29752E05153}" type="sibTrans" cxnId="{49D0B956-1E19-4DEC-BAEA-661E84C741C9}">
      <dgm:prSet/>
      <dgm:spPr/>
      <dgm:t>
        <a:bodyPr/>
        <a:lstStyle/>
        <a:p>
          <a:pPr rtl="1"/>
          <a:endParaRPr lang="ar-SA"/>
        </a:p>
      </dgm:t>
    </dgm:pt>
    <dgm:pt modelId="{2DC5F35A-3D43-4F06-9D19-DB95CC78DB18}">
      <dgm:prSet custT="1"/>
      <dgm:spPr>
        <a:xfrm>
          <a:off x="1274066" y="1221787"/>
          <a:ext cx="1171010" cy="2644437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1">
            <a:buNone/>
          </a:pPr>
          <a:r>
            <a:rPr lang="ar-EG" sz="2000" b="1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فريق </a:t>
          </a:r>
        </a:p>
        <a:p>
          <a:pPr rtl="1">
            <a:buNone/>
          </a:pPr>
          <a:r>
            <a:rPr lang="ar-SA" sz="2000" b="1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</a:t>
          </a:r>
          <a:r>
            <a:rPr lang="ar-SA" sz="1800" b="1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لمعالجة </a:t>
          </a:r>
          <a:r>
            <a: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عن طريق </a:t>
          </a:r>
          <a:r>
            <a:rPr lang="ar-SA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الانشطة </a:t>
          </a:r>
          <a:endParaRPr lang="ar-SA" sz="1800" b="1" dirty="0">
            <a:solidFill>
              <a:schemeClr val="bg1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0EE2CF88-0E64-4C06-8890-BC599A85EA31}" type="parTrans" cxnId="{B6D5A338-4167-4DDA-8C3B-2679CAB1DE76}">
      <dgm:prSet/>
      <dgm:spPr/>
      <dgm:t>
        <a:bodyPr/>
        <a:lstStyle/>
        <a:p>
          <a:pPr rtl="1"/>
          <a:endParaRPr lang="ar-SA"/>
        </a:p>
      </dgm:t>
    </dgm:pt>
    <dgm:pt modelId="{7C806E66-709C-486E-A848-FB8C2CFFD776}" type="sibTrans" cxnId="{B6D5A338-4167-4DDA-8C3B-2679CAB1DE76}">
      <dgm:prSet/>
      <dgm:spPr/>
      <dgm:t>
        <a:bodyPr/>
        <a:lstStyle/>
        <a:p>
          <a:pPr rtl="1"/>
          <a:endParaRPr lang="ar-SA"/>
        </a:p>
      </dgm:t>
    </dgm:pt>
    <dgm:pt modelId="{62A11CFA-425C-4E17-A6FE-F2C9BA7DB73B}">
      <dgm:prSet custT="1"/>
      <dgm:spPr>
        <a:xfrm>
          <a:off x="4691" y="1221787"/>
          <a:ext cx="1171010" cy="2644437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1">
            <a:buNone/>
          </a:pPr>
          <a:r>
            <a:rPr lang="ar-EG" sz="1800" b="1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فريق </a:t>
          </a:r>
        </a:p>
        <a:p>
          <a:pPr rtl="1">
            <a:buNone/>
          </a:pPr>
          <a:r>
            <a:rPr lang="ar-SA" sz="1800" b="1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المعلمين </a:t>
          </a:r>
          <a:r>
            <a:rPr lang="ar-SA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الباحثين </a:t>
          </a:r>
          <a:endParaRPr lang="ar-SA" sz="1800" b="1" dirty="0">
            <a:solidFill>
              <a:schemeClr val="bg1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ED7E9AAB-77FD-464B-8E3A-29BA1764D37B}" type="parTrans" cxnId="{441668E6-89CD-4871-BD3F-CCE7A845491B}">
      <dgm:prSet/>
      <dgm:spPr/>
      <dgm:t>
        <a:bodyPr/>
        <a:lstStyle/>
        <a:p>
          <a:pPr rtl="1"/>
          <a:endParaRPr lang="ar-SA"/>
        </a:p>
      </dgm:t>
    </dgm:pt>
    <dgm:pt modelId="{18A0569A-D073-4DE3-8EC8-2D04DBC518C9}" type="sibTrans" cxnId="{441668E6-89CD-4871-BD3F-CCE7A845491B}">
      <dgm:prSet/>
      <dgm:spPr/>
      <dgm:t>
        <a:bodyPr/>
        <a:lstStyle/>
        <a:p>
          <a:pPr rtl="1"/>
          <a:endParaRPr lang="ar-SA"/>
        </a:p>
      </dgm:t>
    </dgm:pt>
    <dgm:pt modelId="{9277C49B-F502-40EA-8CF7-AD638949065D}" type="pres">
      <dgm:prSet presAssocID="{267F6419-7461-4D4B-8781-EEFF1ADF9436}" presName="Name0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80121C3-4A7D-468A-AAC4-DCE128EEADA8}" type="pres">
      <dgm:prSet presAssocID="{82FE655D-8D20-47A1-8C9F-2CEFDC628230}" presName="vertOne" presStyleCnt="0"/>
      <dgm:spPr/>
    </dgm:pt>
    <dgm:pt modelId="{0B27BE04-3115-4943-ACE2-CEBF436A9650}" type="pres">
      <dgm:prSet presAssocID="{82FE655D-8D20-47A1-8C9F-2CEFDC628230}" presName="txOne" presStyleLbl="node0" presStyleIdx="0" presStyleCnt="1" custScaleY="18424" custLinFactY="-19952" custLinFactNeighborX="0" custLinFactNeighborY="-10000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35B8B21-9958-4CFA-9595-A09E2413F553}" type="pres">
      <dgm:prSet presAssocID="{82FE655D-8D20-47A1-8C9F-2CEFDC628230}" presName="parTransOne" presStyleCnt="0"/>
      <dgm:spPr/>
    </dgm:pt>
    <dgm:pt modelId="{02B8CD70-BC49-4D94-A7E5-A3200F1F5696}" type="pres">
      <dgm:prSet presAssocID="{82FE655D-8D20-47A1-8C9F-2CEFDC628230}" presName="horzOne" presStyleCnt="0"/>
      <dgm:spPr/>
    </dgm:pt>
    <dgm:pt modelId="{F23AC726-B1A1-4A99-8B51-92BCED53D217}" type="pres">
      <dgm:prSet presAssocID="{ABADDA17-E2D9-461C-959A-882C15E432B8}" presName="vertTwo" presStyleCnt="0"/>
      <dgm:spPr/>
    </dgm:pt>
    <dgm:pt modelId="{640C5C56-FF30-47AE-97B8-5568F5D337DC}" type="pres">
      <dgm:prSet presAssocID="{ABADDA17-E2D9-461C-959A-882C15E432B8}" presName="txTwo" presStyleLbl="node2" presStyleIdx="0" presStyleCnt="8" custScaleY="48729" custLinFactNeighborX="-7301" custLinFactNeighborY="-884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520DF06-4727-4C7F-9585-0D1CB6CA11EC}" type="pres">
      <dgm:prSet presAssocID="{ABADDA17-E2D9-461C-959A-882C15E432B8}" presName="horzTwo" presStyleCnt="0"/>
      <dgm:spPr/>
    </dgm:pt>
    <dgm:pt modelId="{3D5E6D45-E57B-40AF-BD0A-F8D5FA530360}" type="pres">
      <dgm:prSet presAssocID="{EFA2D5F9-9081-4453-9D38-76DEB64174CE}" presName="sibSpaceTwo" presStyleCnt="0"/>
      <dgm:spPr/>
    </dgm:pt>
    <dgm:pt modelId="{0E5590D2-7854-4B73-AFFA-C37E59473BBA}" type="pres">
      <dgm:prSet presAssocID="{714DA069-E76B-42B1-A43F-B9F1C3B79559}" presName="vertTwo" presStyleCnt="0"/>
      <dgm:spPr/>
    </dgm:pt>
    <dgm:pt modelId="{770E85E6-2D4A-484F-A02F-79BF6480A011}" type="pres">
      <dgm:prSet presAssocID="{714DA069-E76B-42B1-A43F-B9F1C3B79559}" presName="txTwo" presStyleLbl="node2" presStyleIdx="1" presStyleCnt="8" custScaleY="48729" custLinFactNeighborX="-5932" custLinFactNeighborY="-884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25AFE90-2E35-4134-9F26-846B5A1D95C0}" type="pres">
      <dgm:prSet presAssocID="{714DA069-E76B-42B1-A43F-B9F1C3B79559}" presName="horzTwo" presStyleCnt="0"/>
      <dgm:spPr/>
    </dgm:pt>
    <dgm:pt modelId="{1DA51AE9-16BF-4188-94C2-100AD575414E}" type="pres">
      <dgm:prSet presAssocID="{83B6B969-278C-4C01-86A2-CBA12CECBF65}" presName="sibSpaceTwo" presStyleCnt="0"/>
      <dgm:spPr/>
    </dgm:pt>
    <dgm:pt modelId="{58E79EAE-E980-4574-BF1C-7579908C7173}" type="pres">
      <dgm:prSet presAssocID="{AB3C27C5-BA93-4051-A178-9CF88037E49B}" presName="vertTwo" presStyleCnt="0"/>
      <dgm:spPr/>
    </dgm:pt>
    <dgm:pt modelId="{07C51ACD-BE7B-4DCC-B0C2-5F7663DFB00F}" type="pres">
      <dgm:prSet presAssocID="{AB3C27C5-BA93-4051-A178-9CF88037E49B}" presName="txTwo" presStyleLbl="node2" presStyleIdx="2" presStyleCnt="8" custScaleY="48729" custLinFactNeighborX="5167" custLinFactNeighborY="-884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2AC287C-5F22-4A13-843F-0884C0281028}" type="pres">
      <dgm:prSet presAssocID="{AB3C27C5-BA93-4051-A178-9CF88037E49B}" presName="horzTwo" presStyleCnt="0"/>
      <dgm:spPr/>
    </dgm:pt>
    <dgm:pt modelId="{1CF56786-0FD6-4218-B996-582629BB45C7}" type="pres">
      <dgm:prSet presAssocID="{0B3E214B-196D-4680-ACB4-32BAB8989C2D}" presName="sibSpaceTwo" presStyleCnt="0"/>
      <dgm:spPr/>
    </dgm:pt>
    <dgm:pt modelId="{279115F0-8F50-4A7E-B706-7BE5B865A853}" type="pres">
      <dgm:prSet presAssocID="{E56C9844-ECDB-4D52-A1A3-0CD61D3B917E}" presName="vertTwo" presStyleCnt="0"/>
      <dgm:spPr/>
    </dgm:pt>
    <dgm:pt modelId="{FF5278DB-06D9-462F-A61E-113CBF4B2FED}" type="pres">
      <dgm:prSet presAssocID="{E56C9844-ECDB-4D52-A1A3-0CD61D3B917E}" presName="txTwo" presStyleLbl="node2" presStyleIdx="3" presStyleCnt="8" custScaleY="48729" custLinFactNeighborX="6537" custLinFactNeighborY="-884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6943ABB-25E6-4632-8F34-D24447E5922A}" type="pres">
      <dgm:prSet presAssocID="{E56C9844-ECDB-4D52-A1A3-0CD61D3B917E}" presName="horzTwo" presStyleCnt="0"/>
      <dgm:spPr/>
    </dgm:pt>
    <dgm:pt modelId="{0DF7CFB4-C57F-43BA-86AC-51A14D35B74B}" type="pres">
      <dgm:prSet presAssocID="{1764DA0B-6430-4E45-BB7A-B6E036C94F7D}" presName="sibSpaceTwo" presStyleCnt="0"/>
      <dgm:spPr/>
    </dgm:pt>
    <dgm:pt modelId="{A60A4098-90CD-40E7-A0BA-534BF8BC26AA}" type="pres">
      <dgm:prSet presAssocID="{9CAE0DE8-7183-45B7-B5F7-FFD16C8FF763}" presName="vertTwo" presStyleCnt="0"/>
      <dgm:spPr/>
    </dgm:pt>
    <dgm:pt modelId="{5E7354AA-4D75-43E2-BF02-1482BFB8FCCD}" type="pres">
      <dgm:prSet presAssocID="{9CAE0DE8-7183-45B7-B5F7-FFD16C8FF763}" presName="txTwo" presStyleLbl="node2" presStyleIdx="4" presStyleCnt="8" custScaleY="48729" custLinFactNeighborX="7906" custLinFactNeighborY="-758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8F29BB1-28EB-4E05-8E28-BD3A1C692CF6}" type="pres">
      <dgm:prSet presAssocID="{9CAE0DE8-7183-45B7-B5F7-FFD16C8FF763}" presName="horzTwo" presStyleCnt="0"/>
      <dgm:spPr/>
    </dgm:pt>
    <dgm:pt modelId="{1AA2DAA7-2360-4A58-B91D-96201E791D7B}" type="pres">
      <dgm:prSet presAssocID="{B0D27B9E-D611-47F8-BB54-6954611DDBEC}" presName="sibSpaceTwo" presStyleCnt="0"/>
      <dgm:spPr/>
    </dgm:pt>
    <dgm:pt modelId="{9DA22233-323F-4589-92AA-7AFED9D673CB}" type="pres">
      <dgm:prSet presAssocID="{B57CF365-0140-4767-92FA-5ADCE9D80C4C}" presName="vertTwo" presStyleCnt="0"/>
      <dgm:spPr/>
    </dgm:pt>
    <dgm:pt modelId="{DFB01D34-95DC-476F-96CE-A552F79B374D}" type="pres">
      <dgm:prSet presAssocID="{B57CF365-0140-4767-92FA-5ADCE9D80C4C}" presName="txTwo" presStyleLbl="node2" presStyleIdx="5" presStyleCnt="8" custScaleY="48729" custLinFactNeighborX="9275" custLinFactNeighborY="-758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70B9B1E-CA93-48F1-B8D8-1FA299F294CA}" type="pres">
      <dgm:prSet presAssocID="{B57CF365-0140-4767-92FA-5ADCE9D80C4C}" presName="horzTwo" presStyleCnt="0"/>
      <dgm:spPr/>
    </dgm:pt>
    <dgm:pt modelId="{F50E51E7-FD3C-40B2-AF4C-2E89EDE6BC82}" type="pres">
      <dgm:prSet presAssocID="{395FC585-05EE-4E82-B2FE-C29752E05153}" presName="sibSpaceTwo" presStyleCnt="0"/>
      <dgm:spPr/>
    </dgm:pt>
    <dgm:pt modelId="{38C9BD69-15CD-4C2E-ABDB-3058D8111552}" type="pres">
      <dgm:prSet presAssocID="{2DC5F35A-3D43-4F06-9D19-DB95CC78DB18}" presName="vertTwo" presStyleCnt="0"/>
      <dgm:spPr/>
    </dgm:pt>
    <dgm:pt modelId="{423FC4F3-90A6-4A90-A896-D152FA07063F}" type="pres">
      <dgm:prSet presAssocID="{2DC5F35A-3D43-4F06-9D19-DB95CC78DB18}" presName="txTwo" presStyleLbl="node2" presStyleIdx="6" presStyleCnt="8" custScaleY="48729" custLinFactNeighborX="10644" custLinFactNeighborY="-758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E4D65DF-2B22-4A64-B6B0-CF1AFC2BD9DB}" type="pres">
      <dgm:prSet presAssocID="{2DC5F35A-3D43-4F06-9D19-DB95CC78DB18}" presName="horzTwo" presStyleCnt="0"/>
      <dgm:spPr/>
    </dgm:pt>
    <dgm:pt modelId="{39576B18-03DF-4E98-9F96-D51C2EAA1F49}" type="pres">
      <dgm:prSet presAssocID="{7C806E66-709C-486E-A848-FB8C2CFFD776}" presName="sibSpaceTwo" presStyleCnt="0"/>
      <dgm:spPr/>
    </dgm:pt>
    <dgm:pt modelId="{924ABEA3-9FED-4B3D-9B36-00DCDE99F8EA}" type="pres">
      <dgm:prSet presAssocID="{62A11CFA-425C-4E17-A6FE-F2C9BA7DB73B}" presName="vertTwo" presStyleCnt="0"/>
      <dgm:spPr/>
    </dgm:pt>
    <dgm:pt modelId="{B744F2D2-4130-4C0B-A3C8-7C865FC7A5D1}" type="pres">
      <dgm:prSet presAssocID="{62A11CFA-425C-4E17-A6FE-F2C9BA7DB73B}" presName="txTwo" presStyleLbl="node2" presStyleIdx="7" presStyleCnt="8" custScaleY="48729" custLinFactNeighborX="2284" custLinFactNeighborY="-758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268A58E-5756-4DCC-A186-F00C43827E49}" type="pres">
      <dgm:prSet presAssocID="{62A11CFA-425C-4E17-A6FE-F2C9BA7DB73B}" presName="horzTwo" presStyleCnt="0"/>
      <dgm:spPr/>
    </dgm:pt>
  </dgm:ptLst>
  <dgm:cxnLst>
    <dgm:cxn modelId="{0A08363C-5EE7-401C-8823-30BB0BAA5F3E}" srcId="{82FE655D-8D20-47A1-8C9F-2CEFDC628230}" destId="{ABADDA17-E2D9-461C-959A-882C15E432B8}" srcOrd="0" destOrd="0" parTransId="{D7C7D955-1607-44C4-B7CE-FB0508FCEE49}" sibTransId="{EFA2D5F9-9081-4453-9D38-76DEB64174CE}"/>
    <dgm:cxn modelId="{20C3FF18-38C9-41D2-8698-481D76DD60C1}" type="presOf" srcId="{ABADDA17-E2D9-461C-959A-882C15E432B8}" destId="{640C5C56-FF30-47AE-97B8-5568F5D337DC}" srcOrd="0" destOrd="0" presId="urn:microsoft.com/office/officeart/2005/8/layout/hierarchy4"/>
    <dgm:cxn modelId="{B6D5A338-4167-4DDA-8C3B-2679CAB1DE76}" srcId="{82FE655D-8D20-47A1-8C9F-2CEFDC628230}" destId="{2DC5F35A-3D43-4F06-9D19-DB95CC78DB18}" srcOrd="6" destOrd="0" parTransId="{0EE2CF88-0E64-4C06-8890-BC599A85EA31}" sibTransId="{7C806E66-709C-486E-A848-FB8C2CFFD776}"/>
    <dgm:cxn modelId="{0B17A67C-B47D-4656-BF4C-254119E02D33}" type="presOf" srcId="{AB3C27C5-BA93-4051-A178-9CF88037E49B}" destId="{07C51ACD-BE7B-4DCC-B0C2-5F7663DFB00F}" srcOrd="0" destOrd="0" presId="urn:microsoft.com/office/officeart/2005/8/layout/hierarchy4"/>
    <dgm:cxn modelId="{0E0BB848-F46C-4D91-829D-7D8C5AF51BB3}" srcId="{82FE655D-8D20-47A1-8C9F-2CEFDC628230}" destId="{714DA069-E76B-42B1-A43F-B9F1C3B79559}" srcOrd="1" destOrd="0" parTransId="{84837040-D75D-4E76-8FD4-DBCF49354E17}" sibTransId="{83B6B969-278C-4C01-86A2-CBA12CECBF65}"/>
    <dgm:cxn modelId="{4C4EDA92-B356-4B36-975E-4272CB82CEAE}" type="presOf" srcId="{714DA069-E76B-42B1-A43F-B9F1C3B79559}" destId="{770E85E6-2D4A-484F-A02F-79BF6480A011}" srcOrd="0" destOrd="0" presId="urn:microsoft.com/office/officeart/2005/8/layout/hierarchy4"/>
    <dgm:cxn modelId="{5D1DB5BE-E9DA-4637-B795-FAC886BA4843}" type="presOf" srcId="{B57CF365-0140-4767-92FA-5ADCE9D80C4C}" destId="{DFB01D34-95DC-476F-96CE-A552F79B374D}" srcOrd="0" destOrd="0" presId="urn:microsoft.com/office/officeart/2005/8/layout/hierarchy4"/>
    <dgm:cxn modelId="{08DA536D-2D82-4339-B200-383DD5E557BF}" srcId="{82FE655D-8D20-47A1-8C9F-2CEFDC628230}" destId="{E56C9844-ECDB-4D52-A1A3-0CD61D3B917E}" srcOrd="3" destOrd="0" parTransId="{87965B6C-C9DD-4E87-91BB-5EC771896733}" sibTransId="{1764DA0B-6430-4E45-BB7A-B6E036C94F7D}"/>
    <dgm:cxn modelId="{223E0CCD-9C08-48CB-93F2-421563078203}" type="presOf" srcId="{2DC5F35A-3D43-4F06-9D19-DB95CC78DB18}" destId="{423FC4F3-90A6-4A90-A896-D152FA07063F}" srcOrd="0" destOrd="0" presId="urn:microsoft.com/office/officeart/2005/8/layout/hierarchy4"/>
    <dgm:cxn modelId="{80617C3E-0BFE-4280-8E0B-D88C5B533303}" type="presOf" srcId="{9CAE0DE8-7183-45B7-B5F7-FFD16C8FF763}" destId="{5E7354AA-4D75-43E2-BF02-1482BFB8FCCD}" srcOrd="0" destOrd="0" presId="urn:microsoft.com/office/officeart/2005/8/layout/hierarchy4"/>
    <dgm:cxn modelId="{49D0B956-1E19-4DEC-BAEA-661E84C741C9}" srcId="{82FE655D-8D20-47A1-8C9F-2CEFDC628230}" destId="{B57CF365-0140-4767-92FA-5ADCE9D80C4C}" srcOrd="5" destOrd="0" parTransId="{E2CE00C2-9532-4561-B6A1-C3AF294797CB}" sibTransId="{395FC585-05EE-4E82-B2FE-C29752E05153}"/>
    <dgm:cxn modelId="{BD1CC1E4-392E-44EE-AFFF-2955458CA19A}" type="presOf" srcId="{E56C9844-ECDB-4D52-A1A3-0CD61D3B917E}" destId="{FF5278DB-06D9-462F-A61E-113CBF4B2FED}" srcOrd="0" destOrd="0" presId="urn:microsoft.com/office/officeart/2005/8/layout/hierarchy4"/>
    <dgm:cxn modelId="{441668E6-89CD-4871-BD3F-CCE7A845491B}" srcId="{82FE655D-8D20-47A1-8C9F-2CEFDC628230}" destId="{62A11CFA-425C-4E17-A6FE-F2C9BA7DB73B}" srcOrd="7" destOrd="0" parTransId="{ED7E9AAB-77FD-464B-8E3A-29BA1764D37B}" sibTransId="{18A0569A-D073-4DE3-8EC8-2D04DBC518C9}"/>
    <dgm:cxn modelId="{FB1885DE-5540-46A1-9E28-CD1AD83F63A4}" srcId="{82FE655D-8D20-47A1-8C9F-2CEFDC628230}" destId="{9CAE0DE8-7183-45B7-B5F7-FFD16C8FF763}" srcOrd="4" destOrd="0" parTransId="{8BEF8C00-7E30-407F-AFB9-625BEB8BCC49}" sibTransId="{B0D27B9E-D611-47F8-BB54-6954611DDBEC}"/>
    <dgm:cxn modelId="{67D46C13-9E79-4D20-8028-3709A284B80A}" type="presOf" srcId="{62A11CFA-425C-4E17-A6FE-F2C9BA7DB73B}" destId="{B744F2D2-4130-4C0B-A3C8-7C865FC7A5D1}" srcOrd="0" destOrd="0" presId="urn:microsoft.com/office/officeart/2005/8/layout/hierarchy4"/>
    <dgm:cxn modelId="{56C08232-CA1B-4651-AE4B-69782E4C5364}" srcId="{82FE655D-8D20-47A1-8C9F-2CEFDC628230}" destId="{AB3C27C5-BA93-4051-A178-9CF88037E49B}" srcOrd="2" destOrd="0" parTransId="{F2BB9AB0-3159-4FC7-BD00-7348D5CAEA77}" sibTransId="{0B3E214B-196D-4680-ACB4-32BAB8989C2D}"/>
    <dgm:cxn modelId="{148C597C-6AD4-4D3B-AA00-04A3AE5E87DD}" srcId="{267F6419-7461-4D4B-8781-EEFF1ADF9436}" destId="{82FE655D-8D20-47A1-8C9F-2CEFDC628230}" srcOrd="0" destOrd="0" parTransId="{D320A26F-7B85-4370-BF91-E25CB2A8B353}" sibTransId="{DC4CA0DE-08D8-4009-94E0-44E5914B379E}"/>
    <dgm:cxn modelId="{CD67361E-DA10-48A5-8E66-646EBFBC14BF}" type="presOf" srcId="{267F6419-7461-4D4B-8781-EEFF1ADF9436}" destId="{9277C49B-F502-40EA-8CF7-AD638949065D}" srcOrd="0" destOrd="0" presId="urn:microsoft.com/office/officeart/2005/8/layout/hierarchy4"/>
    <dgm:cxn modelId="{197EBB8B-808A-4A9C-9EF1-C29C43ED53EC}" type="presOf" srcId="{82FE655D-8D20-47A1-8C9F-2CEFDC628230}" destId="{0B27BE04-3115-4943-ACE2-CEBF436A9650}" srcOrd="0" destOrd="0" presId="urn:microsoft.com/office/officeart/2005/8/layout/hierarchy4"/>
    <dgm:cxn modelId="{A401EA44-7262-4CE8-A63E-7FA0B2522467}" type="presParOf" srcId="{9277C49B-F502-40EA-8CF7-AD638949065D}" destId="{280121C3-4A7D-468A-AAC4-DCE128EEADA8}" srcOrd="0" destOrd="0" presId="urn:microsoft.com/office/officeart/2005/8/layout/hierarchy4"/>
    <dgm:cxn modelId="{4BC41126-B23C-4EEF-825E-DAFE792C695F}" type="presParOf" srcId="{280121C3-4A7D-468A-AAC4-DCE128EEADA8}" destId="{0B27BE04-3115-4943-ACE2-CEBF436A9650}" srcOrd="0" destOrd="0" presId="urn:microsoft.com/office/officeart/2005/8/layout/hierarchy4"/>
    <dgm:cxn modelId="{7A5C2F91-7EDA-4D06-AE10-746139E248AF}" type="presParOf" srcId="{280121C3-4A7D-468A-AAC4-DCE128EEADA8}" destId="{635B8B21-9958-4CFA-9595-A09E2413F553}" srcOrd="1" destOrd="0" presId="urn:microsoft.com/office/officeart/2005/8/layout/hierarchy4"/>
    <dgm:cxn modelId="{926BF3A8-6020-49C4-B22F-5F0BC2C7C9D9}" type="presParOf" srcId="{280121C3-4A7D-468A-AAC4-DCE128EEADA8}" destId="{02B8CD70-BC49-4D94-A7E5-A3200F1F5696}" srcOrd="2" destOrd="0" presId="urn:microsoft.com/office/officeart/2005/8/layout/hierarchy4"/>
    <dgm:cxn modelId="{13364FF9-026B-42A5-9A41-2F34336B8104}" type="presParOf" srcId="{02B8CD70-BC49-4D94-A7E5-A3200F1F5696}" destId="{F23AC726-B1A1-4A99-8B51-92BCED53D217}" srcOrd="0" destOrd="0" presId="urn:microsoft.com/office/officeart/2005/8/layout/hierarchy4"/>
    <dgm:cxn modelId="{D54B8F02-2A99-44BA-8673-6A03789AED3E}" type="presParOf" srcId="{F23AC726-B1A1-4A99-8B51-92BCED53D217}" destId="{640C5C56-FF30-47AE-97B8-5568F5D337DC}" srcOrd="0" destOrd="0" presId="urn:microsoft.com/office/officeart/2005/8/layout/hierarchy4"/>
    <dgm:cxn modelId="{3DFD2232-F400-4FF1-B87F-4A3B673A1904}" type="presParOf" srcId="{F23AC726-B1A1-4A99-8B51-92BCED53D217}" destId="{1520DF06-4727-4C7F-9585-0D1CB6CA11EC}" srcOrd="1" destOrd="0" presId="urn:microsoft.com/office/officeart/2005/8/layout/hierarchy4"/>
    <dgm:cxn modelId="{4004DD46-920D-48E3-9AFB-EB4ACCE331E9}" type="presParOf" srcId="{02B8CD70-BC49-4D94-A7E5-A3200F1F5696}" destId="{3D5E6D45-E57B-40AF-BD0A-F8D5FA530360}" srcOrd="1" destOrd="0" presId="urn:microsoft.com/office/officeart/2005/8/layout/hierarchy4"/>
    <dgm:cxn modelId="{61841D51-69A4-4C93-92E7-25CE6293E8AC}" type="presParOf" srcId="{02B8CD70-BC49-4D94-A7E5-A3200F1F5696}" destId="{0E5590D2-7854-4B73-AFFA-C37E59473BBA}" srcOrd="2" destOrd="0" presId="urn:microsoft.com/office/officeart/2005/8/layout/hierarchy4"/>
    <dgm:cxn modelId="{BA5A10C6-33C0-4683-833B-E56DC54ACE8F}" type="presParOf" srcId="{0E5590D2-7854-4B73-AFFA-C37E59473BBA}" destId="{770E85E6-2D4A-484F-A02F-79BF6480A011}" srcOrd="0" destOrd="0" presId="urn:microsoft.com/office/officeart/2005/8/layout/hierarchy4"/>
    <dgm:cxn modelId="{CB31752B-71F0-4C60-B2EC-90504725F46F}" type="presParOf" srcId="{0E5590D2-7854-4B73-AFFA-C37E59473BBA}" destId="{C25AFE90-2E35-4134-9F26-846B5A1D95C0}" srcOrd="1" destOrd="0" presId="urn:microsoft.com/office/officeart/2005/8/layout/hierarchy4"/>
    <dgm:cxn modelId="{BFA33C21-0E9A-44B6-9AD8-9026BFE71334}" type="presParOf" srcId="{02B8CD70-BC49-4D94-A7E5-A3200F1F5696}" destId="{1DA51AE9-16BF-4188-94C2-100AD575414E}" srcOrd="3" destOrd="0" presId="urn:microsoft.com/office/officeart/2005/8/layout/hierarchy4"/>
    <dgm:cxn modelId="{BB4B0899-D1F1-491A-A6AA-4F73B524E182}" type="presParOf" srcId="{02B8CD70-BC49-4D94-A7E5-A3200F1F5696}" destId="{58E79EAE-E980-4574-BF1C-7579908C7173}" srcOrd="4" destOrd="0" presId="urn:microsoft.com/office/officeart/2005/8/layout/hierarchy4"/>
    <dgm:cxn modelId="{4E2CF7E6-6B10-429E-A05D-5A9A545EEEB7}" type="presParOf" srcId="{58E79EAE-E980-4574-BF1C-7579908C7173}" destId="{07C51ACD-BE7B-4DCC-B0C2-5F7663DFB00F}" srcOrd="0" destOrd="0" presId="urn:microsoft.com/office/officeart/2005/8/layout/hierarchy4"/>
    <dgm:cxn modelId="{899D7EC0-D291-49B8-B7C5-08AB36B93FA3}" type="presParOf" srcId="{58E79EAE-E980-4574-BF1C-7579908C7173}" destId="{A2AC287C-5F22-4A13-843F-0884C0281028}" srcOrd="1" destOrd="0" presId="urn:microsoft.com/office/officeart/2005/8/layout/hierarchy4"/>
    <dgm:cxn modelId="{F5FFC83D-0CD0-4FE2-A5AA-18DC9B05E665}" type="presParOf" srcId="{02B8CD70-BC49-4D94-A7E5-A3200F1F5696}" destId="{1CF56786-0FD6-4218-B996-582629BB45C7}" srcOrd="5" destOrd="0" presId="urn:microsoft.com/office/officeart/2005/8/layout/hierarchy4"/>
    <dgm:cxn modelId="{3A258849-2A13-4826-8922-0ACAEBBC7F51}" type="presParOf" srcId="{02B8CD70-BC49-4D94-A7E5-A3200F1F5696}" destId="{279115F0-8F50-4A7E-B706-7BE5B865A853}" srcOrd="6" destOrd="0" presId="urn:microsoft.com/office/officeart/2005/8/layout/hierarchy4"/>
    <dgm:cxn modelId="{37291363-4E34-4985-867A-598F1C822222}" type="presParOf" srcId="{279115F0-8F50-4A7E-B706-7BE5B865A853}" destId="{FF5278DB-06D9-462F-A61E-113CBF4B2FED}" srcOrd="0" destOrd="0" presId="urn:microsoft.com/office/officeart/2005/8/layout/hierarchy4"/>
    <dgm:cxn modelId="{529F48D9-7F55-471A-83A8-EECDE38D952A}" type="presParOf" srcId="{279115F0-8F50-4A7E-B706-7BE5B865A853}" destId="{E6943ABB-25E6-4632-8F34-D24447E5922A}" srcOrd="1" destOrd="0" presId="urn:microsoft.com/office/officeart/2005/8/layout/hierarchy4"/>
    <dgm:cxn modelId="{1B011A16-BE9F-4C61-9360-78E45B9A3F04}" type="presParOf" srcId="{02B8CD70-BC49-4D94-A7E5-A3200F1F5696}" destId="{0DF7CFB4-C57F-43BA-86AC-51A14D35B74B}" srcOrd="7" destOrd="0" presId="urn:microsoft.com/office/officeart/2005/8/layout/hierarchy4"/>
    <dgm:cxn modelId="{80C6E027-42E7-4E88-AFF5-18F29669F21B}" type="presParOf" srcId="{02B8CD70-BC49-4D94-A7E5-A3200F1F5696}" destId="{A60A4098-90CD-40E7-A0BA-534BF8BC26AA}" srcOrd="8" destOrd="0" presId="urn:microsoft.com/office/officeart/2005/8/layout/hierarchy4"/>
    <dgm:cxn modelId="{77088F76-D030-4BBD-A2D6-86113F72B0AB}" type="presParOf" srcId="{A60A4098-90CD-40E7-A0BA-534BF8BC26AA}" destId="{5E7354AA-4D75-43E2-BF02-1482BFB8FCCD}" srcOrd="0" destOrd="0" presId="urn:microsoft.com/office/officeart/2005/8/layout/hierarchy4"/>
    <dgm:cxn modelId="{B07E8782-8938-400E-ADD2-4E5DD0677293}" type="presParOf" srcId="{A60A4098-90CD-40E7-A0BA-534BF8BC26AA}" destId="{48F29BB1-28EB-4E05-8E28-BD3A1C692CF6}" srcOrd="1" destOrd="0" presId="urn:microsoft.com/office/officeart/2005/8/layout/hierarchy4"/>
    <dgm:cxn modelId="{28FA9089-687C-4865-9CCD-FAB52AACB684}" type="presParOf" srcId="{02B8CD70-BC49-4D94-A7E5-A3200F1F5696}" destId="{1AA2DAA7-2360-4A58-B91D-96201E791D7B}" srcOrd="9" destOrd="0" presId="urn:microsoft.com/office/officeart/2005/8/layout/hierarchy4"/>
    <dgm:cxn modelId="{C9DE4C6C-EDAF-4F98-A90E-67027988929B}" type="presParOf" srcId="{02B8CD70-BC49-4D94-A7E5-A3200F1F5696}" destId="{9DA22233-323F-4589-92AA-7AFED9D673CB}" srcOrd="10" destOrd="0" presId="urn:microsoft.com/office/officeart/2005/8/layout/hierarchy4"/>
    <dgm:cxn modelId="{6765D549-D227-4202-9D68-A9DD57AA40EB}" type="presParOf" srcId="{9DA22233-323F-4589-92AA-7AFED9D673CB}" destId="{DFB01D34-95DC-476F-96CE-A552F79B374D}" srcOrd="0" destOrd="0" presId="urn:microsoft.com/office/officeart/2005/8/layout/hierarchy4"/>
    <dgm:cxn modelId="{B6166DC4-448C-4124-AD4B-E50F642A9196}" type="presParOf" srcId="{9DA22233-323F-4589-92AA-7AFED9D673CB}" destId="{D70B9B1E-CA93-48F1-B8D8-1FA299F294CA}" srcOrd="1" destOrd="0" presId="urn:microsoft.com/office/officeart/2005/8/layout/hierarchy4"/>
    <dgm:cxn modelId="{8A2071B8-FE7C-44D1-B14C-7DDD69604543}" type="presParOf" srcId="{02B8CD70-BC49-4D94-A7E5-A3200F1F5696}" destId="{F50E51E7-FD3C-40B2-AF4C-2E89EDE6BC82}" srcOrd="11" destOrd="0" presId="urn:microsoft.com/office/officeart/2005/8/layout/hierarchy4"/>
    <dgm:cxn modelId="{53264B9E-60DA-4FAB-B635-2AA2CA38319D}" type="presParOf" srcId="{02B8CD70-BC49-4D94-A7E5-A3200F1F5696}" destId="{38C9BD69-15CD-4C2E-ABDB-3058D8111552}" srcOrd="12" destOrd="0" presId="urn:microsoft.com/office/officeart/2005/8/layout/hierarchy4"/>
    <dgm:cxn modelId="{4E459066-BB52-4240-A264-7F387C67EA6F}" type="presParOf" srcId="{38C9BD69-15CD-4C2E-ABDB-3058D8111552}" destId="{423FC4F3-90A6-4A90-A896-D152FA07063F}" srcOrd="0" destOrd="0" presId="urn:microsoft.com/office/officeart/2005/8/layout/hierarchy4"/>
    <dgm:cxn modelId="{E74B1C18-EC1A-464E-93F5-74CFE722DAB8}" type="presParOf" srcId="{38C9BD69-15CD-4C2E-ABDB-3058D8111552}" destId="{6E4D65DF-2B22-4A64-B6B0-CF1AFC2BD9DB}" srcOrd="1" destOrd="0" presId="urn:microsoft.com/office/officeart/2005/8/layout/hierarchy4"/>
    <dgm:cxn modelId="{7DF4FECB-26B4-4973-A210-C2001E5A2E5E}" type="presParOf" srcId="{02B8CD70-BC49-4D94-A7E5-A3200F1F5696}" destId="{39576B18-03DF-4E98-9F96-D51C2EAA1F49}" srcOrd="13" destOrd="0" presId="urn:microsoft.com/office/officeart/2005/8/layout/hierarchy4"/>
    <dgm:cxn modelId="{C789B409-A491-48FE-8A9F-32F82FDBDEA8}" type="presParOf" srcId="{02B8CD70-BC49-4D94-A7E5-A3200F1F5696}" destId="{924ABEA3-9FED-4B3D-9B36-00DCDE99F8EA}" srcOrd="14" destOrd="0" presId="urn:microsoft.com/office/officeart/2005/8/layout/hierarchy4"/>
    <dgm:cxn modelId="{D9DB54FC-B5F5-4F35-9595-1A693E3BBB57}" type="presParOf" srcId="{924ABEA3-9FED-4B3D-9B36-00DCDE99F8EA}" destId="{B744F2D2-4130-4C0B-A3C8-7C865FC7A5D1}" srcOrd="0" destOrd="0" presId="urn:microsoft.com/office/officeart/2005/8/layout/hierarchy4"/>
    <dgm:cxn modelId="{6BC2FB13-5869-4BAA-8FAF-ECC1B7A63F13}" type="presParOf" srcId="{924ABEA3-9FED-4B3D-9B36-00DCDE99F8EA}" destId="{0268A58E-5756-4DCC-A186-F00C43827E4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7BE04-3115-4943-ACE2-CEBF436A9650}">
      <dsp:nvSpPr>
        <dsp:cNvPr id="0" name=""/>
        <dsp:cNvSpPr/>
      </dsp:nvSpPr>
      <dsp:spPr>
        <a:xfrm>
          <a:off x="3137" y="0"/>
          <a:ext cx="6725601" cy="1117317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b="0" kern="1200" dirty="0">
              <a:solidFill>
                <a:sysClr val="window" lastClr="FFFFFF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فريق</a:t>
          </a:r>
          <a:r>
            <a:rPr lang="ar-SA" sz="5000" kern="1200" dirty="0">
              <a:solidFill>
                <a:sysClr val="window" lastClr="FFFFFF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 المشروع</a:t>
          </a:r>
        </a:p>
      </dsp:txBody>
      <dsp:txXfrm>
        <a:off x="35862" y="32725"/>
        <a:ext cx="6660151" cy="1051867"/>
      </dsp:txXfrm>
    </dsp:sp>
    <dsp:sp modelId="{640C5C56-FF30-47AE-97B8-5568F5D337DC}">
      <dsp:nvSpPr>
        <dsp:cNvPr id="0" name=""/>
        <dsp:cNvSpPr/>
      </dsp:nvSpPr>
      <dsp:spPr>
        <a:xfrm>
          <a:off x="5888422" y="1765709"/>
          <a:ext cx="783139" cy="295515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لجنة ا</a:t>
          </a:r>
          <a:r>
            <a:rPr lang="ar-SA" sz="1800" b="1" kern="1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لاشراف</a:t>
          </a:r>
          <a:r>
            <a:rPr lang="ar-SA" sz="2000" b="1" kern="1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العام </a:t>
          </a:r>
          <a:endParaRPr lang="ar-SA" sz="2000" b="1" kern="1200" dirty="0">
            <a:solidFill>
              <a:schemeClr val="bg1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>
        <a:off x="5911359" y="1788646"/>
        <a:ext cx="737265" cy="2909281"/>
      </dsp:txXfrm>
    </dsp:sp>
    <dsp:sp modelId="{770E85E6-2D4A-484F-A02F-79BF6480A011}">
      <dsp:nvSpPr>
        <dsp:cNvPr id="0" name=""/>
        <dsp:cNvSpPr/>
      </dsp:nvSpPr>
      <dsp:spPr>
        <a:xfrm>
          <a:off x="5050220" y="1765709"/>
          <a:ext cx="783139" cy="295515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1" kern="1200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لجنة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اعداد </a:t>
          </a:r>
          <a:r>
            <a:rPr lang="ar-SA" sz="1800" b="1" kern="1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الحقائب</a:t>
          </a:r>
          <a:r>
            <a:rPr lang="ar-SA" sz="2000" b="1" kern="1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  <a:r>
            <a:rPr lang="ar-SA" sz="1600" b="1" kern="1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التدريبية</a:t>
          </a:r>
          <a:r>
            <a:rPr lang="ar-SA" sz="2000" b="1" kern="1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  <a:r>
            <a:rPr lang="ar-SA" sz="1800" b="1" kern="1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والمدربين </a:t>
          </a:r>
          <a:endParaRPr lang="ar-SA" sz="1800" b="1" kern="1200" dirty="0">
            <a:solidFill>
              <a:schemeClr val="bg1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>
        <a:off x="5073157" y="1788646"/>
        <a:ext cx="737265" cy="2909281"/>
      </dsp:txXfrm>
    </dsp:sp>
    <dsp:sp modelId="{07C51ACD-BE7B-4DCC-B0C2-5F7663DFB00F}">
      <dsp:nvSpPr>
        <dsp:cNvPr id="0" name=""/>
        <dsp:cNvSpPr/>
      </dsp:nvSpPr>
      <dsp:spPr>
        <a:xfrm>
          <a:off x="4288217" y="1765709"/>
          <a:ext cx="783139" cy="295515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فريق تنمية </a:t>
          </a:r>
          <a:r>
            <a:rPr lang="ar-SA" sz="1800" b="1" kern="1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القدرات </a:t>
          </a:r>
          <a:r>
            <a:rPr lang="ar-SA" sz="1600" b="1" kern="1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الإدراكية </a:t>
          </a:r>
          <a:r>
            <a:rPr lang="ar-SA" sz="2000" b="1" kern="1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الكمية </a:t>
          </a:r>
          <a:r>
            <a:rPr lang="ar-SA" sz="1600" b="1" kern="1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واللفظية </a:t>
          </a:r>
          <a:endParaRPr lang="ar-SA" sz="1600" b="1" kern="1200" dirty="0">
            <a:solidFill>
              <a:schemeClr val="bg1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>
        <a:off x="4311154" y="1788646"/>
        <a:ext cx="737265" cy="2909281"/>
      </dsp:txXfrm>
    </dsp:sp>
    <dsp:sp modelId="{FF5278DB-06D9-462F-A61E-113CBF4B2FED}">
      <dsp:nvSpPr>
        <dsp:cNvPr id="0" name=""/>
        <dsp:cNvSpPr/>
      </dsp:nvSpPr>
      <dsp:spPr>
        <a:xfrm>
          <a:off x="3450023" y="1765709"/>
          <a:ext cx="783139" cy="295515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1" kern="1200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فريق 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المعالجة </a:t>
          </a:r>
          <a:r>
            <a:rPr lang="ar-SA" sz="1400" b="1" kern="1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الاحصائية</a:t>
          </a:r>
          <a:r>
            <a:rPr lang="ar-SA" sz="1800" b="1" kern="1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  <a:endParaRPr lang="ar-SA" sz="1800" b="1" kern="1200" dirty="0">
            <a:solidFill>
              <a:schemeClr val="bg1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>
        <a:off x="3472960" y="1788646"/>
        <a:ext cx="737265" cy="2909281"/>
      </dsp:txXfrm>
    </dsp:sp>
    <dsp:sp modelId="{5E7354AA-4D75-43E2-BF02-1482BFB8FCCD}">
      <dsp:nvSpPr>
        <dsp:cNvPr id="0" name=""/>
        <dsp:cNvSpPr/>
      </dsp:nvSpPr>
      <dsp:spPr>
        <a:xfrm>
          <a:off x="2611821" y="1841939"/>
          <a:ext cx="783139" cy="295515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1" kern="1200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فريق ا</a:t>
          </a:r>
          <a:r>
            <a:rPr lang="ar-SA" sz="2000" b="1" kern="1200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لتوثيق </a:t>
          </a:r>
          <a:r>
            <a:rPr lang="ar-SA" sz="2000" b="1" kern="1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والاعلام </a:t>
          </a:r>
          <a:endParaRPr lang="ar-SA" sz="2000" b="1" kern="1200" dirty="0">
            <a:solidFill>
              <a:schemeClr val="bg1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>
        <a:off x="2634758" y="1864876"/>
        <a:ext cx="737265" cy="2909281"/>
      </dsp:txXfrm>
    </dsp:sp>
    <dsp:sp modelId="{DFB01D34-95DC-476F-96CE-A552F79B374D}">
      <dsp:nvSpPr>
        <dsp:cNvPr id="0" name=""/>
        <dsp:cNvSpPr/>
      </dsp:nvSpPr>
      <dsp:spPr>
        <a:xfrm>
          <a:off x="1773619" y="1841939"/>
          <a:ext cx="783139" cy="295515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1" kern="1200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فريق </a:t>
          </a:r>
          <a:r>
            <a:rPr lang="ar-SA" sz="1600" b="1" kern="1200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صعوبات </a:t>
          </a:r>
          <a:r>
            <a:rPr lang="ar-SA" sz="2000" b="1" kern="1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التعلم </a:t>
          </a:r>
          <a:r>
            <a:rPr lang="ar-SA" sz="1800" b="1" kern="1200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النفسي</a:t>
          </a:r>
          <a:r>
            <a:rPr lang="ar-EG" sz="1800" b="1" kern="1200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ar-SA" sz="2000" b="1" kern="1200" dirty="0">
            <a:solidFill>
              <a:schemeClr val="bg1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>
        <a:off x="1796556" y="1864876"/>
        <a:ext cx="737265" cy="2909281"/>
      </dsp:txXfrm>
    </dsp:sp>
    <dsp:sp modelId="{423FC4F3-90A6-4A90-A896-D152FA07063F}">
      <dsp:nvSpPr>
        <dsp:cNvPr id="0" name=""/>
        <dsp:cNvSpPr/>
      </dsp:nvSpPr>
      <dsp:spPr>
        <a:xfrm>
          <a:off x="935417" y="1841939"/>
          <a:ext cx="783139" cy="295515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1" kern="1200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فريق 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</a:t>
          </a:r>
          <a:r>
            <a:rPr lang="ar-SA" sz="1800" b="1" kern="1200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لمعالجة </a:t>
          </a:r>
          <a:r>
            <a:rPr lang="ar-SA" sz="2000" b="1" kern="1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عن طريق </a:t>
          </a:r>
          <a:r>
            <a:rPr lang="ar-SA" sz="1800" b="1" kern="1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الانشطة </a:t>
          </a:r>
          <a:endParaRPr lang="ar-SA" sz="1800" b="1" kern="1200" dirty="0">
            <a:solidFill>
              <a:schemeClr val="bg1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>
        <a:off x="958354" y="1864876"/>
        <a:ext cx="737265" cy="2909281"/>
      </dsp:txXfrm>
    </dsp:sp>
    <dsp:sp modelId="{B744F2D2-4130-4C0B-A3C8-7C865FC7A5D1}">
      <dsp:nvSpPr>
        <dsp:cNvPr id="0" name=""/>
        <dsp:cNvSpPr/>
      </dsp:nvSpPr>
      <dsp:spPr>
        <a:xfrm>
          <a:off x="21024" y="1841939"/>
          <a:ext cx="783139" cy="295515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b="1" kern="1200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فريق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المعلمين </a:t>
          </a:r>
          <a:r>
            <a:rPr lang="ar-SA" sz="1800" b="1" kern="1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الباحثين </a:t>
          </a:r>
          <a:endParaRPr lang="ar-SA" sz="1800" b="1" kern="1200" dirty="0">
            <a:solidFill>
              <a:schemeClr val="bg1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>
        <a:off x="43961" y="1864876"/>
        <a:ext cx="737265" cy="2909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A6E43-ED71-4D7D-A3F2-863F5D64C067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55082-3288-4A60-A77F-2F925D1A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96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587514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527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0" y="1693404"/>
            <a:ext cx="2898851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38" y="1143000"/>
            <a:ext cx="242039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405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30" y="2603502"/>
            <a:ext cx="23564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30" y="3179795"/>
            <a:ext cx="23564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56" y="2603500"/>
            <a:ext cx="2360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56" y="3179794"/>
            <a:ext cx="236025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3" y="2603501"/>
            <a:ext cx="235929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3179793"/>
            <a:ext cx="2359152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256966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256966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811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30" y="4532844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30" y="5109106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64" y="4532875"/>
            <a:ext cx="228782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9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44" y="5109105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97" y="4532845"/>
            <a:ext cx="228832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5109104"/>
            <a:ext cx="2288322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256966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256966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5" y="6391869"/>
            <a:ext cx="2733212" cy="304801"/>
          </a:xfrm>
        </p:spPr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397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973668"/>
            <a:ext cx="6619244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8" y="2603500"/>
            <a:ext cx="6619244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595" y="6391869"/>
            <a:ext cx="742949" cy="304799"/>
          </a:xfrm>
        </p:spPr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740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1278467"/>
            <a:ext cx="1057474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31" y="1278467"/>
            <a:ext cx="4692019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44" y="6391869"/>
            <a:ext cx="744101" cy="304799"/>
          </a:xfrm>
        </p:spPr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796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8" y="2099733"/>
            <a:ext cx="6619244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8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5422" y="1830326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C76C42D-0B8C-47A7-AEFE-6628FAF81FB9}" type="datetimeFigureOut">
              <a:rPr lang="ar-EG" smtClean="0">
                <a:solidFill>
                  <a:prstClr val="white">
                    <a:alpha val="60000"/>
                  </a:prstClr>
                </a:solidFill>
              </a:rPr>
              <a:pPr/>
              <a:t>01/04/1440</a:t>
            </a:fld>
            <a:endParaRPr lang="ar-EG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1516" y="3265949"/>
            <a:ext cx="3859795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ar-EG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14" y="295746"/>
            <a:ext cx="628649" cy="767687"/>
          </a:xfrm>
        </p:spPr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417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8" y="2603500"/>
            <a:ext cx="6619244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441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4" y="2677645"/>
            <a:ext cx="3263269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8" y="2677644"/>
            <a:ext cx="2818159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283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23" y="2603517"/>
            <a:ext cx="3618869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43" y="2603500"/>
            <a:ext cx="361886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542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2603500"/>
            <a:ext cx="36188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23" y="3179779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43" y="2603500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43" y="3179779"/>
            <a:ext cx="361886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7258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7" y="973668"/>
            <a:ext cx="6571060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7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4969927"/>
            <a:ext cx="661924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8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5536665"/>
            <a:ext cx="661924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0983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9862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4" y="1295400"/>
            <a:ext cx="209486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447800"/>
            <a:ext cx="38925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23" y="3129297"/>
            <a:ext cx="209486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2033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0" y="1693350"/>
            <a:ext cx="2898851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11" y="1143000"/>
            <a:ext cx="242039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048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4969927"/>
            <a:ext cx="661924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8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5536665"/>
            <a:ext cx="661924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907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1063417"/>
            <a:ext cx="6623862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584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607336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6" y="2613787"/>
            <a:ext cx="489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982134"/>
            <a:ext cx="6340430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3678766"/>
            <a:ext cx="57984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24" y="5029216"/>
            <a:ext cx="6933673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126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70667"/>
            <a:ext cx="6619245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547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23" y="2603502"/>
            <a:ext cx="23564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23" y="3179781"/>
            <a:ext cx="23564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9" y="2603500"/>
            <a:ext cx="2360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9" y="3179780"/>
            <a:ext cx="236025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3" y="2603501"/>
            <a:ext cx="235929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3179779"/>
            <a:ext cx="2359152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2569650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2569650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2094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23" y="4532844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23" y="5109106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57" y="4532861"/>
            <a:ext cx="228782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9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37" y="5109105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90" y="4532845"/>
            <a:ext cx="228832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5109104"/>
            <a:ext cx="2288322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2569650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2569650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5" y="6391855"/>
            <a:ext cx="2733212" cy="304801"/>
          </a:xfrm>
        </p:spPr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589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973668"/>
            <a:ext cx="6619244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8" y="2603500"/>
            <a:ext cx="6619244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588" y="6391855"/>
            <a:ext cx="742949" cy="304799"/>
          </a:xfrm>
        </p:spPr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19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1063417"/>
            <a:ext cx="6623862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2432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1278467"/>
            <a:ext cx="1057474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24" y="1278467"/>
            <a:ext cx="4692019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37" y="6391855"/>
            <a:ext cx="744101" cy="304799"/>
          </a:xfrm>
        </p:spPr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908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2099733"/>
            <a:ext cx="6619244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5414" y="1830325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C76C42D-0B8C-47A7-AEFE-6628FAF81FB9}" type="datetimeFigureOut">
              <a:rPr lang="ar-EG" smtClean="0">
                <a:solidFill>
                  <a:prstClr val="white">
                    <a:alpha val="60000"/>
                  </a:prstClr>
                </a:solidFill>
              </a:rPr>
              <a:pPr/>
              <a:t>01/04/1440</a:t>
            </a:fld>
            <a:endParaRPr lang="ar-EG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1508" y="3265933"/>
            <a:ext cx="3859795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ar-EG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</p:spPr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318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603500"/>
            <a:ext cx="6619244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3968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677645"/>
            <a:ext cx="3263269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0" y="2677644"/>
            <a:ext cx="2818159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901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2603501"/>
            <a:ext cx="3618869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2603500"/>
            <a:ext cx="361886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9330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36188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3179763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2603500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5" y="3179763"/>
            <a:ext cx="361886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7503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571060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469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635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95400"/>
            <a:ext cx="209486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447800"/>
            <a:ext cx="38925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3129281"/>
            <a:ext cx="209486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0295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693334"/>
            <a:ext cx="2898851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1143000"/>
            <a:ext cx="242039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23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607336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6" y="2613787"/>
            <a:ext cx="489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982134"/>
            <a:ext cx="6340430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3678766"/>
            <a:ext cx="57984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51" y="5029270"/>
            <a:ext cx="6933673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0503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4969927"/>
            <a:ext cx="661924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5536665"/>
            <a:ext cx="661924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320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1063417"/>
            <a:ext cx="6623862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3943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607336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4" y="2613787"/>
            <a:ext cx="489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982134"/>
            <a:ext cx="6340430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3678766"/>
            <a:ext cx="57984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5029200"/>
            <a:ext cx="6933673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8453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70667"/>
            <a:ext cx="6619245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9288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2603502"/>
            <a:ext cx="23564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5" y="3179765"/>
            <a:ext cx="23564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2603500"/>
            <a:ext cx="2360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3179764"/>
            <a:ext cx="236025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1" y="2603501"/>
            <a:ext cx="235929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3179763"/>
            <a:ext cx="2359152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851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4532844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5109106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4532845"/>
            <a:ext cx="228782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29" y="5109105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2" y="4532845"/>
            <a:ext cx="228832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5109104"/>
            <a:ext cx="2288322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3" y="6391839"/>
            <a:ext cx="2733212" cy="304801"/>
          </a:xfrm>
        </p:spPr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3849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2603500"/>
            <a:ext cx="6619244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580" y="6391839"/>
            <a:ext cx="742949" cy="304799"/>
          </a:xfrm>
        </p:spPr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3165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1278467"/>
            <a:ext cx="1057474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1278467"/>
            <a:ext cx="4692019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29" y="6391839"/>
            <a:ext cx="744101" cy="304799"/>
          </a:xfrm>
        </p:spPr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43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70667"/>
            <a:ext cx="6619245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69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50" y="2603502"/>
            <a:ext cx="23564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50" y="3179835"/>
            <a:ext cx="23564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76" y="2603500"/>
            <a:ext cx="2360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76" y="3179834"/>
            <a:ext cx="236025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3" y="2603501"/>
            <a:ext cx="235929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3179833"/>
            <a:ext cx="2359152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256970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256970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65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50" y="4532844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50" y="5109106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84" y="4532915"/>
            <a:ext cx="228782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9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64" y="5109105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117" y="4532845"/>
            <a:ext cx="228832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5109104"/>
            <a:ext cx="2288322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256970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256970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5" y="6391909"/>
            <a:ext cx="2733212" cy="304801"/>
          </a:xfrm>
        </p:spPr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7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973668"/>
            <a:ext cx="6619244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8" y="2603500"/>
            <a:ext cx="6619244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615" y="6391909"/>
            <a:ext cx="742949" cy="304799"/>
          </a:xfrm>
        </p:spPr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93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1278467"/>
            <a:ext cx="1057474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1" y="1278467"/>
            <a:ext cx="4692019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64" y="6391909"/>
            <a:ext cx="744101" cy="304799"/>
          </a:xfrm>
        </p:spPr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73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8" y="2099733"/>
            <a:ext cx="6619244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8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5447" y="1830326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C76C42D-0B8C-47A7-AEFE-6628FAF81FB9}" type="datetimeFigureOut">
              <a:rPr lang="ar-EG" smtClean="0">
                <a:solidFill>
                  <a:prstClr val="white">
                    <a:alpha val="60000"/>
                  </a:prstClr>
                </a:solidFill>
              </a:rPr>
              <a:pPr/>
              <a:t>01/04/1440</a:t>
            </a:fld>
            <a:endParaRPr lang="ar-EG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1541" y="3265999"/>
            <a:ext cx="3859795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ar-EG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39" y="295796"/>
            <a:ext cx="628649" cy="767687"/>
          </a:xfrm>
        </p:spPr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0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8" y="2099733"/>
            <a:ext cx="6619244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8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5449" y="1830326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C76C42D-0B8C-47A7-AEFE-6628FAF81FB9}" type="datetimeFigureOut">
              <a:rPr lang="ar-EG" smtClean="0">
                <a:solidFill>
                  <a:prstClr val="white">
                    <a:alpha val="60000"/>
                  </a:prstClr>
                </a:solidFill>
              </a:rPr>
              <a:pPr/>
              <a:t>01/04/1440</a:t>
            </a:fld>
            <a:endParaRPr lang="ar-EG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1543" y="3266003"/>
            <a:ext cx="3859795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ar-EG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41" y="295800"/>
            <a:ext cx="628649" cy="767687"/>
          </a:xfrm>
        </p:spPr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40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8" y="2603500"/>
            <a:ext cx="6619244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22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49" y="2677645"/>
            <a:ext cx="3263269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703" y="2677644"/>
            <a:ext cx="2818159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32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29" y="2603567"/>
            <a:ext cx="3618869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68" y="2603500"/>
            <a:ext cx="361886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53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2603500"/>
            <a:ext cx="36188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29" y="3179829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68" y="2603500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68" y="3179829"/>
            <a:ext cx="361886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89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7" y="973668"/>
            <a:ext cx="6571060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4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89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49" y="1295400"/>
            <a:ext cx="209486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447800"/>
            <a:ext cx="38925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48" y="3129347"/>
            <a:ext cx="209486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81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0" y="1693400"/>
            <a:ext cx="2898851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36" y="1143000"/>
            <a:ext cx="242039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01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4969927"/>
            <a:ext cx="661924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8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5536665"/>
            <a:ext cx="661924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21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1063417"/>
            <a:ext cx="6623862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7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8" y="2603500"/>
            <a:ext cx="6619244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064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607336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6" y="2613787"/>
            <a:ext cx="489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982134"/>
            <a:ext cx="6340430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3678766"/>
            <a:ext cx="57984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49" y="5029266"/>
            <a:ext cx="6933673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62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70667"/>
            <a:ext cx="6619245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12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8" y="2603502"/>
            <a:ext cx="23564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48" y="3179831"/>
            <a:ext cx="23564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74" y="2603500"/>
            <a:ext cx="2360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74" y="3179830"/>
            <a:ext cx="236025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3" y="2603501"/>
            <a:ext cx="235929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3179829"/>
            <a:ext cx="2359152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2569700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2569700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56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8" y="4532844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48" y="5109106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82" y="4532911"/>
            <a:ext cx="228782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9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62" y="5109105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115" y="4532845"/>
            <a:ext cx="228832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5109104"/>
            <a:ext cx="2288322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2569700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2569700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5" y="6391905"/>
            <a:ext cx="2733212" cy="304801"/>
          </a:xfrm>
        </p:spPr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91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973668"/>
            <a:ext cx="6619244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8" y="2603500"/>
            <a:ext cx="6619244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613" y="6391905"/>
            <a:ext cx="742949" cy="304799"/>
          </a:xfrm>
        </p:spPr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780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1278467"/>
            <a:ext cx="1057474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49" y="1278467"/>
            <a:ext cx="4692019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62" y="6391905"/>
            <a:ext cx="744101" cy="304799"/>
          </a:xfrm>
        </p:spPr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20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8" y="2099733"/>
            <a:ext cx="6619244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8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5444" y="1830326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C76C42D-0B8C-47A7-AEFE-6628FAF81FB9}" type="datetimeFigureOut">
              <a:rPr lang="ar-EG" smtClean="0">
                <a:solidFill>
                  <a:prstClr val="white">
                    <a:alpha val="60000"/>
                  </a:prstClr>
                </a:solidFill>
              </a:rPr>
              <a:pPr/>
              <a:t>01/04/1440</a:t>
            </a:fld>
            <a:endParaRPr lang="ar-EG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1538" y="3265993"/>
            <a:ext cx="3859795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ar-EG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36" y="295790"/>
            <a:ext cx="628649" cy="767687"/>
          </a:xfrm>
        </p:spPr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36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8" y="2603500"/>
            <a:ext cx="6619244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816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46" y="2677645"/>
            <a:ext cx="3263269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700" y="2677644"/>
            <a:ext cx="2818159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653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29" y="2603561"/>
            <a:ext cx="3618869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65" y="2603500"/>
            <a:ext cx="361886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8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51" y="2677645"/>
            <a:ext cx="3263269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705" y="2677644"/>
            <a:ext cx="2818159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86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2603500"/>
            <a:ext cx="36188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29" y="3179823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65" y="2603500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65" y="3179823"/>
            <a:ext cx="361886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979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7" y="973668"/>
            <a:ext cx="6571060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54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568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46" y="1295400"/>
            <a:ext cx="209486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447800"/>
            <a:ext cx="38925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45" y="3129341"/>
            <a:ext cx="209486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23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0" y="1693394"/>
            <a:ext cx="2898851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33" y="1143000"/>
            <a:ext cx="242039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565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4969927"/>
            <a:ext cx="661924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8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5536665"/>
            <a:ext cx="661924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422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1063417"/>
            <a:ext cx="6623862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274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607336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6" y="2613787"/>
            <a:ext cx="489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982134"/>
            <a:ext cx="6340430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3678766"/>
            <a:ext cx="57984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46" y="5029260"/>
            <a:ext cx="6933673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599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70667"/>
            <a:ext cx="6619245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299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5" y="2603502"/>
            <a:ext cx="23564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45" y="3179825"/>
            <a:ext cx="23564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71" y="2603500"/>
            <a:ext cx="2360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71" y="3179824"/>
            <a:ext cx="236025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3" y="2603501"/>
            <a:ext cx="235929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3179823"/>
            <a:ext cx="2359152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256969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256969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7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29" y="2603571"/>
            <a:ext cx="3618869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70" y="2603500"/>
            <a:ext cx="361886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659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5" y="4532844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45" y="5109106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79" y="4532905"/>
            <a:ext cx="228782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9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59" y="5109105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112" y="4532845"/>
            <a:ext cx="228832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5109104"/>
            <a:ext cx="2288322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256969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256969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5" y="6391899"/>
            <a:ext cx="2733212" cy="304801"/>
          </a:xfrm>
        </p:spPr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878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973668"/>
            <a:ext cx="6619244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8" y="2603500"/>
            <a:ext cx="6619244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610" y="6391899"/>
            <a:ext cx="742949" cy="304799"/>
          </a:xfrm>
        </p:spPr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26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1278467"/>
            <a:ext cx="1057474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46" y="1278467"/>
            <a:ext cx="4692019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59" y="6391899"/>
            <a:ext cx="744101" cy="304799"/>
          </a:xfrm>
        </p:spPr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969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8" y="2099733"/>
            <a:ext cx="6619244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8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5440" y="1830326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C76C42D-0B8C-47A7-AEFE-6628FAF81FB9}" type="datetimeFigureOut">
              <a:rPr lang="ar-EG" smtClean="0">
                <a:solidFill>
                  <a:prstClr val="white">
                    <a:alpha val="60000"/>
                  </a:prstClr>
                </a:solidFill>
              </a:rPr>
              <a:pPr/>
              <a:t>01/04/1440</a:t>
            </a:fld>
            <a:endParaRPr lang="ar-EG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1534" y="3265985"/>
            <a:ext cx="3859795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ar-EG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32" y="295782"/>
            <a:ext cx="628649" cy="767687"/>
          </a:xfrm>
        </p:spPr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094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8" y="2603500"/>
            <a:ext cx="6619244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89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42" y="2677645"/>
            <a:ext cx="3263269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96" y="2677644"/>
            <a:ext cx="2818159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920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29" y="2603553"/>
            <a:ext cx="3618869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61" y="2603500"/>
            <a:ext cx="361886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644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2603500"/>
            <a:ext cx="36188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29" y="3179815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61" y="2603500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61" y="3179815"/>
            <a:ext cx="361886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5857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7" y="973668"/>
            <a:ext cx="6571060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230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2603500"/>
            <a:ext cx="36188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29" y="3179833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70" y="2603500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70" y="3179833"/>
            <a:ext cx="361886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983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42" y="1295400"/>
            <a:ext cx="209486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447800"/>
            <a:ext cx="38925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41" y="3129333"/>
            <a:ext cx="209486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002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0" y="1693386"/>
            <a:ext cx="2898851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29" y="1143000"/>
            <a:ext cx="242039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414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4969927"/>
            <a:ext cx="661924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8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5536665"/>
            <a:ext cx="661924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094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1063417"/>
            <a:ext cx="6623862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889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607336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6" y="2613787"/>
            <a:ext cx="489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982134"/>
            <a:ext cx="6340430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3678766"/>
            <a:ext cx="57984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42" y="5029252"/>
            <a:ext cx="6933673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96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70667"/>
            <a:ext cx="6619245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70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1" y="2603502"/>
            <a:ext cx="23564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41" y="3179817"/>
            <a:ext cx="23564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67" y="2603500"/>
            <a:ext cx="2360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67" y="3179816"/>
            <a:ext cx="236025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3" y="2603501"/>
            <a:ext cx="235929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3179815"/>
            <a:ext cx="2359152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2569686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2569686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629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1" y="4532844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41" y="5109106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75" y="4532897"/>
            <a:ext cx="228782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9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55" y="5109105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108" y="4532845"/>
            <a:ext cx="228832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5109104"/>
            <a:ext cx="2288322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2569686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2569686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5" y="6391891"/>
            <a:ext cx="2733212" cy="304801"/>
          </a:xfrm>
        </p:spPr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951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973668"/>
            <a:ext cx="6619244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8" y="2603500"/>
            <a:ext cx="6619244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606" y="6391891"/>
            <a:ext cx="742949" cy="304799"/>
          </a:xfrm>
        </p:spPr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526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1278467"/>
            <a:ext cx="1057474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42" y="1278467"/>
            <a:ext cx="4692019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55" y="6391891"/>
            <a:ext cx="744101" cy="304799"/>
          </a:xfrm>
        </p:spPr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4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7" y="973668"/>
            <a:ext cx="6571060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589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8" y="2099733"/>
            <a:ext cx="6619244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8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5435" y="1830326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C76C42D-0B8C-47A7-AEFE-6628FAF81FB9}" type="datetimeFigureOut">
              <a:rPr lang="ar-EG" smtClean="0">
                <a:solidFill>
                  <a:prstClr val="white">
                    <a:alpha val="60000"/>
                  </a:prstClr>
                </a:solidFill>
              </a:rPr>
              <a:pPr/>
              <a:t>01/04/1440</a:t>
            </a:fld>
            <a:endParaRPr lang="ar-EG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1529" y="3265975"/>
            <a:ext cx="3859795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ar-EG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27" y="295772"/>
            <a:ext cx="628649" cy="767687"/>
          </a:xfrm>
        </p:spPr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119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8" y="2603500"/>
            <a:ext cx="6619244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702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37" y="2677645"/>
            <a:ext cx="3263269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91" y="2677644"/>
            <a:ext cx="2818159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501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29" y="2603543"/>
            <a:ext cx="3618869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56" y="2603500"/>
            <a:ext cx="361886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317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2603500"/>
            <a:ext cx="36188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29" y="3179805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56" y="2603500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56" y="3179805"/>
            <a:ext cx="361886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535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7" y="973668"/>
            <a:ext cx="6571060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138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134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37" y="1295400"/>
            <a:ext cx="209486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447800"/>
            <a:ext cx="38925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36" y="3129323"/>
            <a:ext cx="209486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246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0" y="1693376"/>
            <a:ext cx="2898851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24" y="1143000"/>
            <a:ext cx="242039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805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4969927"/>
            <a:ext cx="661924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8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5536665"/>
            <a:ext cx="661924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7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950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1063417"/>
            <a:ext cx="6623862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9508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607336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6" y="2613787"/>
            <a:ext cx="489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982134"/>
            <a:ext cx="6340430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3678766"/>
            <a:ext cx="57984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37" y="5029242"/>
            <a:ext cx="6933673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668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70667"/>
            <a:ext cx="6619245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639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36" y="2603502"/>
            <a:ext cx="23564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36" y="3179807"/>
            <a:ext cx="23564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62" y="2603500"/>
            <a:ext cx="2360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62" y="3179806"/>
            <a:ext cx="236025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3" y="2603501"/>
            <a:ext cx="235929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3179805"/>
            <a:ext cx="2359152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2569676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2569676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612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36" y="4532844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36" y="5109106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70" y="4532887"/>
            <a:ext cx="228782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9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50" y="5109105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103" y="4532845"/>
            <a:ext cx="228832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5109104"/>
            <a:ext cx="2288322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2569676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2569676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5" y="6391881"/>
            <a:ext cx="2733212" cy="304801"/>
          </a:xfrm>
        </p:spPr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228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973668"/>
            <a:ext cx="6619244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8" y="2603500"/>
            <a:ext cx="6619244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601" y="6391881"/>
            <a:ext cx="742949" cy="304799"/>
          </a:xfrm>
        </p:spPr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667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1278467"/>
            <a:ext cx="1057474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37" y="1278467"/>
            <a:ext cx="4692019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50" y="6391881"/>
            <a:ext cx="744101" cy="304799"/>
          </a:xfrm>
        </p:spPr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570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8" y="2099733"/>
            <a:ext cx="6619244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8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5429" y="1830326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C76C42D-0B8C-47A7-AEFE-6628FAF81FB9}" type="datetimeFigureOut">
              <a:rPr lang="ar-EG" smtClean="0">
                <a:solidFill>
                  <a:prstClr val="white">
                    <a:alpha val="60000"/>
                  </a:prstClr>
                </a:solidFill>
              </a:rPr>
              <a:pPr/>
              <a:t>01/04/1440</a:t>
            </a:fld>
            <a:endParaRPr lang="ar-EG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1523" y="3265963"/>
            <a:ext cx="3859795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ar-EG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21" y="295760"/>
            <a:ext cx="628649" cy="767687"/>
          </a:xfrm>
        </p:spPr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708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8" y="2603500"/>
            <a:ext cx="6619244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11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31" y="2677645"/>
            <a:ext cx="3263269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85" y="2677644"/>
            <a:ext cx="2818159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5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51" y="1295400"/>
            <a:ext cx="209486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447800"/>
            <a:ext cx="38925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50" y="3129351"/>
            <a:ext cx="209486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196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29" y="2603531"/>
            <a:ext cx="3618869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50" y="2603500"/>
            <a:ext cx="361886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2603500"/>
            <a:ext cx="36188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29" y="3179793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50" y="2603500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50" y="3179793"/>
            <a:ext cx="361886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253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7" y="973668"/>
            <a:ext cx="6571060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372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974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31" y="1295400"/>
            <a:ext cx="209486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447800"/>
            <a:ext cx="38925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30" y="3129311"/>
            <a:ext cx="209486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638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0" y="1693364"/>
            <a:ext cx="2898851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18" y="1143000"/>
            <a:ext cx="242039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2292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4969927"/>
            <a:ext cx="661924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8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5536665"/>
            <a:ext cx="661924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444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1063417"/>
            <a:ext cx="6623862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862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607336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6" y="2613787"/>
            <a:ext cx="489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982134"/>
            <a:ext cx="6340430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3678766"/>
            <a:ext cx="57984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31" y="5029230"/>
            <a:ext cx="6933673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12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70667"/>
            <a:ext cx="6619245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C93-D5BB-4D0B-9444-9EC322210BE5}" type="slidenum">
              <a:rPr lang="ar-EG" smtClean="0">
                <a:solidFill>
                  <a:prstClr val="white"/>
                </a:solidFill>
              </a:rPr>
              <a:pPr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2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95502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7" y="973668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2603500"/>
            <a:ext cx="657106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64" y="6391909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 defTabSz="457200"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5" y="6391909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endParaRPr lang="ar-EG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41" y="29580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defTabSz="457200"/>
            <a:fld id="{62D69C93-D5BB-4D0B-9444-9EC322210BE5}" type="slidenum">
              <a:rPr lang="ar-EG" smtClean="0">
                <a:solidFill>
                  <a:prstClr val="white"/>
                </a:solidFill>
              </a:rPr>
              <a:pPr defTabSz="457200"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2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7" y="973668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2603500"/>
            <a:ext cx="657106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62" y="6391905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 defTabSz="457200"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5" y="6391905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endParaRPr lang="ar-EG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39" y="295796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defTabSz="457200"/>
            <a:fld id="{62D69C93-D5BB-4D0B-9444-9EC322210BE5}" type="slidenum">
              <a:rPr lang="ar-EG" smtClean="0">
                <a:solidFill>
                  <a:prstClr val="white"/>
                </a:solidFill>
              </a:rPr>
              <a:pPr defTabSz="457200"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9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7" y="973668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2603500"/>
            <a:ext cx="657106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59" y="6391899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 defTabSz="457200"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5" y="6391899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endParaRPr lang="ar-EG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36" y="29579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defTabSz="457200"/>
            <a:fld id="{62D69C93-D5BB-4D0B-9444-9EC322210BE5}" type="slidenum">
              <a:rPr lang="ar-EG" smtClean="0">
                <a:solidFill>
                  <a:prstClr val="white"/>
                </a:solidFill>
              </a:rPr>
              <a:pPr defTabSz="457200"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0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7" y="973668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2603500"/>
            <a:ext cx="657106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55" y="6391891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 defTabSz="457200"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5" y="6391891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endParaRPr lang="ar-EG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32" y="295782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defTabSz="457200"/>
            <a:fld id="{62D69C93-D5BB-4D0B-9444-9EC322210BE5}" type="slidenum">
              <a:rPr lang="ar-EG" smtClean="0">
                <a:solidFill>
                  <a:prstClr val="white"/>
                </a:solidFill>
              </a:rPr>
              <a:pPr defTabSz="457200"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5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7" y="973668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2603500"/>
            <a:ext cx="657106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50" y="6391881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 defTabSz="457200"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5" y="6391881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endParaRPr lang="ar-EG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27" y="295772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defTabSz="457200"/>
            <a:fld id="{62D69C93-D5BB-4D0B-9444-9EC322210BE5}" type="slidenum">
              <a:rPr lang="ar-EG" smtClean="0">
                <a:solidFill>
                  <a:prstClr val="white"/>
                </a:solidFill>
              </a:rPr>
              <a:pPr defTabSz="457200"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0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7" y="973668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2603500"/>
            <a:ext cx="657106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44" y="6391869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 defTabSz="457200"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5" y="6391869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endParaRPr lang="ar-EG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21" y="29576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defTabSz="457200"/>
            <a:fld id="{62D69C93-D5BB-4D0B-9444-9EC322210BE5}" type="slidenum">
              <a:rPr lang="ar-EG" smtClean="0">
                <a:solidFill>
                  <a:prstClr val="white"/>
                </a:solidFill>
              </a:rPr>
              <a:pPr defTabSz="457200"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3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7" y="973668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2603500"/>
            <a:ext cx="657106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37" y="6391855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 defTabSz="457200"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5" y="6391855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endParaRPr lang="ar-EG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14" y="295746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defTabSz="457200"/>
            <a:fld id="{62D69C93-D5BB-4D0B-9444-9EC322210BE5}" type="slidenum">
              <a:rPr lang="ar-EG" smtClean="0">
                <a:solidFill>
                  <a:prstClr val="white"/>
                </a:solidFill>
              </a:rPr>
              <a:pPr defTabSz="457200"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6" y="973668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657106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0C76C42D-0B8C-47A7-AEFE-6628FAF81FB9}" type="datetimeFigureOut">
              <a:rPr lang="ar-EG" smtClean="0">
                <a:solidFill>
                  <a:srgbClr val="B31166"/>
                </a:solidFill>
              </a:rPr>
              <a:pPr defTabSz="457200"/>
              <a:t>01/04/1440</a:t>
            </a:fld>
            <a:endParaRPr lang="ar-EG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endParaRPr lang="ar-EG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defTabSz="457200"/>
            <a:fld id="{62D69C93-D5BB-4D0B-9444-9EC322210BE5}" type="slidenum">
              <a:rPr lang="ar-EG" smtClean="0">
                <a:solidFill>
                  <a:prstClr val="white"/>
                </a:solidFill>
              </a:rPr>
              <a:pPr defTabSz="457200"/>
              <a:t>‹#›</a:t>
            </a:fld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2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5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5.pn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7624589" y="-207634"/>
            <a:ext cx="1311811" cy="172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07668" y="-207634"/>
            <a:ext cx="1311811" cy="172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624589" y="5338590"/>
            <a:ext cx="1311811" cy="172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 flipH="1">
            <a:off x="207668" y="5338590"/>
            <a:ext cx="1311811" cy="172707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/>
          <p:nvPr/>
        </p:nvSpPr>
        <p:spPr>
          <a:xfrm>
            <a:off x="321000" y="321000"/>
            <a:ext cx="8502000" cy="62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529383" y="701457"/>
            <a:ext cx="8190600" cy="58958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5400" b="1" dirty="0" smtClean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Adobe Arabic" panose="02040503050201020203" pitchFamily="18" charset="-78"/>
                <a:cs typeface="Adobe Arabic" panose="02040503050201020203" pitchFamily="18" charset="-78"/>
                <a:sym typeface="Arial"/>
              </a:rPr>
              <a:t>برنامج </a:t>
            </a:r>
            <a:endParaRPr lang="ar-EG" sz="5400" b="1" dirty="0"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  <a:latin typeface="Adobe Arabic" panose="02040503050201020203" pitchFamily="18" charset="-78"/>
              <a:cs typeface="Adobe Arabic" panose="02040503050201020203" pitchFamily="18" charset="-78"/>
              <a:sym typeface="Arial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en-US" sz="700" b="1" dirty="0"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  <a:latin typeface="Adobe Arabic" panose="02040503050201020203" pitchFamily="18" charset="-78"/>
              <a:cs typeface="Adobe Arabic" panose="02040503050201020203" pitchFamily="18" charset="-78"/>
              <a:sym typeface="Arial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7200" b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Adobe Arabic" panose="02040503050201020203" pitchFamily="18" charset="-78"/>
                <a:cs typeface="Adobe Arabic" panose="02040503050201020203" pitchFamily="18" charset="-78"/>
                <a:sym typeface="Arial"/>
              </a:rPr>
              <a:t>صعوبات التعلم الاكاديمية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200" b="1" dirty="0" smtClean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Adobe Arabic" panose="02040503050201020203" pitchFamily="18" charset="-78"/>
                <a:cs typeface="Adobe Arabic" panose="02040503050201020203" pitchFamily="18" charset="-78"/>
                <a:sym typeface="Arial"/>
              </a:rPr>
              <a:t>فكرة فريق ادارة التدريب بمديرية التربية والتعليم بالقاهرة  </a:t>
            </a:r>
            <a:endParaRPr lang="en-US" sz="3200" b="1" dirty="0"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  <a:latin typeface="Adobe Arabic" panose="02040503050201020203" pitchFamily="18" charset="-78"/>
              <a:cs typeface="Adobe Arabic" panose="02040503050201020203" pitchFamily="18" charset="-78"/>
              <a:sym typeface="Arial"/>
            </a:endParaRPr>
          </a:p>
        </p:txBody>
      </p:sp>
      <p:cxnSp>
        <p:nvCxnSpPr>
          <p:cNvPr id="39" name="Shape 39"/>
          <p:cNvCxnSpPr/>
          <p:nvPr/>
        </p:nvCxnSpPr>
        <p:spPr>
          <a:xfrm rot="10800000">
            <a:off x="1210744" y="5819314"/>
            <a:ext cx="3244799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0" name="Shape 40"/>
          <p:cNvCxnSpPr/>
          <p:nvPr/>
        </p:nvCxnSpPr>
        <p:spPr>
          <a:xfrm rot="10800000">
            <a:off x="4706842" y="5819314"/>
            <a:ext cx="3244799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40" y="824367"/>
            <a:ext cx="956291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http://elsaba7.com/images/News/b68be2c9-266c-4fb8-9ac1-e70dcc2b497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332" y="836713"/>
            <a:ext cx="1353735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FB31750-FD44-4CD4-86C7-5EC5632AD3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757342"/>
            <a:ext cx="1676400" cy="110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4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7624589" y="-207634"/>
            <a:ext cx="1311811" cy="172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07668" y="-207634"/>
            <a:ext cx="1311811" cy="172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624589" y="5338590"/>
            <a:ext cx="1311811" cy="172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 flipH="1">
            <a:off x="207668" y="5338590"/>
            <a:ext cx="1311811" cy="172707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/>
          <p:nvPr/>
        </p:nvSpPr>
        <p:spPr>
          <a:xfrm>
            <a:off x="321000" y="321000"/>
            <a:ext cx="8502000" cy="62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476700" y="609606"/>
            <a:ext cx="8190600" cy="58958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5000" b="1" dirty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إجراءات </a:t>
            </a:r>
            <a:r>
              <a:rPr lang="ar-SA" sz="50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المشروع</a:t>
            </a:r>
            <a:endParaRPr lang="ar-EG" sz="5000" b="1" dirty="0" smtClean="0">
              <a:solidFill>
                <a:srgbClr val="FF000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marL="342900" lvl="0" indent="-342900" algn="r" defTabSz="457200" rtl="1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ar-EG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المشروع على السيد وكيل اول الوزارة –مدير المديرية(راعى المشروع) 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ar-SA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تشكيل </a:t>
            </a:r>
            <a:r>
              <a:rPr lang="ar-SA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فريق عمل </a:t>
            </a:r>
            <a:r>
              <a:rPr lang="ar-EG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بادارة التدريب بالمديرية 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ar-SA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تشكيل فريق عمل </a:t>
            </a:r>
            <a:r>
              <a:rPr lang="ar-EG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بكل ادارة تعليمية </a:t>
            </a:r>
            <a:endParaRPr lang="ar-EG" sz="3200" b="1" dirty="0">
              <a:solidFill>
                <a:prstClr val="black">
                  <a:lumMod val="75000"/>
                  <a:lumOff val="25000"/>
                </a:prst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lvl="0" indent="-342900" algn="r" defTabSz="457200" rtl="1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ar-EG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لقاء بين فريق التدريب بالمديرية وفريق عمل  كل ادارة  لشرح الاجراءات وكيفية حصر الصعوبات والكفاءات </a:t>
            </a:r>
            <a:endParaRPr lang="ar-SA" sz="3200" b="1" dirty="0">
              <a:solidFill>
                <a:prstClr val="black">
                  <a:lumMod val="75000"/>
                  <a:lumOff val="25000"/>
                </a:prst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lvl="0" indent="-342900" algn="r" defTabSz="457200" rtl="1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ar-SA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حصر صعوبات التعلم عن طريق : الاختبار القبلي للطلاب </a:t>
            </a:r>
            <a:r>
              <a:rPr lang="ar-SA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EG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مقابلات المعلمين والمعلمين الاوائل والموجهين الاوائل والطلاب </a:t>
            </a:r>
            <a:endParaRPr lang="en-US" sz="3200" b="1" dirty="0">
              <a:solidFill>
                <a:prstClr val="black">
                  <a:lumMod val="75000"/>
                  <a:lumOff val="25000"/>
                </a:prst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lvl="0" indent="-342900" algn="r" defTabSz="457200" rtl="1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ar-SA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التأكد من درجة صدق الصعوبات</a:t>
            </a:r>
            <a:endParaRPr lang="en-US" sz="3200" b="1" dirty="0">
              <a:solidFill>
                <a:prstClr val="black">
                  <a:lumMod val="75000"/>
                  <a:lumOff val="25000"/>
                </a:prst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9" name="Shape 39"/>
          <p:cNvCxnSpPr/>
          <p:nvPr/>
        </p:nvCxnSpPr>
        <p:spPr>
          <a:xfrm rot="10800000">
            <a:off x="1210744" y="5819314"/>
            <a:ext cx="3244799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0" name="Shape 40"/>
          <p:cNvCxnSpPr/>
          <p:nvPr/>
        </p:nvCxnSpPr>
        <p:spPr>
          <a:xfrm rot="10800000">
            <a:off x="4706842" y="5819314"/>
            <a:ext cx="3244799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40" y="824367"/>
            <a:ext cx="956291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http://elsaba7.com/images/News/b68be2c9-266c-4fb8-9ac1-e70dcc2b497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332" y="525322"/>
            <a:ext cx="1353735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FB31750-FD44-4CD4-86C7-5EC5632AD3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46847"/>
            <a:ext cx="1143000" cy="110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6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7624589" y="-207634"/>
            <a:ext cx="1311811" cy="172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07668" y="-207634"/>
            <a:ext cx="1311811" cy="172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624589" y="5338590"/>
            <a:ext cx="1311811" cy="172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 flipH="1">
            <a:off x="207668" y="5338590"/>
            <a:ext cx="1311811" cy="172707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/>
          <p:nvPr/>
        </p:nvSpPr>
        <p:spPr>
          <a:xfrm>
            <a:off x="321000" y="321000"/>
            <a:ext cx="8502000" cy="62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476700" y="609606"/>
            <a:ext cx="8190600" cy="58958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5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إجراءات </a:t>
            </a:r>
            <a:r>
              <a:rPr lang="ar-SA" sz="5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</a:t>
            </a:r>
            <a:endParaRPr lang="ar-EG" sz="50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lvl="0" indent="-342900" algn="r" defTabSz="457200" rtl="1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ar-SA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ترتيب الصعوبات حسب الأهمية (حسب درجة الصعوبة) من خلال عينة من المعلمين .</a:t>
            </a:r>
            <a:endParaRPr lang="en-US" sz="3000" dirty="0">
              <a:solidFill>
                <a:prstClr val="black">
                  <a:lumMod val="75000"/>
                  <a:lumOff val="25000"/>
                </a:prst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lvl="0" indent="-342900" algn="r" defTabSz="457200" rtl="1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ar-SA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تشكيل </a:t>
            </a:r>
            <a:r>
              <a:rPr lang="ar-EG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فريق </a:t>
            </a:r>
            <a:r>
              <a:rPr lang="ar-SA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متخصصي إعداد الحقائب التدريبية (تشكل من </a:t>
            </a:r>
            <a:r>
              <a:rPr lang="ar-SA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EG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قطاعات </a:t>
            </a:r>
            <a:r>
              <a:rPr lang="ar-EG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الاربعة </a:t>
            </a:r>
            <a:r>
              <a:rPr lang="ar-SA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بالقاهرة).</a:t>
            </a:r>
            <a:r>
              <a:rPr lang="ar-EG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(8فرق لاعداد الحقائب )</a:t>
            </a:r>
          </a:p>
          <a:p>
            <a:pPr lvl="0" algn="r" defTabSz="457200" rtl="1"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ar-EG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حقيبة(رياضيات-لغة عربية-لغة انجليزية-دراسات-علوم –تعلم قائم على المشروعات-دمج التكنولوجيا –العاب)</a:t>
            </a:r>
            <a:endParaRPr lang="en-US" sz="40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lvl="0" indent="-342900" algn="r" defTabSz="457200" rtl="1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ar-SA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تدريب المعلمين وفق جدول زمني يتفق مع اللائحة المدرسية بتضمين فترة دراسية (حصتين كل أسبوع</a:t>
            </a:r>
            <a:r>
              <a:rPr lang="ar-SA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EG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داخل وحدة التدريب بالمدرسة </a:t>
            </a:r>
            <a:r>
              <a:rPr lang="ar-SA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000" dirty="0">
              <a:solidFill>
                <a:prstClr val="black">
                  <a:lumMod val="75000"/>
                  <a:lumOff val="25000"/>
                </a:prst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lvl="0" indent="-342900" algn="r" defTabSz="457200" rtl="1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ar-SA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قياس أثر التدريب بتطبيق اختبار بعدي علي الطلاب .</a:t>
            </a:r>
            <a:endParaRPr lang="en-US" sz="3000" dirty="0">
              <a:solidFill>
                <a:prstClr val="black">
                  <a:lumMod val="75000"/>
                  <a:lumOff val="25000"/>
                </a:prst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9" name="Shape 39"/>
          <p:cNvCxnSpPr/>
          <p:nvPr/>
        </p:nvCxnSpPr>
        <p:spPr>
          <a:xfrm rot="10800000">
            <a:off x="1210744" y="5819314"/>
            <a:ext cx="3244799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0" name="Shape 40"/>
          <p:cNvCxnSpPr/>
          <p:nvPr/>
        </p:nvCxnSpPr>
        <p:spPr>
          <a:xfrm rot="10800000">
            <a:off x="4706842" y="5819314"/>
            <a:ext cx="3244799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40" y="824367"/>
            <a:ext cx="956291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http://elsaba7.com/images/News/b68be2c9-266c-4fb8-9ac1-e70dcc2b497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332" y="525322"/>
            <a:ext cx="1353735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FB31750-FD44-4CD4-86C7-5EC5632AD3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291" y="462930"/>
            <a:ext cx="1676400" cy="110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1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7624589" y="-207634"/>
            <a:ext cx="1311811" cy="172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07668" y="-207634"/>
            <a:ext cx="1311811" cy="172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624589" y="5338590"/>
            <a:ext cx="1311811" cy="172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 flipH="1">
            <a:off x="207668" y="5338590"/>
            <a:ext cx="1311811" cy="172707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/>
          <p:nvPr/>
        </p:nvSpPr>
        <p:spPr>
          <a:xfrm>
            <a:off x="321000" y="321000"/>
            <a:ext cx="8502000" cy="62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476700" y="609606"/>
            <a:ext cx="8190600" cy="58958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5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إجراءات </a:t>
            </a:r>
            <a:r>
              <a:rPr lang="ar-SA" sz="5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</a:t>
            </a:r>
            <a:endParaRPr lang="ar-EG" sz="50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defTabSz="457200" rtl="1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ar-SA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معالجة النتائج </a:t>
            </a:r>
            <a:r>
              <a:rPr lang="ar-SA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إحصائي</a:t>
            </a:r>
            <a:r>
              <a:rPr lang="ar-EG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</a:t>
            </a:r>
            <a:r>
              <a:rPr lang="ar-SA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تفسير النتائج وتحليلها </a:t>
            </a:r>
            <a:r>
              <a:rPr lang="ar-SA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EG" sz="3000" b="1" dirty="0" smtClean="0">
              <a:solidFill>
                <a:prstClr val="black">
                  <a:lumMod val="75000"/>
                  <a:lumOff val="25000"/>
                </a:prst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defTabSz="457200" rtl="1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ar-EG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اعداد قائمة نهائية بصعوبات  كل مادة .</a:t>
            </a:r>
          </a:p>
          <a:p>
            <a:pPr marL="342900" indent="-342900" algn="r" defTabSz="457200" rtl="1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ar-EG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قوائم الصعوبات على توجيه عام المواد لتحكيمها .</a:t>
            </a:r>
          </a:p>
          <a:p>
            <a:pPr marL="342900" indent="-342900" algn="r" defTabSz="457200" rtl="1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ar-EG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قوائم الصعوبات </a:t>
            </a:r>
            <a:r>
              <a:rPr lang="ar-EG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اساتذة كلية التربية لتحكيمها .</a:t>
            </a:r>
          </a:p>
          <a:p>
            <a:pPr marL="342900" indent="-342900" algn="r" defTabSz="457200" rtl="1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ar-EG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تسليم معدى الحقائب  قوائم الصعوبات للاستعانه بها فى اعداد الحقائب .</a:t>
            </a:r>
          </a:p>
          <a:p>
            <a:pPr marL="342900" indent="-342900" algn="r" defTabSz="457200" rtl="1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ar-EG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عقد سيمنار 5/12/2018 لعرض ابداعات المعلميين </a:t>
            </a:r>
          </a:p>
          <a:p>
            <a:pPr algn="r" defTabSz="457200" rtl="1">
              <a:spcBef>
                <a:spcPts val="1000"/>
              </a:spcBef>
              <a:buClr>
                <a:srgbClr val="B31166"/>
              </a:buClr>
              <a:buSzPct val="80000"/>
            </a:pPr>
            <a:endParaRPr lang="ar-EG" sz="2800" b="1" dirty="0" smtClean="0">
              <a:solidFill>
                <a:prstClr val="black">
                  <a:lumMod val="75000"/>
                  <a:lumOff val="25000"/>
                </a:prst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defTabSz="457200" rtl="1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endParaRPr lang="en-US" sz="3000" dirty="0">
              <a:solidFill>
                <a:prstClr val="black">
                  <a:lumMod val="75000"/>
                  <a:lumOff val="25000"/>
                </a:prst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9" name="Shape 39"/>
          <p:cNvCxnSpPr/>
          <p:nvPr/>
        </p:nvCxnSpPr>
        <p:spPr>
          <a:xfrm rot="10800000">
            <a:off x="1210744" y="5819314"/>
            <a:ext cx="3244799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0" name="Shape 40"/>
          <p:cNvCxnSpPr/>
          <p:nvPr/>
        </p:nvCxnSpPr>
        <p:spPr>
          <a:xfrm rot="10800000">
            <a:off x="4706842" y="5819314"/>
            <a:ext cx="3244799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40" y="824367"/>
            <a:ext cx="956291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http://elsaba7.com/images/News/b68be2c9-266c-4fb8-9ac1-e70dcc2b497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332" y="525322"/>
            <a:ext cx="1353735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FB31750-FD44-4CD4-86C7-5EC5632AD3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291" y="462930"/>
            <a:ext cx="1676400" cy="110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1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5D3D5B-7792-42C4-B110-D78397ECC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38" y="973668"/>
            <a:ext cx="7201906" cy="706964"/>
          </a:xfrm>
        </p:spPr>
        <p:txBody>
          <a:bodyPr>
            <a:noAutofit/>
          </a:bodyPr>
          <a:lstStyle/>
          <a:p>
            <a:pPr algn="ctr"/>
            <a:r>
              <a:rPr lang="ar-SA" sz="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بروتوكول المديرية مع كلية التربية جامعة عين شمس</a:t>
            </a:r>
            <a:endParaRPr lang="en-US" sz="5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0" name="Content Placeholder 4">
            <a:extLst>
              <a:ext uri="{FF2B5EF4-FFF2-40B4-BE49-F238E27FC236}">
                <a16:creationId xmlns="" xmlns:a16="http://schemas.microsoft.com/office/drawing/2014/main" id="{EAFB2943-CBB9-4995-B960-1A3AB7F94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956" y="2272467"/>
            <a:ext cx="3931379" cy="39313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Picture 37" descr="A group of people sitting around a living room&#10;&#10;Description automatically generated">
            <a:extLst>
              <a:ext uri="{FF2B5EF4-FFF2-40B4-BE49-F238E27FC236}">
                <a16:creationId xmlns="" xmlns:a16="http://schemas.microsoft.com/office/drawing/2014/main" id="{2473579A-8029-4AF3-A07C-24A4A002C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6" y="2259695"/>
            <a:ext cx="3931380" cy="39313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B29FC392-555E-4A48-BF15-84B0D5284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79" y="73"/>
            <a:ext cx="501445" cy="110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7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E754E1-2F72-4D4B-AE1B-523FCA2F4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ورش التجهيز لسمنار صعوبات التعلم</a:t>
            </a:r>
            <a:endParaRPr lang="en-US" sz="5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F646635-CD7E-4594-9073-E619509D6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74" y="63"/>
            <a:ext cx="501445" cy="11090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F6144AC-D854-4085-B07D-80BBA80533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69" y="3213142"/>
            <a:ext cx="3760839" cy="28111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725E8E0-0F0D-45C3-A439-A62F0C3507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8" y="3213142"/>
            <a:ext cx="3760839" cy="281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F2BD285-49BB-41B8-947F-EEFEE3567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12" y="2322149"/>
            <a:ext cx="1848264" cy="4381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17B87A-443C-4949-ABF6-8F6ECE7EC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صعوبات التعلم في مادة الرياضيات</a:t>
            </a:r>
            <a:endParaRPr lang="en-US" sz="5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C6E965D-73C7-49E0-B7F0-8BB9C41CA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49" y="2323527"/>
            <a:ext cx="5839663" cy="437974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BEC2D2F-2E82-4EAC-AAFA-0B837C7E4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6" y="2323527"/>
            <a:ext cx="5839663" cy="4379747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420E2C-5494-4EC3-9F16-1053ABD594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49" y="2323473"/>
            <a:ext cx="5839663" cy="4379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A21A941-6143-4944-A12E-56BDC7D327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70" y="55"/>
            <a:ext cx="501445" cy="110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5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629590-59E8-4886-B646-362BB0C29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صعوبات التعلم في مادة الدراسات</a:t>
            </a:r>
            <a:endParaRPr lang="en-US" sz="5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4ABA51E-5CC6-4DB6-9925-B61FA47BC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71" y="2329787"/>
            <a:ext cx="3448182" cy="433769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9BF144C-0954-4368-952A-073DAAE09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05" y="2302241"/>
            <a:ext cx="6170390" cy="4365240"/>
          </a:xfr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4570953-A8F1-4FEC-A25E-2E5525C1D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05" y="2302241"/>
            <a:ext cx="6170390" cy="4337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A527EEA-5675-431F-96A9-C8C10E75BF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65" y="45"/>
            <a:ext cx="501445" cy="110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8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D1EB38-0E4B-43DB-B730-CA19271EB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صعوبات التعلم في مادة اللغة العربية</a:t>
            </a:r>
            <a:endParaRPr lang="en-US" sz="5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E8F9D53-3B70-4418-84AB-C02D92C9C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" y="2452635"/>
            <a:ext cx="4354013" cy="35382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4F76287-5408-4D48-845E-34BB8E35F2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12" y="2452603"/>
            <a:ext cx="4354013" cy="35382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B6A5807-7D14-4165-BB5C-0642A8185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59" y="33"/>
            <a:ext cx="501445" cy="110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F47736-48CC-468B-A929-0B5A4794B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تقييم المشاريع المقدمة في مركز التميز التربوي</a:t>
            </a:r>
            <a:endParaRPr lang="en-US" sz="5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Content Placeholder 4" descr="A group of people in a room&#10;&#10;Description automatically generated">
            <a:extLst>
              <a:ext uri="{FF2B5EF4-FFF2-40B4-BE49-F238E27FC236}">
                <a16:creationId xmlns="" xmlns:a16="http://schemas.microsoft.com/office/drawing/2014/main" id="{F9AAC97C-FB51-4A1D-BA9C-FF9658C14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84" y="2373587"/>
            <a:ext cx="5186855" cy="4254500"/>
          </a:xfrm>
        </p:spPr>
      </p:pic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="" xmlns:a16="http://schemas.microsoft.com/office/drawing/2014/main" id="{E3DDE753-E5D1-4398-9FDA-9108B4E79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421" y="2385848"/>
            <a:ext cx="5176784" cy="4229978"/>
          </a:xfrm>
          <a:prstGeom prst="rect">
            <a:avLst/>
          </a:prstGeom>
        </p:spPr>
      </p:pic>
      <p:pic>
        <p:nvPicPr>
          <p:cNvPr id="9" name="Picture 8" descr="A group of people in a room&#10;&#10;Description automatically generated">
            <a:extLst>
              <a:ext uri="{FF2B5EF4-FFF2-40B4-BE49-F238E27FC236}">
                <a16:creationId xmlns="" xmlns:a16="http://schemas.microsoft.com/office/drawing/2014/main" id="{738A5FF0-2851-4136-99D5-3F08EE71FF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50" y="2350377"/>
            <a:ext cx="5196926" cy="4229978"/>
          </a:xfrm>
          <a:prstGeom prst="rect">
            <a:avLst/>
          </a:prstGeom>
        </p:spPr>
      </p:pic>
      <p:pic>
        <p:nvPicPr>
          <p:cNvPr id="11" name="Picture 10" descr="A group of people standing in a room&#10;&#10;Description automatically generated">
            <a:extLst>
              <a:ext uri="{FF2B5EF4-FFF2-40B4-BE49-F238E27FC236}">
                <a16:creationId xmlns="" xmlns:a16="http://schemas.microsoft.com/office/drawing/2014/main" id="{AC3B9F5B-F371-426C-8BFF-8FD2AF94E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57" y="2338554"/>
            <a:ext cx="5186855" cy="4254500"/>
          </a:xfrm>
          <a:prstGeom prst="rect">
            <a:avLst/>
          </a:prstGeom>
        </p:spPr>
      </p:pic>
      <p:pic>
        <p:nvPicPr>
          <p:cNvPr id="13" name="Picture 12" descr="A group of people in a room&#10;&#10;Description automatically generated">
            <a:extLst>
              <a:ext uri="{FF2B5EF4-FFF2-40B4-BE49-F238E27FC236}">
                <a16:creationId xmlns="" xmlns:a16="http://schemas.microsoft.com/office/drawing/2014/main" id="{FB0A3C59-70FA-4BC3-8F08-54FAE3173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89" y="2335927"/>
            <a:ext cx="5186855" cy="4277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DEDF645-BD08-47D8-B410-09F2F17053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52" y="19"/>
            <a:ext cx="501445" cy="110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9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EA488D-CF9E-4D95-A874-D8DB0075C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685" y="1575566"/>
            <a:ext cx="6619244" cy="3706868"/>
          </a:xfrm>
        </p:spPr>
        <p:txBody>
          <a:bodyPr/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السمنار الثاني</a:t>
            </a:r>
            <a:r>
              <a:rPr lang="ar-SA" dirty="0"/>
              <a:t/>
            </a:r>
            <a:br>
              <a:rPr lang="ar-SA" dirty="0"/>
            </a:br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صعوبات التعلم الاكاديمية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ضوء الانشطة الالكترونية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5/12/2018</a:t>
            </a:r>
            <a:endParaRPr lang="ar-EG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FB31750-FD44-4CD4-86C7-5EC5632AD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44" y="-38099"/>
            <a:ext cx="501445" cy="110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52525"/>
            <a:ext cx="68580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33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hmed\Downloads\47475624_211476623109316_168704283008355532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914400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33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7624589" y="-207634"/>
            <a:ext cx="1311811" cy="172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07668" y="-207634"/>
            <a:ext cx="1311811" cy="172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624589" y="5338590"/>
            <a:ext cx="1311811" cy="172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 flipH="1">
            <a:off x="207668" y="5338590"/>
            <a:ext cx="1311811" cy="172707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/>
          <p:nvPr/>
        </p:nvSpPr>
        <p:spPr>
          <a:xfrm>
            <a:off x="321000" y="321000"/>
            <a:ext cx="8502000" cy="62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529383" y="701457"/>
            <a:ext cx="8190600" cy="58958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5400" b="1" dirty="0" smtClean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Adobe Arabic" panose="02040503050201020203" pitchFamily="18" charset="-78"/>
                <a:cs typeface="Adobe Arabic" panose="02040503050201020203" pitchFamily="18" charset="-78"/>
                <a:sym typeface="Arial"/>
              </a:rPr>
              <a:t>فكرة المشروع </a:t>
            </a:r>
            <a:endParaRPr lang="ar-EG" sz="5400" b="1" dirty="0"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  <a:latin typeface="Adobe Arabic" panose="02040503050201020203" pitchFamily="18" charset="-78"/>
              <a:cs typeface="Adobe Arabic" panose="02040503050201020203" pitchFamily="18" charset="-78"/>
              <a:sym typeface="Arial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en-US" sz="700" b="1" dirty="0"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  <a:latin typeface="Adobe Arabic" panose="02040503050201020203" pitchFamily="18" charset="-78"/>
              <a:cs typeface="Adobe Arabic" panose="02040503050201020203" pitchFamily="18" charset="-78"/>
              <a:sym typeface="Arial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5400" b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Adobe Arabic" panose="02040503050201020203" pitchFamily="18" charset="-78"/>
                <a:cs typeface="Adobe Arabic" panose="02040503050201020203" pitchFamily="18" charset="-78"/>
                <a:sym typeface="Arial"/>
              </a:rPr>
              <a:t>بدأت بعد السيمنار الاول لتدريب القاهرة يوم 3/9 /2018 بعنوان 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5400" b="1" dirty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المستحدثات التكنولوجية والتربوية والأكاديمية في مجال التنمية المهنية</a:t>
            </a:r>
            <a:endParaRPr lang="en-US" sz="5400" b="1" dirty="0"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  <a:latin typeface="Adobe Arabic" panose="02040503050201020203" pitchFamily="18" charset="-78"/>
              <a:cs typeface="Adobe Arabic" panose="02040503050201020203" pitchFamily="18" charset="-78"/>
              <a:sym typeface="Arial"/>
            </a:endParaRPr>
          </a:p>
        </p:txBody>
      </p:sp>
      <p:cxnSp>
        <p:nvCxnSpPr>
          <p:cNvPr id="39" name="Shape 39"/>
          <p:cNvCxnSpPr/>
          <p:nvPr/>
        </p:nvCxnSpPr>
        <p:spPr>
          <a:xfrm rot="10800000">
            <a:off x="1210744" y="5819314"/>
            <a:ext cx="3244799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0" name="Shape 40"/>
          <p:cNvCxnSpPr/>
          <p:nvPr/>
        </p:nvCxnSpPr>
        <p:spPr>
          <a:xfrm rot="10800000">
            <a:off x="4706842" y="5819314"/>
            <a:ext cx="3244799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40" y="824367"/>
            <a:ext cx="956291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http://elsaba7.com/images/News/b68be2c9-266c-4fb8-9ac1-e70dcc2b497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332" y="836713"/>
            <a:ext cx="1353735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FB31750-FD44-4CD4-86C7-5EC5632AD3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757342"/>
            <a:ext cx="1676400" cy="110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4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7624589" y="-207634"/>
            <a:ext cx="1311811" cy="172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07668" y="-207634"/>
            <a:ext cx="1311811" cy="172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624589" y="5338590"/>
            <a:ext cx="1311811" cy="172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 flipH="1">
            <a:off x="207668" y="5338590"/>
            <a:ext cx="1311811" cy="172707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/>
          <p:nvPr/>
        </p:nvSpPr>
        <p:spPr>
          <a:xfrm>
            <a:off x="321000" y="321000"/>
            <a:ext cx="8502000" cy="62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476700" y="609606"/>
            <a:ext cx="8190600" cy="58958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80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أهداف</a:t>
            </a:r>
            <a:r>
              <a:rPr lang="ar-EG" sz="80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ال</a:t>
            </a:r>
            <a:r>
              <a:rPr lang="ar-SA" sz="80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مشروع</a:t>
            </a:r>
            <a:endParaRPr lang="en-US" sz="1100" b="1" dirty="0"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  <a:latin typeface="Adobe Arabic" panose="02040503050201020203" pitchFamily="18" charset="-78"/>
              <a:cs typeface="Adobe Arabic" panose="02040503050201020203" pitchFamily="18" charset="-78"/>
              <a:sym typeface="Arial"/>
            </a:endParaRPr>
          </a:p>
          <a:p>
            <a:pPr marL="630238" lvl="0" indent="-630238" algn="r" defTabSz="457200" rtl="1">
              <a:spcBef>
                <a:spcPts val="1000"/>
              </a:spcBef>
              <a:buClr>
                <a:srgbClr val="B31166">
                  <a:lumMod val="60000"/>
                  <a:lumOff val="40000"/>
                </a:srgbClr>
              </a:buClr>
              <a:buSzPct val="80000"/>
              <a:buFont typeface="Wingdings 3" charset="2"/>
              <a:buChar char=""/>
            </a:pPr>
            <a:r>
              <a:rPr lang="ar-SA" sz="4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تبادل الخبرات بين معلمي التخصص الواحد .</a:t>
            </a:r>
            <a:endParaRPr lang="en-US" sz="4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30238" lvl="0" indent="-630238" algn="r" defTabSz="457200" rtl="1">
              <a:spcBef>
                <a:spcPts val="1000"/>
              </a:spcBef>
              <a:buClr>
                <a:srgbClr val="B31166">
                  <a:lumMod val="60000"/>
                  <a:lumOff val="40000"/>
                </a:srgbClr>
              </a:buClr>
              <a:buSzPct val="80000"/>
              <a:buFont typeface="Wingdings 3" charset="2"/>
              <a:buChar char=""/>
            </a:pPr>
            <a:r>
              <a:rPr lang="ar-SA" sz="4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توظيف الطاقات البشرية المدربة من خلال المشاريع القومية ومنها المعلمون أولاً و</a:t>
            </a:r>
            <a:r>
              <a:rPr lang="en-US" sz="4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stem now </a:t>
            </a:r>
            <a:r>
              <a:rPr lang="ar-SA" sz="4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en-US" sz="4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TILO </a:t>
            </a:r>
            <a:r>
              <a:rPr lang="ar-SA" sz="4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ومشروع الإتحاد الأوربي </a:t>
            </a:r>
            <a:r>
              <a:rPr lang="en-US" sz="4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Erasmus+ </a:t>
            </a:r>
            <a:r>
              <a:rPr lang="ar-SA" sz="4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4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9" name="Shape 39"/>
          <p:cNvCxnSpPr/>
          <p:nvPr/>
        </p:nvCxnSpPr>
        <p:spPr>
          <a:xfrm rot="10800000">
            <a:off x="1327201" y="5819314"/>
            <a:ext cx="3244799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0" name="Shape 40"/>
          <p:cNvCxnSpPr/>
          <p:nvPr/>
        </p:nvCxnSpPr>
        <p:spPr>
          <a:xfrm rot="10800000">
            <a:off x="4706842" y="5819314"/>
            <a:ext cx="3244799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40" y="824367"/>
            <a:ext cx="956291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http://elsaba7.com/images/News/b68be2c9-266c-4fb8-9ac1-e70dcc2b497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332" y="836713"/>
            <a:ext cx="1353735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FB31750-FD44-4CD4-86C7-5EC5632AD3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73" y="397151"/>
            <a:ext cx="1676400" cy="110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4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7624589" y="-207634"/>
            <a:ext cx="1311811" cy="172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07668" y="-207634"/>
            <a:ext cx="1311811" cy="172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624589" y="5338590"/>
            <a:ext cx="1311811" cy="172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 flipH="1">
            <a:off x="207668" y="5338590"/>
            <a:ext cx="1311811" cy="172707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/>
          <p:nvPr/>
        </p:nvSpPr>
        <p:spPr>
          <a:xfrm>
            <a:off x="321000" y="321000"/>
            <a:ext cx="8502000" cy="62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529383" y="701457"/>
            <a:ext cx="8190600" cy="58958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5400" b="1" dirty="0" smtClean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Adobe Arabic" panose="02040503050201020203" pitchFamily="18" charset="-78"/>
                <a:cs typeface="Adobe Arabic" panose="02040503050201020203" pitchFamily="18" charset="-78"/>
                <a:sym typeface="Arial"/>
              </a:rPr>
              <a:t>تابع الاهداف  </a:t>
            </a:r>
            <a:endParaRPr lang="ar-EG" sz="5400" b="1" dirty="0"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  <a:latin typeface="Adobe Arabic" panose="02040503050201020203" pitchFamily="18" charset="-78"/>
              <a:cs typeface="Adobe Arabic" panose="02040503050201020203" pitchFamily="18" charset="-78"/>
              <a:sym typeface="Arial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en-US" sz="700" b="1" dirty="0"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  <a:latin typeface="Adobe Arabic" panose="02040503050201020203" pitchFamily="18" charset="-78"/>
              <a:cs typeface="Adobe Arabic" panose="02040503050201020203" pitchFamily="18" charset="-78"/>
              <a:sym typeface="Arial"/>
            </a:endParaRPr>
          </a:p>
          <a:p>
            <a:pPr marL="630238" lvl="0" indent="-630238" algn="r" defTabSz="457200" rtl="1">
              <a:spcBef>
                <a:spcPts val="1000"/>
              </a:spcBef>
              <a:buClr>
                <a:srgbClr val="B31166">
                  <a:lumMod val="60000"/>
                  <a:lumOff val="40000"/>
                </a:srgbClr>
              </a:buClr>
              <a:buSzPct val="80000"/>
              <a:buFont typeface="Wingdings 3" charset="2"/>
              <a:buChar char=""/>
            </a:pPr>
            <a:r>
              <a:rPr lang="ar-SA" sz="4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وضع حلول واقعية بتوظيف الأنشطة للتغلب علي صعوبات التعلم .</a:t>
            </a:r>
            <a:endParaRPr lang="en-US" sz="4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30238" lvl="0" indent="-630238" algn="r" defTabSz="457200" rtl="1">
              <a:spcBef>
                <a:spcPts val="1000"/>
              </a:spcBef>
              <a:buClr>
                <a:srgbClr val="B31166">
                  <a:lumMod val="60000"/>
                  <a:lumOff val="40000"/>
                </a:srgbClr>
              </a:buClr>
              <a:buSzPct val="80000"/>
              <a:buFont typeface="Wingdings 3" charset="2"/>
              <a:buChar char=""/>
            </a:pPr>
            <a:r>
              <a:rPr lang="ar-SA" sz="4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توظيف التكنولوجيا لتمكين المعلم من تطبيقها في مجال تخصصه</a:t>
            </a:r>
            <a:r>
              <a:rPr lang="ar-SA" sz="4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EG" sz="44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30238" lvl="0" indent="-630238" algn="r" defTabSz="457200" rtl="1">
              <a:spcBef>
                <a:spcPts val="1000"/>
              </a:spcBef>
              <a:buClr>
                <a:srgbClr val="B31166">
                  <a:lumMod val="60000"/>
                  <a:lumOff val="40000"/>
                </a:srgbClr>
              </a:buClr>
              <a:buSzPct val="80000"/>
              <a:buFont typeface="Wingdings 3" charset="2"/>
              <a:buChar char=""/>
            </a:pPr>
            <a:r>
              <a:rPr lang="ar-EG" sz="4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تفعيل وحدات التدريب بالمدارس </a:t>
            </a:r>
            <a:endParaRPr lang="en-US" sz="4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9" name="Shape 39"/>
          <p:cNvCxnSpPr/>
          <p:nvPr/>
        </p:nvCxnSpPr>
        <p:spPr>
          <a:xfrm rot="10800000">
            <a:off x="1210744" y="5819314"/>
            <a:ext cx="3244799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0" name="Shape 40"/>
          <p:cNvCxnSpPr/>
          <p:nvPr/>
        </p:nvCxnSpPr>
        <p:spPr>
          <a:xfrm rot="10800000">
            <a:off x="4706842" y="5819314"/>
            <a:ext cx="3244799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40" y="824367"/>
            <a:ext cx="956291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http://elsaba7.com/images/News/b68be2c9-266c-4fb8-9ac1-e70dcc2b497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332" y="836713"/>
            <a:ext cx="1353735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FB31750-FD44-4CD4-86C7-5EC5632AD3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757342"/>
            <a:ext cx="1676400" cy="110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2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6137EE3A-CD4C-4B19-AF64-D56F9B6D01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984390"/>
              </p:ext>
            </p:extLst>
          </p:nvPr>
        </p:nvGraphicFramePr>
        <p:xfrm>
          <a:off x="969580" y="672666"/>
          <a:ext cx="6731876" cy="6064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56C3444-5754-421E-AB99-205156074A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77" y="69"/>
            <a:ext cx="501445" cy="110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9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27BE04-3115-4943-ACE2-CEBF436A9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0B27BE04-3115-4943-ACE2-CEBF436A9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0B27BE04-3115-4943-ACE2-CEBF436A9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0C5C56-FF30-47AE-97B8-5568F5D33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640C5C56-FF30-47AE-97B8-5568F5D33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640C5C56-FF30-47AE-97B8-5568F5D33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0E85E6-2D4A-484F-A02F-79BF6480A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770E85E6-2D4A-484F-A02F-79BF6480A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770E85E6-2D4A-484F-A02F-79BF6480A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C51ACD-BE7B-4DCC-B0C2-5F7663DFB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07C51ACD-BE7B-4DCC-B0C2-5F7663DFB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07C51ACD-BE7B-4DCC-B0C2-5F7663DFB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5278DB-06D9-462F-A61E-113CBF4B2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FF5278DB-06D9-462F-A61E-113CBF4B2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FF5278DB-06D9-462F-A61E-113CBF4B2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7354AA-4D75-43E2-BF02-1482BFB8F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5E7354AA-4D75-43E2-BF02-1482BFB8F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5E7354AA-4D75-43E2-BF02-1482BFB8F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B01D34-95DC-476F-96CE-A552F79B3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DFB01D34-95DC-476F-96CE-A552F79B3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DFB01D34-95DC-476F-96CE-A552F79B3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3FC4F3-90A6-4A90-A896-D152FA070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423FC4F3-90A6-4A90-A896-D152FA070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423FC4F3-90A6-4A90-A896-D152FA070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44F2D2-4130-4C0B-A3C8-7C865FC7A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B744F2D2-4130-4C0B-A3C8-7C865FC7A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B744F2D2-4130-4C0B-A3C8-7C865FC7A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7624589" y="-207634"/>
            <a:ext cx="1311811" cy="172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07668" y="-207634"/>
            <a:ext cx="1311811" cy="172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624589" y="5338590"/>
            <a:ext cx="1311811" cy="172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 flipH="1">
            <a:off x="207668" y="5338590"/>
            <a:ext cx="1311811" cy="172707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/>
          <p:nvPr/>
        </p:nvSpPr>
        <p:spPr>
          <a:xfrm>
            <a:off x="321000" y="321000"/>
            <a:ext cx="8502000" cy="62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476700" y="609606"/>
            <a:ext cx="8190600" cy="58958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50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المشاركون في </a:t>
            </a:r>
            <a:r>
              <a:rPr lang="ar-SA" sz="50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المشروع</a:t>
            </a:r>
            <a:endParaRPr lang="ar-EG" sz="5000" b="1" dirty="0" smtClean="0">
              <a:solidFill>
                <a:srgbClr val="C0000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marL="342900" lvl="0" indent="-342900" algn="r" defTabSz="457200" rtl="1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ar-SA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إدارة التدريب بالمديرية – المنظم والمشرف الرئيس للمشروع.</a:t>
            </a:r>
            <a:endParaRPr lang="en-US" sz="4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lvl="0" indent="-342900" algn="r" defTabSz="457200" rtl="1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ar-EG" sz="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كلية التربية </a:t>
            </a:r>
            <a:r>
              <a:rPr lang="ar-SA" sz="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جامعة </a:t>
            </a:r>
            <a:r>
              <a:rPr lang="ar-SA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عين شمس.</a:t>
            </a:r>
            <a:endParaRPr lang="en-US" sz="4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lvl="0" indent="-342900" algn="r" defTabSz="457200" rtl="1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ar-SA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التعليم العام بالمديرية.</a:t>
            </a:r>
            <a:endParaRPr lang="en-US" sz="4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lvl="0" indent="-342900" algn="r" defTabSz="457200" rtl="1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ar-SA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التوجيهات الفنية بكافة تخصصاتها ، باعتبارها المسئول الأول عن المواد التخصصية.</a:t>
            </a:r>
            <a:endParaRPr lang="en-US" sz="4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9" name="Shape 39"/>
          <p:cNvCxnSpPr/>
          <p:nvPr/>
        </p:nvCxnSpPr>
        <p:spPr>
          <a:xfrm rot="10800000">
            <a:off x="1210744" y="5819314"/>
            <a:ext cx="3244799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0" name="Shape 40"/>
          <p:cNvCxnSpPr/>
          <p:nvPr/>
        </p:nvCxnSpPr>
        <p:spPr>
          <a:xfrm rot="10800000">
            <a:off x="4706842" y="5819314"/>
            <a:ext cx="3244799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40" y="824367"/>
            <a:ext cx="956291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http://elsaba7.com/images/News/b68be2c9-266c-4fb8-9ac1-e70dcc2b497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332" y="836713"/>
            <a:ext cx="1353735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FB31750-FD44-4CD4-86C7-5EC5632AD3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82" y="546917"/>
            <a:ext cx="1676400" cy="110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7624589" y="-207634"/>
            <a:ext cx="1311811" cy="172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07668" y="-207634"/>
            <a:ext cx="1311811" cy="172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624589" y="5338590"/>
            <a:ext cx="1311811" cy="172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 flipH="1">
            <a:off x="207668" y="5338590"/>
            <a:ext cx="1311811" cy="172707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/>
          <p:nvPr/>
        </p:nvSpPr>
        <p:spPr>
          <a:xfrm>
            <a:off x="321000" y="321000"/>
            <a:ext cx="8502000" cy="62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476700" y="609606"/>
            <a:ext cx="8190600" cy="58958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5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المشاركون في </a:t>
            </a:r>
            <a:r>
              <a:rPr lang="ar-SA" sz="5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</a:t>
            </a:r>
            <a:endParaRPr lang="ar-EG" sz="50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lvl="0" indent="-342900" algn="r" defTabSz="457200" rtl="1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ar-SA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الشئون التنفيذية باعتبارها المسئول الأول عن قطاع الأنشطة.</a:t>
            </a:r>
            <a:endParaRPr lang="en-US" sz="4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lvl="0" indent="-342900" algn="r" defTabSz="457200" rtl="1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ar-SA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مجالس الأمناء لتقديم الدعم الفني واللوجستي .</a:t>
            </a:r>
            <a:endParaRPr lang="en-US" sz="4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lvl="0" indent="-342900" algn="r" defTabSz="457200" rtl="1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ar-SA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المشاركة المجتمعية .</a:t>
            </a:r>
            <a:endParaRPr lang="en-US" sz="4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lvl="0" indent="-342900" algn="r" defTabSz="457200" rtl="1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ar-SA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النقابات بمناطق القاهرة الأربعة باعتبار كوادرها من القيادات والمعلمين</a:t>
            </a:r>
            <a:r>
              <a:rPr lang="ar-SA" sz="3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0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9" name="Shape 39"/>
          <p:cNvCxnSpPr/>
          <p:nvPr/>
        </p:nvCxnSpPr>
        <p:spPr>
          <a:xfrm rot="10800000">
            <a:off x="1210744" y="5819314"/>
            <a:ext cx="3244799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0" name="Shape 40"/>
          <p:cNvCxnSpPr/>
          <p:nvPr/>
        </p:nvCxnSpPr>
        <p:spPr>
          <a:xfrm rot="10800000">
            <a:off x="4706842" y="5819314"/>
            <a:ext cx="3244799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40" y="824367"/>
            <a:ext cx="956291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http://elsaba7.com/images/News/b68be2c9-266c-4fb8-9ac1-e70dcc2b497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332" y="836713"/>
            <a:ext cx="1353735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FB31750-FD44-4CD4-86C7-5EC5632AD3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82" y="546917"/>
            <a:ext cx="1676400" cy="110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0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5.xml><?xml version="1.0" encoding="utf-8"?>
<a:theme xmlns:a="http://schemas.openxmlformats.org/drawingml/2006/main" name="3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6.xml><?xml version="1.0" encoding="utf-8"?>
<a:theme xmlns:a="http://schemas.openxmlformats.org/drawingml/2006/main" name="4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7.xml><?xml version="1.0" encoding="utf-8"?>
<a:theme xmlns:a="http://schemas.openxmlformats.org/drawingml/2006/main" name="5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8.xml><?xml version="1.0" encoding="utf-8"?>
<a:theme xmlns:a="http://schemas.openxmlformats.org/drawingml/2006/main" name="6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9.xml><?xml version="1.0" encoding="utf-8"?>
<a:theme xmlns:a="http://schemas.openxmlformats.org/drawingml/2006/main" name="7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430</Words>
  <Application>Microsoft Office PowerPoint</Application>
  <PresentationFormat>On-screen Show (4:3)</PresentationFormat>
  <Paragraphs>66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Custom Theme</vt:lpstr>
      <vt:lpstr>Ion Boardroom</vt:lpstr>
      <vt:lpstr>1_Ion Boardroom</vt:lpstr>
      <vt:lpstr>2_Ion Boardroom</vt:lpstr>
      <vt:lpstr>3_Ion Boardroom</vt:lpstr>
      <vt:lpstr>4_Ion Boardroom</vt:lpstr>
      <vt:lpstr>5_Ion Boardroom</vt:lpstr>
      <vt:lpstr>6_Ion Boardroom</vt:lpstr>
      <vt:lpstr>7_Ion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بروتوكول المديرية مع كلية التربية جامعة عين شمس</vt:lpstr>
      <vt:lpstr>ورش التجهيز لسمنار صعوبات التعلم</vt:lpstr>
      <vt:lpstr>صعوبات التعلم في مادة الرياضيات</vt:lpstr>
      <vt:lpstr>صعوبات التعلم في مادة الدراسات</vt:lpstr>
      <vt:lpstr>صعوبات التعلم في مادة اللغة العربية</vt:lpstr>
      <vt:lpstr>تقييم المشاريع المقدمة في مركز التميز التربوي</vt:lpstr>
      <vt:lpstr>السمنار الثاني صعوبات التعلم الاكاديمية  في ضوء الانشطة الالكترونية 5/12/2018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</dc:creator>
  <cp:lastModifiedBy>Ahmed</cp:lastModifiedBy>
  <cp:revision>21</cp:revision>
  <dcterms:created xsi:type="dcterms:W3CDTF">2006-08-16T00:00:00Z</dcterms:created>
  <dcterms:modified xsi:type="dcterms:W3CDTF">2018-12-08T22:15:40Z</dcterms:modified>
</cp:coreProperties>
</file>