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media/image20.jpg" ContentType="image/png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62" r:id="rId3"/>
    <p:sldMasterId id="2147483780" r:id="rId4"/>
  </p:sldMasterIdLst>
  <p:sldIdLst>
    <p:sldId id="256" r:id="rId5"/>
    <p:sldId id="257" r:id="rId6"/>
    <p:sldId id="278" r:id="rId7"/>
    <p:sldId id="264" r:id="rId8"/>
    <p:sldId id="258" r:id="rId9"/>
    <p:sldId id="279" r:id="rId10"/>
    <p:sldId id="280" r:id="rId11"/>
    <p:sldId id="275" r:id="rId12"/>
    <p:sldId id="274" r:id="rId13"/>
    <p:sldId id="273" r:id="rId14"/>
    <p:sldId id="260" r:id="rId15"/>
    <p:sldId id="281" r:id="rId16"/>
    <p:sldId id="261" r:id="rId17"/>
    <p:sldId id="265" r:id="rId18"/>
    <p:sldId id="262" r:id="rId19"/>
    <p:sldId id="276" r:id="rId20"/>
    <p:sldId id="283" r:id="rId21"/>
    <p:sldId id="277" r:id="rId22"/>
    <p:sldId id="267" r:id="rId23"/>
    <p:sldId id="282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7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6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3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8352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4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0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57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8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0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0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61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5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0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013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025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5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95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2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13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26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20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40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78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09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9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02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7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8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90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31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123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7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48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0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8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7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02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88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8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641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5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87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7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0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91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0" pos="212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981200"/>
            <a:ext cx="7862888" cy="2541588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 local meeting</a:t>
            </a:r>
            <a:br>
              <a:rPr lang="en-US" cap="none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cap="none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ain</a:t>
            </a:r>
            <a:r>
              <a:rPr lang="en-US" cap="none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shams team </a:t>
            </a:r>
            <a:br>
              <a:rPr lang="en-US" cap="none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cap="none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5-6 </a:t>
            </a:r>
            <a:r>
              <a:rPr lang="en-US" cap="none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july</a:t>
            </a:r>
            <a:r>
              <a:rPr lang="en-US" cap="none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2017</a:t>
            </a:r>
            <a:endParaRPr lang="ar-EG" cap="none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le\Downloads\IMG_34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311" y="228600"/>
            <a:ext cx="381550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nile\Downloads\IMG_3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318069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nile\Downloads\IMG_34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12466"/>
            <a:ext cx="3937402" cy="263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922A5F5-1458-4F5A-861A-A10AFB9C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184745" cy="1219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3- Reviewing the school profile assessment tool presented by AUC -Discussions for its modification-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171543" cy="34506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The modifications included adding the following points</a:t>
            </a:r>
            <a:r>
              <a:rPr lang="en-US" sz="2800" dirty="0"/>
              <a:t>:</a:t>
            </a:r>
          </a:p>
          <a:p>
            <a:r>
              <a:rPr lang="en-US" sz="2800" dirty="0"/>
              <a:t>School address.</a:t>
            </a:r>
          </a:p>
          <a:p>
            <a:pPr>
              <a:buNone/>
            </a:pPr>
            <a:r>
              <a:rPr lang="en-US" sz="2800" dirty="0"/>
              <a:t>• The number of disabled and special students must be known also the type of disability.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84745" cy="1219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3- Reviewing the school profile assessment tool presented by AUC -Discussions for its modification-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62471" cy="34506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The number of teachers who are garneted master or doctoral degree in education</a:t>
            </a:r>
            <a:r>
              <a:rPr lang="en-US" sz="2800" dirty="0"/>
              <a:t>.</a:t>
            </a:r>
          </a:p>
          <a:p>
            <a:r>
              <a:rPr lang="en-US" sz="2800" dirty="0"/>
              <a:t>Are all the teachers graduated from education school.</a:t>
            </a:r>
          </a:p>
          <a:p>
            <a:pPr>
              <a:buNone/>
            </a:pPr>
            <a:r>
              <a:rPr lang="en-US" sz="2800" dirty="0"/>
              <a:t>• Is there a rewarding system.</a:t>
            </a:r>
          </a:p>
        </p:txBody>
      </p:sp>
    </p:spTree>
    <p:extLst>
      <p:ext uri="{BB962C8B-B14F-4D97-AF65-F5344CB8AC3E}">
        <p14:creationId xmlns:p14="http://schemas.microsoft.com/office/powerpoint/2010/main" val="229592192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763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Are all technological tools needed for communication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available.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hierarchy of decision making in the school.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Issues related to time of sessions inside the school.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Issues related to the degree of job satisfaction of teacher.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Relation between parents and teachers and school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management.</a:t>
            </a:r>
            <a:endParaRPr lang="ar-E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33834" cy="12112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4- Conducting A Needs Assessment Tool - Working collaboratively &amp; New Ideas for PD Schools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14834" cy="1828800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As a result of these discussions, a suggestion arouse for designing a new questionnaire which can be more specific  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7A4F8E-47A5-4419-9A7B-AD9451F6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1726"/>
            <a:ext cx="3190875" cy="4600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005EE0-133D-4A69-A0C7-4E8B25318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380431" cy="4578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1"/>
            <a:ext cx="8382000" cy="1523999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en-US" sz="2400" dirty="0"/>
              <a:t>Discussions also pointed to check the researches which have been done in ARAS project as they were based on action research principals.</a:t>
            </a:r>
            <a:endParaRPr lang="ar-EG" sz="2400" dirty="0"/>
          </a:p>
          <a:p>
            <a:pPr rtl="1">
              <a:buNone/>
            </a:pPr>
            <a:endParaRPr lang="en-US" sz="2400" dirty="0"/>
          </a:p>
          <a:p>
            <a:endParaRPr lang="ar-EG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05C31C-E47B-447F-9980-5076FB227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6096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635CBE-02D1-4095-8721-543A6202FB17}"/>
              </a:ext>
            </a:extLst>
          </p:cNvPr>
          <p:cNvSpPr/>
          <p:nvPr/>
        </p:nvSpPr>
        <p:spPr>
          <a:xfrm>
            <a:off x="990600" y="4572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point we agreed to establish a bond between the researches held by ARAS and their schools to apply the NA.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B805A8-72BF-411B-A670-1A6B8C9B4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6473143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8923E6-3EA4-41CD-B625-62DB205C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66" y="3903785"/>
            <a:ext cx="4878268" cy="2935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C66534-FDD4-45C4-B886-6E56B054B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4735"/>
            <a:ext cx="5105400" cy="382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538A9F-6C79-4A06-B62E-F4F04E4AD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333750" cy="476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D7B3F0-DE93-458B-BC58-3E9629BC4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37138"/>
            <a:ext cx="3609975" cy="483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Division.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developing materials, overview of the topics covered related to the material development activity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Reviewing the school profile assessment tool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presented by AUC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6C553D6-2098-43A7-8F22-7DE1236CCC42}"/>
              </a:ext>
            </a:extLst>
          </p:cNvPr>
          <p:cNvSpPr/>
          <p:nvPr/>
        </p:nvSpPr>
        <p:spPr>
          <a:xfrm>
            <a:off x="381000" y="494214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started to coordinate with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receive a feedback on our request to  visit the first five schools and this was the replay for our request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ACB47F-5479-4DC6-A1A3-A2CA9620C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53418"/>
            <a:ext cx="3067050" cy="476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B75786-3354-470C-9B7B-FE6150709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53418"/>
            <a:ext cx="333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0042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 ?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45" y="2057400"/>
            <a:ext cx="7786234" cy="345061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Waiting to present the questionnaire to a group of expertise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waiting the approval of minister of education on the agreement ( protocol of cooperation between ANSU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start visiting the schools)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arrangements </a:t>
            </a:r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for its modification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Conducting A Needs Assessment Tool - Working collaboratively &amp; New Ideas for PD Schools.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Closure &amp; Way Forward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390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67148C-21A6-4EDC-A02E-FB6F222D2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990600"/>
            <a:ext cx="4162865" cy="5267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22D0E4-4DA4-43D2-904C-E4ED84EAD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0"/>
            <a:ext cx="4695825" cy="33813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F9E3BB-B0A4-4A99-855C-84476D44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029114" cy="36240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908622B-6950-4789-8C27-9D5037C8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4000500" cy="6595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1- Team Division</a:t>
            </a:r>
            <a:br>
              <a:rPr lang="en-US" dirty="0">
                <a:solidFill>
                  <a:srgbClr val="C00000"/>
                </a:solidFill>
              </a:rPr>
            </a:br>
            <a:endParaRPr lang="ar-E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CF3011-7FF2-40C0-B414-F6B1A162C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" y="2209800"/>
            <a:ext cx="9075739" cy="37004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3ED54E8-0687-48DB-97BC-F646D4245B9E}"/>
              </a:ext>
            </a:extLst>
          </p:cNvPr>
          <p:cNvSpPr txBox="1">
            <a:spLocks/>
          </p:cNvSpPr>
          <p:nvPr/>
        </p:nvSpPr>
        <p:spPr>
          <a:xfrm>
            <a:off x="2438400" y="1143000"/>
            <a:ext cx="4000500" cy="6595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1- Team Division</a:t>
            </a:r>
            <a:br>
              <a:rPr lang="en-US" dirty="0">
                <a:solidFill>
                  <a:srgbClr val="C00000"/>
                </a:solidFill>
              </a:rPr>
            </a:b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515EF9-FE11-4487-957A-5266EDDB5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" y="2057400"/>
            <a:ext cx="9019735" cy="36909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D7E5818-00A5-48C9-80CB-182F009C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987" y="990600"/>
            <a:ext cx="4000500" cy="6595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1- Team Division.</a:t>
            </a:r>
            <a:br>
              <a:rPr lang="en-US" dirty="0">
                <a:solidFill>
                  <a:srgbClr val="C00000"/>
                </a:solidFill>
              </a:rPr>
            </a:b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9677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42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2- Plan of developing materials, overview of the topics covered related to the material development activity</a:t>
            </a:r>
            <a:br>
              <a:rPr lang="en-US" sz="2800" dirty="0">
                <a:solidFill>
                  <a:srgbClr val="002060"/>
                </a:solidFill>
              </a:rPr>
            </a:br>
            <a:endParaRPr lang="ar-EG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5" y="1752600"/>
            <a:ext cx="8625254" cy="4343400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teams after divisions worked together to suggest the characteristics of the material which included STEM/STEAM , Active learning/ Blended learning/ Teacher as researcher/ Special needs/ Global Citizenship.</a:t>
            </a:r>
          </a:p>
          <a:p>
            <a:pPr rtl="1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group had a presenter, introduced the content and characteristics of the material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04800"/>
            <a:ext cx="6572250" cy="104933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Examples on group work.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ar-E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8396288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STEM/STEAM (characteristics) group: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 based (Innovative creativity approach)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technology approach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adapted material.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differences oriented.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and integrated teaching strategies.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( concepts based on STEM), applications.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creativity levels.</a:t>
            </a:r>
          </a:p>
          <a:p>
            <a:endParaRPr lang="ar-E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477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Gallery</vt:lpstr>
      <vt:lpstr>Parallax</vt:lpstr>
      <vt:lpstr>Main Event</vt:lpstr>
      <vt:lpstr>Headlines</vt:lpstr>
      <vt:lpstr>Overview local meeting ain shams team  5-6 july 2017</vt:lpstr>
      <vt:lpstr>overview</vt:lpstr>
      <vt:lpstr>overview</vt:lpstr>
      <vt:lpstr>PowerPoint Presentation</vt:lpstr>
      <vt:lpstr>1- Team Division </vt:lpstr>
      <vt:lpstr>PowerPoint Presentation</vt:lpstr>
      <vt:lpstr>1- Team Division. </vt:lpstr>
      <vt:lpstr>2- Plan of developing materials, overview of the topics covered related to the material development activity </vt:lpstr>
      <vt:lpstr>Examples on group work. </vt:lpstr>
      <vt:lpstr>PowerPoint Presentation</vt:lpstr>
      <vt:lpstr>3- Reviewing the school profile assessment tool presented by AUC -Discussions for its modification-</vt:lpstr>
      <vt:lpstr>3- Reviewing the school profile assessment tool presented by AUC -Discussions for its modification-</vt:lpstr>
      <vt:lpstr>PowerPoint Presentation</vt:lpstr>
      <vt:lpstr>4- Conducting A Needs Assessment Tool - Working collaboratively &amp; New Ideas for PD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next ?</vt:lpstr>
      <vt:lpstr>Travel arrangements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local meeting ain shams team  5-6 july 2017</dc:title>
  <dc:creator>nile</dc:creator>
  <cp:lastModifiedBy>AUC</cp:lastModifiedBy>
  <cp:revision>10</cp:revision>
  <dcterms:created xsi:type="dcterms:W3CDTF">2006-08-16T00:00:00Z</dcterms:created>
  <dcterms:modified xsi:type="dcterms:W3CDTF">2017-09-12T06:16:32Z</dcterms:modified>
</cp:coreProperties>
</file>