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4" r:id="rId2"/>
  </p:sldMasterIdLst>
  <p:notesMasterIdLst>
    <p:notesMasterId r:id="rId12"/>
  </p:notesMasterIdLst>
  <p:handoutMasterIdLst>
    <p:handoutMasterId r:id="rId13"/>
  </p:handoutMasterIdLst>
  <p:sldIdLst>
    <p:sldId id="265" r:id="rId3"/>
    <p:sldId id="281" r:id="rId4"/>
    <p:sldId id="275" r:id="rId5"/>
    <p:sldId id="276" r:id="rId6"/>
    <p:sldId id="277" r:id="rId7"/>
    <p:sldId id="278" r:id="rId8"/>
    <p:sldId id="279" r:id="rId9"/>
    <p:sldId id="280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3333FF"/>
    <a:srgbClr val="FFFFCC"/>
    <a:srgbClr val="66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C7861-49AC-44B4-ABDD-7AAC3FE2A6BD}" type="doc">
      <dgm:prSet loTypeId="urn:microsoft.com/office/officeart/2005/8/layout/radial6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606F68B-B548-4448-B9BE-170E49CB6F36}">
      <dgm:prSet phldrT="[Text]"/>
      <dgm:spPr>
        <a:solidFill>
          <a:schemeClr val="accent3"/>
        </a:solidFill>
      </dgm:spPr>
      <dgm:t>
        <a:bodyPr/>
        <a:lstStyle/>
        <a:p>
          <a:r>
            <a:rPr lang="ar-EG" b="1" dirty="0"/>
            <a:t>كلية التربية</a:t>
          </a:r>
          <a:endParaRPr lang="en-US" b="1" dirty="0"/>
        </a:p>
      </dgm:t>
    </dgm:pt>
    <dgm:pt modelId="{C1D5D8E8-9BA6-4B50-9311-9A9215F10168}" type="parTrans" cxnId="{4F3C0200-97A9-4BAD-8FF7-B68A877057BA}">
      <dgm:prSet/>
      <dgm:spPr/>
      <dgm:t>
        <a:bodyPr/>
        <a:lstStyle/>
        <a:p>
          <a:endParaRPr lang="en-US" b="1"/>
        </a:p>
      </dgm:t>
    </dgm:pt>
    <dgm:pt modelId="{F75B336E-F7F3-46B5-BC0F-FD1E47F7D16F}" type="sibTrans" cxnId="{4F3C0200-97A9-4BAD-8FF7-B68A877057BA}">
      <dgm:prSet/>
      <dgm:spPr/>
      <dgm:t>
        <a:bodyPr/>
        <a:lstStyle/>
        <a:p>
          <a:endParaRPr lang="en-US" b="1"/>
        </a:p>
      </dgm:t>
    </dgm:pt>
    <dgm:pt modelId="{791A7340-3895-49DB-BB74-4AADCD5CA116}">
      <dgm:prSet phldrT="[Text]"/>
      <dgm:spPr>
        <a:solidFill>
          <a:srgbClr val="FFFFCC"/>
        </a:solidFill>
      </dgm:spPr>
      <dgm:t>
        <a:bodyPr/>
        <a:lstStyle/>
        <a:p>
          <a:r>
            <a:rPr lang="ar-EG" b="1" dirty="0"/>
            <a:t>مدرسة 1</a:t>
          </a:r>
          <a:endParaRPr lang="en-US" b="1" dirty="0"/>
        </a:p>
      </dgm:t>
    </dgm:pt>
    <dgm:pt modelId="{0AF8EEC0-AB2D-4AEE-B4BF-D36E85093714}" type="parTrans" cxnId="{E807DF0D-6814-4402-BEA2-12155DD798F3}">
      <dgm:prSet/>
      <dgm:spPr/>
      <dgm:t>
        <a:bodyPr/>
        <a:lstStyle/>
        <a:p>
          <a:endParaRPr lang="en-US" b="1"/>
        </a:p>
      </dgm:t>
    </dgm:pt>
    <dgm:pt modelId="{3525329C-D3E0-4C75-ABFD-4F285253119A}" type="sibTrans" cxnId="{E807DF0D-6814-4402-BEA2-12155DD798F3}">
      <dgm:prSet/>
      <dgm:spPr/>
      <dgm:t>
        <a:bodyPr/>
        <a:lstStyle/>
        <a:p>
          <a:endParaRPr lang="en-US" b="1"/>
        </a:p>
      </dgm:t>
    </dgm:pt>
    <dgm:pt modelId="{4D5C0A34-6D2D-4174-8045-B6C325216BD2}">
      <dgm:prSet phldrT="[Text]"/>
      <dgm:spPr>
        <a:solidFill>
          <a:srgbClr val="FFFFCC"/>
        </a:solidFill>
      </dgm:spPr>
      <dgm:t>
        <a:bodyPr/>
        <a:lstStyle/>
        <a:p>
          <a:r>
            <a:rPr lang="ar-EG" b="1" dirty="0"/>
            <a:t>مدرسة 2</a:t>
          </a:r>
          <a:endParaRPr lang="en-US" b="1" dirty="0"/>
        </a:p>
      </dgm:t>
    </dgm:pt>
    <dgm:pt modelId="{CD9C600C-ECBD-4FA9-913D-A2151EEA404B}" type="parTrans" cxnId="{22157321-8F73-4463-8869-38BFE920C5CC}">
      <dgm:prSet/>
      <dgm:spPr/>
      <dgm:t>
        <a:bodyPr/>
        <a:lstStyle/>
        <a:p>
          <a:endParaRPr lang="en-US" b="1"/>
        </a:p>
      </dgm:t>
    </dgm:pt>
    <dgm:pt modelId="{1108C262-CCEB-4936-AD4D-AFC43336608F}" type="sibTrans" cxnId="{22157321-8F73-4463-8869-38BFE920C5CC}">
      <dgm:prSet/>
      <dgm:spPr/>
      <dgm:t>
        <a:bodyPr/>
        <a:lstStyle/>
        <a:p>
          <a:endParaRPr lang="en-US" b="1"/>
        </a:p>
      </dgm:t>
    </dgm:pt>
    <dgm:pt modelId="{B687F562-D3C2-45D4-85A7-D33257106FCB}">
      <dgm:prSet phldrT="[Text]"/>
      <dgm:spPr>
        <a:solidFill>
          <a:srgbClr val="FFFFCC"/>
        </a:solidFill>
      </dgm:spPr>
      <dgm:t>
        <a:bodyPr/>
        <a:lstStyle/>
        <a:p>
          <a:r>
            <a:rPr lang="ar-EG" b="1" dirty="0"/>
            <a:t>مدرسة 3</a:t>
          </a:r>
          <a:endParaRPr lang="en-US" b="1" dirty="0"/>
        </a:p>
      </dgm:t>
    </dgm:pt>
    <dgm:pt modelId="{542EEDFC-0FA0-48B1-A4FC-859FE41E9C15}" type="parTrans" cxnId="{3DADEC30-BC80-4796-8F91-B0B218318FF8}">
      <dgm:prSet/>
      <dgm:spPr/>
      <dgm:t>
        <a:bodyPr/>
        <a:lstStyle/>
        <a:p>
          <a:endParaRPr lang="en-US" b="1"/>
        </a:p>
      </dgm:t>
    </dgm:pt>
    <dgm:pt modelId="{1C74735E-CA2D-43DE-8B47-52D792F1F2C3}" type="sibTrans" cxnId="{3DADEC30-BC80-4796-8F91-B0B218318FF8}">
      <dgm:prSet/>
      <dgm:spPr/>
      <dgm:t>
        <a:bodyPr/>
        <a:lstStyle/>
        <a:p>
          <a:endParaRPr lang="en-US" b="1"/>
        </a:p>
      </dgm:t>
    </dgm:pt>
    <dgm:pt modelId="{6219ED45-441C-428A-B494-29AB41DAFCCE}">
      <dgm:prSet phldrT="[Text]"/>
      <dgm:spPr>
        <a:solidFill>
          <a:srgbClr val="FFFFCC"/>
        </a:solidFill>
      </dgm:spPr>
      <dgm:t>
        <a:bodyPr/>
        <a:lstStyle/>
        <a:p>
          <a:r>
            <a:rPr lang="ar-EG" b="1" dirty="0"/>
            <a:t>مدرسة 4</a:t>
          </a:r>
          <a:endParaRPr lang="en-US" b="1" dirty="0"/>
        </a:p>
      </dgm:t>
    </dgm:pt>
    <dgm:pt modelId="{B3F445EA-9B64-461D-853B-8207774CD03F}" type="parTrans" cxnId="{78C67C29-FF65-47C3-AC76-33B17E569F58}">
      <dgm:prSet/>
      <dgm:spPr/>
      <dgm:t>
        <a:bodyPr/>
        <a:lstStyle/>
        <a:p>
          <a:endParaRPr lang="en-US" b="1"/>
        </a:p>
      </dgm:t>
    </dgm:pt>
    <dgm:pt modelId="{F54350C9-6F0D-40F4-BA1B-09749C7B40C9}" type="sibTrans" cxnId="{78C67C29-FF65-47C3-AC76-33B17E569F58}">
      <dgm:prSet/>
      <dgm:spPr/>
      <dgm:t>
        <a:bodyPr/>
        <a:lstStyle/>
        <a:p>
          <a:endParaRPr lang="en-US" b="1"/>
        </a:p>
      </dgm:t>
    </dgm:pt>
    <dgm:pt modelId="{06991BC0-3FBB-4906-A25F-B0689C9E7D4E}">
      <dgm:prSet/>
      <dgm:spPr>
        <a:solidFill>
          <a:srgbClr val="FFFFCC"/>
        </a:solidFill>
      </dgm:spPr>
      <dgm:t>
        <a:bodyPr/>
        <a:lstStyle/>
        <a:p>
          <a:r>
            <a:rPr lang="ar-EG" b="1" dirty="0"/>
            <a:t>مدرسة 5</a:t>
          </a:r>
          <a:endParaRPr lang="en-US" b="1" dirty="0"/>
        </a:p>
      </dgm:t>
    </dgm:pt>
    <dgm:pt modelId="{D2A1F8DD-1A02-4ABE-A669-FDF740611079}" type="parTrans" cxnId="{01E1EE55-139A-47FC-9287-D5DC497F96B1}">
      <dgm:prSet/>
      <dgm:spPr/>
      <dgm:t>
        <a:bodyPr/>
        <a:lstStyle/>
        <a:p>
          <a:endParaRPr lang="en-US" b="1"/>
        </a:p>
      </dgm:t>
    </dgm:pt>
    <dgm:pt modelId="{32551AF1-23A2-436E-851E-DCF93E6A572B}" type="sibTrans" cxnId="{01E1EE55-139A-47FC-9287-D5DC497F96B1}">
      <dgm:prSet/>
      <dgm:spPr/>
      <dgm:t>
        <a:bodyPr/>
        <a:lstStyle/>
        <a:p>
          <a:endParaRPr lang="en-US" b="1"/>
        </a:p>
      </dgm:t>
    </dgm:pt>
    <dgm:pt modelId="{97AD9EE8-875C-49D1-9C17-334508D2713B}" type="pres">
      <dgm:prSet presAssocID="{0EDC7861-49AC-44B4-ABDD-7AAC3FE2A6B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1E475F-D8F8-4E52-A6F6-B0F5954AF8A0}" type="pres">
      <dgm:prSet presAssocID="{C606F68B-B548-4448-B9BE-170E49CB6F36}" presName="centerShape" presStyleLbl="node0" presStyleIdx="0" presStyleCnt="1"/>
      <dgm:spPr/>
      <dgm:t>
        <a:bodyPr/>
        <a:lstStyle/>
        <a:p>
          <a:endParaRPr lang="en-US"/>
        </a:p>
      </dgm:t>
    </dgm:pt>
    <dgm:pt modelId="{90CFFA45-0C18-4FB9-BE6A-CDC8F53FEE0A}" type="pres">
      <dgm:prSet presAssocID="{791A7340-3895-49DB-BB74-4AADCD5CA11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FB712-E62B-4B5E-8D73-E74385A497F8}" type="pres">
      <dgm:prSet presAssocID="{791A7340-3895-49DB-BB74-4AADCD5CA116}" presName="dummy" presStyleCnt="0"/>
      <dgm:spPr/>
    </dgm:pt>
    <dgm:pt modelId="{BED4D235-69AB-4D84-8E6F-FD36BCA3CBA1}" type="pres">
      <dgm:prSet presAssocID="{3525329C-D3E0-4C75-ABFD-4F285253119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D189CED9-A35B-4ED0-A424-24BF7FD44414}" type="pres">
      <dgm:prSet presAssocID="{4D5C0A34-6D2D-4174-8045-B6C325216BD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566445-1F33-4EA9-9DD5-19F619587BA5}" type="pres">
      <dgm:prSet presAssocID="{4D5C0A34-6D2D-4174-8045-B6C325216BD2}" presName="dummy" presStyleCnt="0"/>
      <dgm:spPr/>
    </dgm:pt>
    <dgm:pt modelId="{94EABDFB-9431-4540-865F-290DEEDEE35D}" type="pres">
      <dgm:prSet presAssocID="{1108C262-CCEB-4936-AD4D-AFC43336608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E27516B-E312-43ED-809B-91A098A8E598}" type="pres">
      <dgm:prSet presAssocID="{B687F562-D3C2-45D4-85A7-D33257106FC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875AD-4B86-4579-894B-49F584044EC0}" type="pres">
      <dgm:prSet presAssocID="{B687F562-D3C2-45D4-85A7-D33257106FCB}" presName="dummy" presStyleCnt="0"/>
      <dgm:spPr/>
    </dgm:pt>
    <dgm:pt modelId="{80B1153D-B1AE-4012-925B-4C45691F53B5}" type="pres">
      <dgm:prSet presAssocID="{1C74735E-CA2D-43DE-8B47-52D792F1F2C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4DA2651F-C200-4051-A1A4-46F79587FE1D}" type="pres">
      <dgm:prSet presAssocID="{6219ED45-441C-428A-B494-29AB41DAFCC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E301C-3791-4809-8C13-84F1A781A1AF}" type="pres">
      <dgm:prSet presAssocID="{6219ED45-441C-428A-B494-29AB41DAFCCE}" presName="dummy" presStyleCnt="0"/>
      <dgm:spPr/>
    </dgm:pt>
    <dgm:pt modelId="{2D18EBFC-3942-415E-ADED-6471FC1D4A48}" type="pres">
      <dgm:prSet presAssocID="{F54350C9-6F0D-40F4-BA1B-09749C7B40C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AEE8078-3A2A-45E1-86C7-83C75F0FD215}" type="pres">
      <dgm:prSet presAssocID="{06991BC0-3FBB-4906-A25F-B0689C9E7D4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3DD6D-B7E9-4517-BC8C-EC1F5FBD96F4}" type="pres">
      <dgm:prSet presAssocID="{06991BC0-3FBB-4906-A25F-B0689C9E7D4E}" presName="dummy" presStyleCnt="0"/>
      <dgm:spPr/>
    </dgm:pt>
    <dgm:pt modelId="{D36C431E-B069-4315-833B-FA178A3BA813}" type="pres">
      <dgm:prSet presAssocID="{32551AF1-23A2-436E-851E-DCF93E6A572B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3D7A504C-64EB-4253-933E-B714F286112E}" type="presOf" srcId="{3525329C-D3E0-4C75-ABFD-4F285253119A}" destId="{BED4D235-69AB-4D84-8E6F-FD36BCA3CBA1}" srcOrd="0" destOrd="0" presId="urn:microsoft.com/office/officeart/2005/8/layout/radial6"/>
    <dgm:cxn modelId="{22157321-8F73-4463-8869-38BFE920C5CC}" srcId="{C606F68B-B548-4448-B9BE-170E49CB6F36}" destId="{4D5C0A34-6D2D-4174-8045-B6C325216BD2}" srcOrd="1" destOrd="0" parTransId="{CD9C600C-ECBD-4FA9-913D-A2151EEA404B}" sibTransId="{1108C262-CCEB-4936-AD4D-AFC43336608F}"/>
    <dgm:cxn modelId="{E5D70551-E618-4990-BCBD-4D62F4ADAFB0}" type="presOf" srcId="{F54350C9-6F0D-40F4-BA1B-09749C7B40C9}" destId="{2D18EBFC-3942-415E-ADED-6471FC1D4A48}" srcOrd="0" destOrd="0" presId="urn:microsoft.com/office/officeart/2005/8/layout/radial6"/>
    <dgm:cxn modelId="{3D8FEB59-3FBB-4B60-83B4-5EBC5D7E15B2}" type="presOf" srcId="{4D5C0A34-6D2D-4174-8045-B6C325216BD2}" destId="{D189CED9-A35B-4ED0-A424-24BF7FD44414}" srcOrd="0" destOrd="0" presId="urn:microsoft.com/office/officeart/2005/8/layout/radial6"/>
    <dgm:cxn modelId="{C7D47D8B-4E65-4DFB-9C4F-76727BA3A816}" type="presOf" srcId="{791A7340-3895-49DB-BB74-4AADCD5CA116}" destId="{90CFFA45-0C18-4FB9-BE6A-CDC8F53FEE0A}" srcOrd="0" destOrd="0" presId="urn:microsoft.com/office/officeart/2005/8/layout/radial6"/>
    <dgm:cxn modelId="{78C67C29-FF65-47C3-AC76-33B17E569F58}" srcId="{C606F68B-B548-4448-B9BE-170E49CB6F36}" destId="{6219ED45-441C-428A-B494-29AB41DAFCCE}" srcOrd="3" destOrd="0" parTransId="{B3F445EA-9B64-461D-853B-8207774CD03F}" sibTransId="{F54350C9-6F0D-40F4-BA1B-09749C7B40C9}"/>
    <dgm:cxn modelId="{4F2FE7BF-B5A6-4D04-A4D1-57B7E0CC5FA6}" type="presOf" srcId="{C606F68B-B548-4448-B9BE-170E49CB6F36}" destId="{011E475F-D8F8-4E52-A6F6-B0F5954AF8A0}" srcOrd="0" destOrd="0" presId="urn:microsoft.com/office/officeart/2005/8/layout/radial6"/>
    <dgm:cxn modelId="{1A0D3393-83C9-4F6F-9DA0-CBCA8E1826DF}" type="presOf" srcId="{1C74735E-CA2D-43DE-8B47-52D792F1F2C3}" destId="{80B1153D-B1AE-4012-925B-4C45691F53B5}" srcOrd="0" destOrd="0" presId="urn:microsoft.com/office/officeart/2005/8/layout/radial6"/>
    <dgm:cxn modelId="{E807DF0D-6814-4402-BEA2-12155DD798F3}" srcId="{C606F68B-B548-4448-B9BE-170E49CB6F36}" destId="{791A7340-3895-49DB-BB74-4AADCD5CA116}" srcOrd="0" destOrd="0" parTransId="{0AF8EEC0-AB2D-4AEE-B4BF-D36E85093714}" sibTransId="{3525329C-D3E0-4C75-ABFD-4F285253119A}"/>
    <dgm:cxn modelId="{A8163C14-CEED-4C43-A81B-85EC3FA96AA0}" type="presOf" srcId="{0EDC7861-49AC-44B4-ABDD-7AAC3FE2A6BD}" destId="{97AD9EE8-875C-49D1-9C17-334508D2713B}" srcOrd="0" destOrd="0" presId="urn:microsoft.com/office/officeart/2005/8/layout/radial6"/>
    <dgm:cxn modelId="{01E1EE55-139A-47FC-9287-D5DC497F96B1}" srcId="{C606F68B-B548-4448-B9BE-170E49CB6F36}" destId="{06991BC0-3FBB-4906-A25F-B0689C9E7D4E}" srcOrd="4" destOrd="0" parTransId="{D2A1F8DD-1A02-4ABE-A669-FDF740611079}" sibTransId="{32551AF1-23A2-436E-851E-DCF93E6A572B}"/>
    <dgm:cxn modelId="{8FEB6837-B773-40D7-BBB6-80B094C8CC96}" type="presOf" srcId="{1108C262-CCEB-4936-AD4D-AFC43336608F}" destId="{94EABDFB-9431-4540-865F-290DEEDEE35D}" srcOrd="0" destOrd="0" presId="urn:microsoft.com/office/officeart/2005/8/layout/radial6"/>
    <dgm:cxn modelId="{B2171924-F133-45C0-B7E1-E5BEDB018067}" type="presOf" srcId="{32551AF1-23A2-436E-851E-DCF93E6A572B}" destId="{D36C431E-B069-4315-833B-FA178A3BA813}" srcOrd="0" destOrd="0" presId="urn:microsoft.com/office/officeart/2005/8/layout/radial6"/>
    <dgm:cxn modelId="{2B8DFE12-075A-4F57-A462-7D8EDE476C6A}" type="presOf" srcId="{B687F562-D3C2-45D4-85A7-D33257106FCB}" destId="{4E27516B-E312-43ED-809B-91A098A8E598}" srcOrd="0" destOrd="0" presId="urn:microsoft.com/office/officeart/2005/8/layout/radial6"/>
    <dgm:cxn modelId="{EBFB7A78-C96E-45BA-95E0-7F65F155143A}" type="presOf" srcId="{06991BC0-3FBB-4906-A25F-B0689C9E7D4E}" destId="{6AEE8078-3A2A-45E1-86C7-83C75F0FD215}" srcOrd="0" destOrd="0" presId="urn:microsoft.com/office/officeart/2005/8/layout/radial6"/>
    <dgm:cxn modelId="{4F3C0200-97A9-4BAD-8FF7-B68A877057BA}" srcId="{0EDC7861-49AC-44B4-ABDD-7AAC3FE2A6BD}" destId="{C606F68B-B548-4448-B9BE-170E49CB6F36}" srcOrd="0" destOrd="0" parTransId="{C1D5D8E8-9BA6-4B50-9311-9A9215F10168}" sibTransId="{F75B336E-F7F3-46B5-BC0F-FD1E47F7D16F}"/>
    <dgm:cxn modelId="{C9E1491D-602A-47C6-95A5-E33C8015E09F}" type="presOf" srcId="{6219ED45-441C-428A-B494-29AB41DAFCCE}" destId="{4DA2651F-C200-4051-A1A4-46F79587FE1D}" srcOrd="0" destOrd="0" presId="urn:microsoft.com/office/officeart/2005/8/layout/radial6"/>
    <dgm:cxn modelId="{3DADEC30-BC80-4796-8F91-B0B218318FF8}" srcId="{C606F68B-B548-4448-B9BE-170E49CB6F36}" destId="{B687F562-D3C2-45D4-85A7-D33257106FCB}" srcOrd="2" destOrd="0" parTransId="{542EEDFC-0FA0-48B1-A4FC-859FE41E9C15}" sibTransId="{1C74735E-CA2D-43DE-8B47-52D792F1F2C3}"/>
    <dgm:cxn modelId="{2A477980-DB35-496F-BE66-E5B169093273}" type="presParOf" srcId="{97AD9EE8-875C-49D1-9C17-334508D2713B}" destId="{011E475F-D8F8-4E52-A6F6-B0F5954AF8A0}" srcOrd="0" destOrd="0" presId="urn:microsoft.com/office/officeart/2005/8/layout/radial6"/>
    <dgm:cxn modelId="{1F865D43-0690-4BCB-9361-FEB63B7F59AA}" type="presParOf" srcId="{97AD9EE8-875C-49D1-9C17-334508D2713B}" destId="{90CFFA45-0C18-4FB9-BE6A-CDC8F53FEE0A}" srcOrd="1" destOrd="0" presId="urn:microsoft.com/office/officeart/2005/8/layout/radial6"/>
    <dgm:cxn modelId="{9193A990-364B-4814-B51A-72FE523A1908}" type="presParOf" srcId="{97AD9EE8-875C-49D1-9C17-334508D2713B}" destId="{6F9FB712-E62B-4B5E-8D73-E74385A497F8}" srcOrd="2" destOrd="0" presId="urn:microsoft.com/office/officeart/2005/8/layout/radial6"/>
    <dgm:cxn modelId="{1A7B3D6D-D391-40DF-B8DC-9D0D9DFAB8B9}" type="presParOf" srcId="{97AD9EE8-875C-49D1-9C17-334508D2713B}" destId="{BED4D235-69AB-4D84-8E6F-FD36BCA3CBA1}" srcOrd="3" destOrd="0" presId="urn:microsoft.com/office/officeart/2005/8/layout/radial6"/>
    <dgm:cxn modelId="{4AB58934-6FB7-454C-8801-AC791A84F044}" type="presParOf" srcId="{97AD9EE8-875C-49D1-9C17-334508D2713B}" destId="{D189CED9-A35B-4ED0-A424-24BF7FD44414}" srcOrd="4" destOrd="0" presId="urn:microsoft.com/office/officeart/2005/8/layout/radial6"/>
    <dgm:cxn modelId="{1C89BDDA-12FF-497B-A366-A2C1A7E2DB77}" type="presParOf" srcId="{97AD9EE8-875C-49D1-9C17-334508D2713B}" destId="{7D566445-1F33-4EA9-9DD5-19F619587BA5}" srcOrd="5" destOrd="0" presId="urn:microsoft.com/office/officeart/2005/8/layout/radial6"/>
    <dgm:cxn modelId="{D2A88A90-E795-4A0B-A82E-73B5B973E8AD}" type="presParOf" srcId="{97AD9EE8-875C-49D1-9C17-334508D2713B}" destId="{94EABDFB-9431-4540-865F-290DEEDEE35D}" srcOrd="6" destOrd="0" presId="urn:microsoft.com/office/officeart/2005/8/layout/radial6"/>
    <dgm:cxn modelId="{6C10D3F8-0103-4F41-B038-D41618C1C053}" type="presParOf" srcId="{97AD9EE8-875C-49D1-9C17-334508D2713B}" destId="{4E27516B-E312-43ED-809B-91A098A8E598}" srcOrd="7" destOrd="0" presId="urn:microsoft.com/office/officeart/2005/8/layout/radial6"/>
    <dgm:cxn modelId="{803A9E37-7CA8-4EFA-B237-B533B677672C}" type="presParOf" srcId="{97AD9EE8-875C-49D1-9C17-334508D2713B}" destId="{931875AD-4B86-4579-894B-49F584044EC0}" srcOrd="8" destOrd="0" presId="urn:microsoft.com/office/officeart/2005/8/layout/radial6"/>
    <dgm:cxn modelId="{AE565934-25F6-4EA2-9EB1-941E25C63692}" type="presParOf" srcId="{97AD9EE8-875C-49D1-9C17-334508D2713B}" destId="{80B1153D-B1AE-4012-925B-4C45691F53B5}" srcOrd="9" destOrd="0" presId="urn:microsoft.com/office/officeart/2005/8/layout/radial6"/>
    <dgm:cxn modelId="{3CE7DF68-898C-48FF-9B8B-08E1DB8B6B17}" type="presParOf" srcId="{97AD9EE8-875C-49D1-9C17-334508D2713B}" destId="{4DA2651F-C200-4051-A1A4-46F79587FE1D}" srcOrd="10" destOrd="0" presId="urn:microsoft.com/office/officeart/2005/8/layout/radial6"/>
    <dgm:cxn modelId="{6CF7A641-1D9F-492E-A610-98045163D1CF}" type="presParOf" srcId="{97AD9EE8-875C-49D1-9C17-334508D2713B}" destId="{259E301C-3791-4809-8C13-84F1A781A1AF}" srcOrd="11" destOrd="0" presId="urn:microsoft.com/office/officeart/2005/8/layout/radial6"/>
    <dgm:cxn modelId="{7207C0F8-1F68-471D-831D-D4863E1A2A86}" type="presParOf" srcId="{97AD9EE8-875C-49D1-9C17-334508D2713B}" destId="{2D18EBFC-3942-415E-ADED-6471FC1D4A48}" srcOrd="12" destOrd="0" presId="urn:microsoft.com/office/officeart/2005/8/layout/radial6"/>
    <dgm:cxn modelId="{D6930270-28E7-4192-B54E-24E6B46F7283}" type="presParOf" srcId="{97AD9EE8-875C-49D1-9C17-334508D2713B}" destId="{6AEE8078-3A2A-45E1-86C7-83C75F0FD215}" srcOrd="13" destOrd="0" presId="urn:microsoft.com/office/officeart/2005/8/layout/radial6"/>
    <dgm:cxn modelId="{256C7C72-FBB4-4EA9-B06B-C0B346083D92}" type="presParOf" srcId="{97AD9EE8-875C-49D1-9C17-334508D2713B}" destId="{C3E3DD6D-B7E9-4517-BC8C-EC1F5FBD96F4}" srcOrd="14" destOrd="0" presId="urn:microsoft.com/office/officeart/2005/8/layout/radial6"/>
    <dgm:cxn modelId="{48DD438A-3145-4D32-BFF0-3BA9E0F30147}" type="presParOf" srcId="{97AD9EE8-875C-49D1-9C17-334508D2713B}" destId="{D36C431E-B069-4315-833B-FA178A3BA813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DC7861-49AC-44B4-ABDD-7AAC3FE2A6BD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1A7340-3895-49DB-BB74-4AADCD5CA116}">
      <dgm:prSet phldrT="[Text]"/>
      <dgm:spPr/>
      <dgm:t>
        <a:bodyPr/>
        <a:lstStyle/>
        <a:p>
          <a:r>
            <a:rPr lang="ar-EG" b="1" dirty="0"/>
            <a:t>مدرسة 6</a:t>
          </a:r>
          <a:endParaRPr lang="en-US" b="1" dirty="0"/>
        </a:p>
      </dgm:t>
    </dgm:pt>
    <dgm:pt modelId="{0AF8EEC0-AB2D-4AEE-B4BF-D36E85093714}" type="parTrans" cxnId="{E807DF0D-6814-4402-BEA2-12155DD798F3}">
      <dgm:prSet/>
      <dgm:spPr/>
      <dgm:t>
        <a:bodyPr/>
        <a:lstStyle/>
        <a:p>
          <a:endParaRPr lang="en-US" b="1"/>
        </a:p>
      </dgm:t>
    </dgm:pt>
    <dgm:pt modelId="{3525329C-D3E0-4C75-ABFD-4F285253119A}" type="sibTrans" cxnId="{E807DF0D-6814-4402-BEA2-12155DD798F3}">
      <dgm:prSet/>
      <dgm:spPr/>
      <dgm:t>
        <a:bodyPr/>
        <a:lstStyle/>
        <a:p>
          <a:endParaRPr lang="en-US" b="1"/>
        </a:p>
      </dgm:t>
    </dgm:pt>
    <dgm:pt modelId="{4D5C0A34-6D2D-4174-8045-B6C325216BD2}">
      <dgm:prSet phldrT="[Text]"/>
      <dgm:spPr/>
      <dgm:t>
        <a:bodyPr/>
        <a:lstStyle/>
        <a:p>
          <a:r>
            <a:rPr lang="ar-EG" b="1" dirty="0"/>
            <a:t>مدرسة 7</a:t>
          </a:r>
          <a:endParaRPr lang="en-US" b="1" dirty="0"/>
        </a:p>
      </dgm:t>
    </dgm:pt>
    <dgm:pt modelId="{CD9C600C-ECBD-4FA9-913D-A2151EEA404B}" type="parTrans" cxnId="{22157321-8F73-4463-8869-38BFE920C5CC}">
      <dgm:prSet/>
      <dgm:spPr/>
      <dgm:t>
        <a:bodyPr/>
        <a:lstStyle/>
        <a:p>
          <a:endParaRPr lang="en-US" b="1"/>
        </a:p>
      </dgm:t>
    </dgm:pt>
    <dgm:pt modelId="{1108C262-CCEB-4936-AD4D-AFC43336608F}" type="sibTrans" cxnId="{22157321-8F73-4463-8869-38BFE920C5CC}">
      <dgm:prSet/>
      <dgm:spPr/>
      <dgm:t>
        <a:bodyPr/>
        <a:lstStyle/>
        <a:p>
          <a:endParaRPr lang="en-US" b="1"/>
        </a:p>
      </dgm:t>
    </dgm:pt>
    <dgm:pt modelId="{B687F562-D3C2-45D4-85A7-D33257106FCB}">
      <dgm:prSet phldrT="[Text]"/>
      <dgm:spPr/>
      <dgm:t>
        <a:bodyPr/>
        <a:lstStyle/>
        <a:p>
          <a:r>
            <a:rPr lang="ar-EG" b="1" dirty="0"/>
            <a:t>مدرسة 8</a:t>
          </a:r>
          <a:endParaRPr lang="en-US" b="1" dirty="0"/>
        </a:p>
      </dgm:t>
    </dgm:pt>
    <dgm:pt modelId="{542EEDFC-0FA0-48B1-A4FC-859FE41E9C15}" type="parTrans" cxnId="{3DADEC30-BC80-4796-8F91-B0B218318FF8}">
      <dgm:prSet/>
      <dgm:spPr/>
      <dgm:t>
        <a:bodyPr/>
        <a:lstStyle/>
        <a:p>
          <a:endParaRPr lang="en-US" b="1"/>
        </a:p>
      </dgm:t>
    </dgm:pt>
    <dgm:pt modelId="{1C74735E-CA2D-43DE-8B47-52D792F1F2C3}" type="sibTrans" cxnId="{3DADEC30-BC80-4796-8F91-B0B218318FF8}">
      <dgm:prSet/>
      <dgm:spPr/>
      <dgm:t>
        <a:bodyPr/>
        <a:lstStyle/>
        <a:p>
          <a:endParaRPr lang="en-US" b="1"/>
        </a:p>
      </dgm:t>
    </dgm:pt>
    <dgm:pt modelId="{6219ED45-441C-428A-B494-29AB41DAFCCE}">
      <dgm:prSet phldrT="[Text]"/>
      <dgm:spPr/>
      <dgm:t>
        <a:bodyPr/>
        <a:lstStyle/>
        <a:p>
          <a:r>
            <a:rPr lang="ar-EG" b="1" dirty="0"/>
            <a:t>مدرسة 9</a:t>
          </a:r>
          <a:endParaRPr lang="en-US" b="1" dirty="0"/>
        </a:p>
      </dgm:t>
    </dgm:pt>
    <dgm:pt modelId="{B3F445EA-9B64-461D-853B-8207774CD03F}" type="parTrans" cxnId="{78C67C29-FF65-47C3-AC76-33B17E569F58}">
      <dgm:prSet/>
      <dgm:spPr/>
      <dgm:t>
        <a:bodyPr/>
        <a:lstStyle/>
        <a:p>
          <a:endParaRPr lang="en-US" b="1"/>
        </a:p>
      </dgm:t>
    </dgm:pt>
    <dgm:pt modelId="{F54350C9-6F0D-40F4-BA1B-09749C7B40C9}" type="sibTrans" cxnId="{78C67C29-FF65-47C3-AC76-33B17E569F58}">
      <dgm:prSet/>
      <dgm:spPr/>
      <dgm:t>
        <a:bodyPr/>
        <a:lstStyle/>
        <a:p>
          <a:endParaRPr lang="en-US" b="1"/>
        </a:p>
      </dgm:t>
    </dgm:pt>
    <dgm:pt modelId="{06991BC0-3FBB-4906-A25F-B0689C9E7D4E}">
      <dgm:prSet/>
      <dgm:spPr/>
      <dgm:t>
        <a:bodyPr/>
        <a:lstStyle/>
        <a:p>
          <a:r>
            <a:rPr lang="ar-EG" b="1" dirty="0"/>
            <a:t>مدرسة 10</a:t>
          </a:r>
          <a:endParaRPr lang="en-US" b="1" dirty="0"/>
        </a:p>
      </dgm:t>
    </dgm:pt>
    <dgm:pt modelId="{D2A1F8DD-1A02-4ABE-A669-FDF740611079}" type="parTrans" cxnId="{01E1EE55-139A-47FC-9287-D5DC497F96B1}">
      <dgm:prSet/>
      <dgm:spPr/>
      <dgm:t>
        <a:bodyPr/>
        <a:lstStyle/>
        <a:p>
          <a:endParaRPr lang="en-US" b="1"/>
        </a:p>
      </dgm:t>
    </dgm:pt>
    <dgm:pt modelId="{32551AF1-23A2-436E-851E-DCF93E6A572B}" type="sibTrans" cxnId="{01E1EE55-139A-47FC-9287-D5DC497F96B1}">
      <dgm:prSet/>
      <dgm:spPr/>
      <dgm:t>
        <a:bodyPr/>
        <a:lstStyle/>
        <a:p>
          <a:endParaRPr lang="en-US" b="1"/>
        </a:p>
      </dgm:t>
    </dgm:pt>
    <dgm:pt modelId="{C606F68B-B548-4448-B9BE-170E49CB6F36}">
      <dgm:prSet phldrT="[Text]"/>
      <dgm:spPr/>
      <dgm:t>
        <a:bodyPr/>
        <a:lstStyle/>
        <a:p>
          <a:r>
            <a:rPr lang="ar-EG" b="1" dirty="0"/>
            <a:t>كلية التربية</a:t>
          </a:r>
          <a:endParaRPr lang="en-US" b="1" dirty="0"/>
        </a:p>
      </dgm:t>
    </dgm:pt>
    <dgm:pt modelId="{F75B336E-F7F3-46B5-BC0F-FD1E47F7D16F}" type="sibTrans" cxnId="{4F3C0200-97A9-4BAD-8FF7-B68A877057BA}">
      <dgm:prSet/>
      <dgm:spPr/>
      <dgm:t>
        <a:bodyPr/>
        <a:lstStyle/>
        <a:p>
          <a:endParaRPr lang="en-US" b="1"/>
        </a:p>
      </dgm:t>
    </dgm:pt>
    <dgm:pt modelId="{C1D5D8E8-9BA6-4B50-9311-9A9215F10168}" type="parTrans" cxnId="{4F3C0200-97A9-4BAD-8FF7-B68A877057BA}">
      <dgm:prSet/>
      <dgm:spPr/>
      <dgm:t>
        <a:bodyPr/>
        <a:lstStyle/>
        <a:p>
          <a:endParaRPr lang="en-US" b="1"/>
        </a:p>
      </dgm:t>
    </dgm:pt>
    <dgm:pt modelId="{36075D80-9E21-428E-BDE1-8D548D117435}">
      <dgm:prSet/>
      <dgm:spPr/>
      <dgm:t>
        <a:bodyPr/>
        <a:lstStyle/>
        <a:p>
          <a:r>
            <a:rPr lang="ar-EG" b="1" dirty="0"/>
            <a:t>مدرسة 11</a:t>
          </a:r>
          <a:endParaRPr lang="en-US" b="1" dirty="0"/>
        </a:p>
      </dgm:t>
    </dgm:pt>
    <dgm:pt modelId="{9EE0C467-5EB1-454F-BBB4-30575C538FD9}" type="parTrans" cxnId="{E23F1859-9D1C-43FA-A448-F4115DF98C0D}">
      <dgm:prSet/>
      <dgm:spPr/>
      <dgm:t>
        <a:bodyPr/>
        <a:lstStyle/>
        <a:p>
          <a:endParaRPr lang="en-US" b="1"/>
        </a:p>
      </dgm:t>
    </dgm:pt>
    <dgm:pt modelId="{20315B1C-0F0E-4561-B246-56DEECBB27AA}" type="sibTrans" cxnId="{E23F1859-9D1C-43FA-A448-F4115DF98C0D}">
      <dgm:prSet/>
      <dgm:spPr/>
      <dgm:t>
        <a:bodyPr/>
        <a:lstStyle/>
        <a:p>
          <a:endParaRPr lang="en-US" b="1"/>
        </a:p>
      </dgm:t>
    </dgm:pt>
    <dgm:pt modelId="{2BF4EC0B-26AC-4059-8475-5184C4DE6278}">
      <dgm:prSet/>
      <dgm:spPr/>
      <dgm:t>
        <a:bodyPr/>
        <a:lstStyle/>
        <a:p>
          <a:r>
            <a:rPr lang="ar-EG" b="1" dirty="0"/>
            <a:t>مدرسة 12</a:t>
          </a:r>
          <a:endParaRPr lang="en-US" b="1" dirty="0"/>
        </a:p>
      </dgm:t>
    </dgm:pt>
    <dgm:pt modelId="{9963CAAB-F0DB-492A-974D-7B272B89220D}" type="parTrans" cxnId="{7533F2BE-2D7C-496C-9953-DFCC41A3ADCA}">
      <dgm:prSet/>
      <dgm:spPr/>
      <dgm:t>
        <a:bodyPr/>
        <a:lstStyle/>
        <a:p>
          <a:endParaRPr lang="en-US" b="1"/>
        </a:p>
      </dgm:t>
    </dgm:pt>
    <dgm:pt modelId="{A4C35282-412C-4B0B-954E-088A726E5111}" type="sibTrans" cxnId="{7533F2BE-2D7C-496C-9953-DFCC41A3ADCA}">
      <dgm:prSet/>
      <dgm:spPr/>
      <dgm:t>
        <a:bodyPr/>
        <a:lstStyle/>
        <a:p>
          <a:endParaRPr lang="en-US" b="1"/>
        </a:p>
      </dgm:t>
    </dgm:pt>
    <dgm:pt modelId="{90A0B5EE-8CBD-4E94-A06E-4C60DF8A3EBB}">
      <dgm:prSet/>
      <dgm:spPr/>
      <dgm:t>
        <a:bodyPr/>
        <a:lstStyle/>
        <a:p>
          <a:r>
            <a:rPr lang="ar-EG" b="1" dirty="0"/>
            <a:t>مدرسة 13</a:t>
          </a:r>
          <a:endParaRPr lang="en-US" b="1" dirty="0"/>
        </a:p>
      </dgm:t>
    </dgm:pt>
    <dgm:pt modelId="{61E8BBED-690B-4DCD-B649-052F41228BEA}" type="parTrans" cxnId="{2A09C43A-93A3-4732-8A5C-B97214A47F0F}">
      <dgm:prSet/>
      <dgm:spPr/>
      <dgm:t>
        <a:bodyPr/>
        <a:lstStyle/>
        <a:p>
          <a:endParaRPr lang="en-US" b="1"/>
        </a:p>
      </dgm:t>
    </dgm:pt>
    <dgm:pt modelId="{0B362FFA-66A5-40D2-89C6-8CEA3691B170}" type="sibTrans" cxnId="{2A09C43A-93A3-4732-8A5C-B97214A47F0F}">
      <dgm:prSet/>
      <dgm:spPr/>
      <dgm:t>
        <a:bodyPr/>
        <a:lstStyle/>
        <a:p>
          <a:endParaRPr lang="en-US" b="1"/>
        </a:p>
      </dgm:t>
    </dgm:pt>
    <dgm:pt modelId="{21A10966-AD61-42D5-8526-FA73C3D713C6}">
      <dgm:prSet/>
      <dgm:spPr/>
      <dgm:t>
        <a:bodyPr/>
        <a:lstStyle/>
        <a:p>
          <a:r>
            <a:rPr lang="ar-EG" b="1" dirty="0"/>
            <a:t>مدرسة 14</a:t>
          </a:r>
          <a:endParaRPr lang="en-US" b="1" dirty="0"/>
        </a:p>
      </dgm:t>
    </dgm:pt>
    <dgm:pt modelId="{989B5E8F-3A9C-43FE-9B63-16E959A18FD5}" type="parTrans" cxnId="{5CADC01A-C849-4E14-8F03-67FAC6292934}">
      <dgm:prSet/>
      <dgm:spPr/>
      <dgm:t>
        <a:bodyPr/>
        <a:lstStyle/>
        <a:p>
          <a:endParaRPr lang="en-US" b="1"/>
        </a:p>
      </dgm:t>
    </dgm:pt>
    <dgm:pt modelId="{50C98F33-CFBC-459C-82AE-1DEFBD732754}" type="sibTrans" cxnId="{5CADC01A-C849-4E14-8F03-67FAC6292934}">
      <dgm:prSet/>
      <dgm:spPr/>
      <dgm:t>
        <a:bodyPr/>
        <a:lstStyle/>
        <a:p>
          <a:endParaRPr lang="en-US" b="1"/>
        </a:p>
      </dgm:t>
    </dgm:pt>
    <dgm:pt modelId="{DB61850D-ECB5-46EC-BA19-8A5C594FE1FB}">
      <dgm:prSet/>
      <dgm:spPr/>
      <dgm:t>
        <a:bodyPr/>
        <a:lstStyle/>
        <a:p>
          <a:r>
            <a:rPr lang="ar-EG" b="1" dirty="0"/>
            <a:t>مدرسة 15</a:t>
          </a:r>
          <a:endParaRPr lang="en-US" b="1" dirty="0"/>
        </a:p>
      </dgm:t>
    </dgm:pt>
    <dgm:pt modelId="{17770848-72DA-4A18-848B-946BAE92C71B}" type="parTrans" cxnId="{35B0FB99-11FC-4FD8-B297-9D3D884C7CAC}">
      <dgm:prSet/>
      <dgm:spPr/>
      <dgm:t>
        <a:bodyPr/>
        <a:lstStyle/>
        <a:p>
          <a:endParaRPr lang="en-US" b="1"/>
        </a:p>
      </dgm:t>
    </dgm:pt>
    <dgm:pt modelId="{387A48ED-28A6-408F-BE4F-A0CEE1CA4F69}" type="sibTrans" cxnId="{35B0FB99-11FC-4FD8-B297-9D3D884C7CAC}">
      <dgm:prSet/>
      <dgm:spPr/>
      <dgm:t>
        <a:bodyPr/>
        <a:lstStyle/>
        <a:p>
          <a:endParaRPr lang="en-US" b="1"/>
        </a:p>
      </dgm:t>
    </dgm:pt>
    <dgm:pt modelId="{1D57A5A2-92C9-4100-8AFD-20C4C44A1F76}" type="pres">
      <dgm:prSet presAssocID="{0EDC7861-49AC-44B4-ABDD-7AAC3FE2A6B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551D03-3D37-4562-A481-D94F07E35897}" type="pres">
      <dgm:prSet presAssocID="{C606F68B-B548-4448-B9BE-170E49CB6F36}" presName="centerShape" presStyleLbl="node0" presStyleIdx="0" presStyleCnt="1"/>
      <dgm:spPr/>
      <dgm:t>
        <a:bodyPr/>
        <a:lstStyle/>
        <a:p>
          <a:endParaRPr lang="en-US"/>
        </a:p>
      </dgm:t>
    </dgm:pt>
    <dgm:pt modelId="{9B012B7F-4849-4EC7-8821-867D809FBD68}" type="pres">
      <dgm:prSet presAssocID="{0AF8EEC0-AB2D-4AEE-B4BF-D36E85093714}" presName="Name9" presStyleLbl="parChTrans1D2" presStyleIdx="0" presStyleCnt="10"/>
      <dgm:spPr/>
      <dgm:t>
        <a:bodyPr/>
        <a:lstStyle/>
        <a:p>
          <a:endParaRPr lang="en-US"/>
        </a:p>
      </dgm:t>
    </dgm:pt>
    <dgm:pt modelId="{C71D0B83-79A0-4953-82C0-AF18C3749919}" type="pres">
      <dgm:prSet presAssocID="{0AF8EEC0-AB2D-4AEE-B4BF-D36E85093714}" presName="connTx" presStyleLbl="parChTrans1D2" presStyleIdx="0" presStyleCnt="10"/>
      <dgm:spPr/>
      <dgm:t>
        <a:bodyPr/>
        <a:lstStyle/>
        <a:p>
          <a:endParaRPr lang="en-US"/>
        </a:p>
      </dgm:t>
    </dgm:pt>
    <dgm:pt modelId="{14A8373B-7637-472B-9875-1CA2E3355F60}" type="pres">
      <dgm:prSet presAssocID="{791A7340-3895-49DB-BB74-4AADCD5CA116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B0A09-F52A-4E92-92CC-6DB374BD2B5D}" type="pres">
      <dgm:prSet presAssocID="{CD9C600C-ECBD-4FA9-913D-A2151EEA404B}" presName="Name9" presStyleLbl="parChTrans1D2" presStyleIdx="1" presStyleCnt="10"/>
      <dgm:spPr/>
      <dgm:t>
        <a:bodyPr/>
        <a:lstStyle/>
        <a:p>
          <a:endParaRPr lang="en-US"/>
        </a:p>
      </dgm:t>
    </dgm:pt>
    <dgm:pt modelId="{F5C6485C-E36D-43F6-B4A1-B95B251FDA62}" type="pres">
      <dgm:prSet presAssocID="{CD9C600C-ECBD-4FA9-913D-A2151EEA404B}" presName="connTx" presStyleLbl="parChTrans1D2" presStyleIdx="1" presStyleCnt="10"/>
      <dgm:spPr/>
      <dgm:t>
        <a:bodyPr/>
        <a:lstStyle/>
        <a:p>
          <a:endParaRPr lang="en-US"/>
        </a:p>
      </dgm:t>
    </dgm:pt>
    <dgm:pt modelId="{340767B6-79C1-46F0-A90D-931927CFD5D2}" type="pres">
      <dgm:prSet presAssocID="{4D5C0A34-6D2D-4174-8045-B6C325216BD2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2FEDB-765C-4964-B6B6-51FB1B23531E}" type="pres">
      <dgm:prSet presAssocID="{542EEDFC-0FA0-48B1-A4FC-859FE41E9C15}" presName="Name9" presStyleLbl="parChTrans1D2" presStyleIdx="2" presStyleCnt="10"/>
      <dgm:spPr/>
      <dgm:t>
        <a:bodyPr/>
        <a:lstStyle/>
        <a:p>
          <a:endParaRPr lang="en-US"/>
        </a:p>
      </dgm:t>
    </dgm:pt>
    <dgm:pt modelId="{B4658031-CA82-4930-8471-FEFEF8BB043D}" type="pres">
      <dgm:prSet presAssocID="{542EEDFC-0FA0-48B1-A4FC-859FE41E9C15}" presName="connTx" presStyleLbl="parChTrans1D2" presStyleIdx="2" presStyleCnt="10"/>
      <dgm:spPr/>
      <dgm:t>
        <a:bodyPr/>
        <a:lstStyle/>
        <a:p>
          <a:endParaRPr lang="en-US"/>
        </a:p>
      </dgm:t>
    </dgm:pt>
    <dgm:pt modelId="{4C84A836-BA1F-46AD-BD2E-8220C3F62D28}" type="pres">
      <dgm:prSet presAssocID="{B687F562-D3C2-45D4-85A7-D33257106FCB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EF436D-66A4-478E-8DE2-CF77EB7D05E0}" type="pres">
      <dgm:prSet presAssocID="{B3F445EA-9B64-461D-853B-8207774CD03F}" presName="Name9" presStyleLbl="parChTrans1D2" presStyleIdx="3" presStyleCnt="10"/>
      <dgm:spPr/>
      <dgm:t>
        <a:bodyPr/>
        <a:lstStyle/>
        <a:p>
          <a:endParaRPr lang="en-US"/>
        </a:p>
      </dgm:t>
    </dgm:pt>
    <dgm:pt modelId="{FBBD25E0-D1AF-496C-845A-484E3B9C8E60}" type="pres">
      <dgm:prSet presAssocID="{B3F445EA-9B64-461D-853B-8207774CD03F}" presName="connTx" presStyleLbl="parChTrans1D2" presStyleIdx="3" presStyleCnt="10"/>
      <dgm:spPr/>
      <dgm:t>
        <a:bodyPr/>
        <a:lstStyle/>
        <a:p>
          <a:endParaRPr lang="en-US"/>
        </a:p>
      </dgm:t>
    </dgm:pt>
    <dgm:pt modelId="{2E76B484-360E-4942-96FB-EF1B40015440}" type="pres">
      <dgm:prSet presAssocID="{6219ED45-441C-428A-B494-29AB41DAFCCE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05B2E-C412-4D9E-A188-5E517B679162}" type="pres">
      <dgm:prSet presAssocID="{D2A1F8DD-1A02-4ABE-A669-FDF740611079}" presName="Name9" presStyleLbl="parChTrans1D2" presStyleIdx="4" presStyleCnt="10"/>
      <dgm:spPr/>
      <dgm:t>
        <a:bodyPr/>
        <a:lstStyle/>
        <a:p>
          <a:endParaRPr lang="en-US"/>
        </a:p>
      </dgm:t>
    </dgm:pt>
    <dgm:pt modelId="{FD0211E6-BA75-4B4E-B628-3ECED7959E34}" type="pres">
      <dgm:prSet presAssocID="{D2A1F8DD-1A02-4ABE-A669-FDF740611079}" presName="connTx" presStyleLbl="parChTrans1D2" presStyleIdx="4" presStyleCnt="10"/>
      <dgm:spPr/>
      <dgm:t>
        <a:bodyPr/>
        <a:lstStyle/>
        <a:p>
          <a:endParaRPr lang="en-US"/>
        </a:p>
      </dgm:t>
    </dgm:pt>
    <dgm:pt modelId="{EE550A3A-4C7F-4835-8973-67C33C6083F6}" type="pres">
      <dgm:prSet presAssocID="{06991BC0-3FBB-4906-A25F-B0689C9E7D4E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EECAC-E36C-4BB3-9A51-0420BEE53F47}" type="pres">
      <dgm:prSet presAssocID="{9EE0C467-5EB1-454F-BBB4-30575C538FD9}" presName="Name9" presStyleLbl="parChTrans1D2" presStyleIdx="5" presStyleCnt="10"/>
      <dgm:spPr/>
      <dgm:t>
        <a:bodyPr/>
        <a:lstStyle/>
        <a:p>
          <a:endParaRPr lang="en-US"/>
        </a:p>
      </dgm:t>
    </dgm:pt>
    <dgm:pt modelId="{3335733D-F23F-45FF-A272-E2C9CC4B5DB9}" type="pres">
      <dgm:prSet presAssocID="{9EE0C467-5EB1-454F-BBB4-30575C538FD9}" presName="connTx" presStyleLbl="parChTrans1D2" presStyleIdx="5" presStyleCnt="10"/>
      <dgm:spPr/>
      <dgm:t>
        <a:bodyPr/>
        <a:lstStyle/>
        <a:p>
          <a:endParaRPr lang="en-US"/>
        </a:p>
      </dgm:t>
    </dgm:pt>
    <dgm:pt modelId="{9FA6173A-E132-4AF8-BDFC-0D6B515BF189}" type="pres">
      <dgm:prSet presAssocID="{36075D80-9E21-428E-BDE1-8D548D117435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656E3D-1215-40DF-B252-6EEE7FECCB70}" type="pres">
      <dgm:prSet presAssocID="{9963CAAB-F0DB-492A-974D-7B272B89220D}" presName="Name9" presStyleLbl="parChTrans1D2" presStyleIdx="6" presStyleCnt="10"/>
      <dgm:spPr/>
      <dgm:t>
        <a:bodyPr/>
        <a:lstStyle/>
        <a:p>
          <a:endParaRPr lang="en-US"/>
        </a:p>
      </dgm:t>
    </dgm:pt>
    <dgm:pt modelId="{1EE06267-6018-443B-BACA-7E82DC3DBAB8}" type="pres">
      <dgm:prSet presAssocID="{9963CAAB-F0DB-492A-974D-7B272B89220D}" presName="connTx" presStyleLbl="parChTrans1D2" presStyleIdx="6" presStyleCnt="10"/>
      <dgm:spPr/>
      <dgm:t>
        <a:bodyPr/>
        <a:lstStyle/>
        <a:p>
          <a:endParaRPr lang="en-US"/>
        </a:p>
      </dgm:t>
    </dgm:pt>
    <dgm:pt modelId="{6D0D391C-445D-4058-A2C1-E9FCB1C9A341}" type="pres">
      <dgm:prSet presAssocID="{2BF4EC0B-26AC-4059-8475-5184C4DE6278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40823-A704-470F-B4DC-505BC805A9DC}" type="pres">
      <dgm:prSet presAssocID="{61E8BBED-690B-4DCD-B649-052F41228BEA}" presName="Name9" presStyleLbl="parChTrans1D2" presStyleIdx="7" presStyleCnt="10"/>
      <dgm:spPr/>
      <dgm:t>
        <a:bodyPr/>
        <a:lstStyle/>
        <a:p>
          <a:endParaRPr lang="en-US"/>
        </a:p>
      </dgm:t>
    </dgm:pt>
    <dgm:pt modelId="{51C9C71B-BB1D-4232-99FD-E24C7E9586AD}" type="pres">
      <dgm:prSet presAssocID="{61E8BBED-690B-4DCD-B649-052F41228BEA}" presName="connTx" presStyleLbl="parChTrans1D2" presStyleIdx="7" presStyleCnt="10"/>
      <dgm:spPr/>
      <dgm:t>
        <a:bodyPr/>
        <a:lstStyle/>
        <a:p>
          <a:endParaRPr lang="en-US"/>
        </a:p>
      </dgm:t>
    </dgm:pt>
    <dgm:pt modelId="{E6E9F4E6-8DBA-4937-8B60-F25F4A9FD119}" type="pres">
      <dgm:prSet presAssocID="{90A0B5EE-8CBD-4E94-A06E-4C60DF8A3EBB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D8B165-A5F0-4545-8F48-45FA0C6891AB}" type="pres">
      <dgm:prSet presAssocID="{989B5E8F-3A9C-43FE-9B63-16E959A18FD5}" presName="Name9" presStyleLbl="parChTrans1D2" presStyleIdx="8" presStyleCnt="10"/>
      <dgm:spPr/>
      <dgm:t>
        <a:bodyPr/>
        <a:lstStyle/>
        <a:p>
          <a:endParaRPr lang="en-US"/>
        </a:p>
      </dgm:t>
    </dgm:pt>
    <dgm:pt modelId="{35A53E99-547D-45E7-B5C8-6CB6D3479B50}" type="pres">
      <dgm:prSet presAssocID="{989B5E8F-3A9C-43FE-9B63-16E959A18FD5}" presName="connTx" presStyleLbl="parChTrans1D2" presStyleIdx="8" presStyleCnt="10"/>
      <dgm:spPr/>
      <dgm:t>
        <a:bodyPr/>
        <a:lstStyle/>
        <a:p>
          <a:endParaRPr lang="en-US"/>
        </a:p>
      </dgm:t>
    </dgm:pt>
    <dgm:pt modelId="{B03C4CF3-02A2-4019-9802-C5DB097D5AF1}" type="pres">
      <dgm:prSet presAssocID="{21A10966-AD61-42D5-8526-FA73C3D713C6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1FBEF-0B3E-4F39-9E4D-72FDACBDF37C}" type="pres">
      <dgm:prSet presAssocID="{17770848-72DA-4A18-848B-946BAE92C71B}" presName="Name9" presStyleLbl="parChTrans1D2" presStyleIdx="9" presStyleCnt="10"/>
      <dgm:spPr/>
      <dgm:t>
        <a:bodyPr/>
        <a:lstStyle/>
        <a:p>
          <a:endParaRPr lang="en-US"/>
        </a:p>
      </dgm:t>
    </dgm:pt>
    <dgm:pt modelId="{B9AC4BBA-7C4B-4715-B282-D8968A4E82C0}" type="pres">
      <dgm:prSet presAssocID="{17770848-72DA-4A18-848B-946BAE92C71B}" presName="connTx" presStyleLbl="parChTrans1D2" presStyleIdx="9" presStyleCnt="10"/>
      <dgm:spPr/>
      <dgm:t>
        <a:bodyPr/>
        <a:lstStyle/>
        <a:p>
          <a:endParaRPr lang="en-US"/>
        </a:p>
      </dgm:t>
    </dgm:pt>
    <dgm:pt modelId="{F28F3329-3549-4B66-9045-DF2FD2836C0A}" type="pres">
      <dgm:prSet presAssocID="{DB61850D-ECB5-46EC-BA19-8A5C594FE1FB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442B67-B880-42A4-92E6-81FD0514CDD6}" type="presOf" srcId="{17770848-72DA-4A18-848B-946BAE92C71B}" destId="{B9AC4BBA-7C4B-4715-B282-D8968A4E82C0}" srcOrd="1" destOrd="0" presId="urn:microsoft.com/office/officeart/2005/8/layout/radial1"/>
    <dgm:cxn modelId="{29E2309F-1293-4528-894B-03BBD2A78DF8}" type="presOf" srcId="{C606F68B-B548-4448-B9BE-170E49CB6F36}" destId="{1C551D03-3D37-4562-A481-D94F07E35897}" srcOrd="0" destOrd="0" presId="urn:microsoft.com/office/officeart/2005/8/layout/radial1"/>
    <dgm:cxn modelId="{9BE107EA-2299-4882-8283-A69F766B35F9}" type="presOf" srcId="{DB61850D-ECB5-46EC-BA19-8A5C594FE1FB}" destId="{F28F3329-3549-4B66-9045-DF2FD2836C0A}" srcOrd="0" destOrd="0" presId="urn:microsoft.com/office/officeart/2005/8/layout/radial1"/>
    <dgm:cxn modelId="{2B044818-AAE2-4E08-9DA6-29187AE07A90}" type="presOf" srcId="{4D5C0A34-6D2D-4174-8045-B6C325216BD2}" destId="{340767B6-79C1-46F0-A90D-931927CFD5D2}" srcOrd="0" destOrd="0" presId="urn:microsoft.com/office/officeart/2005/8/layout/radial1"/>
    <dgm:cxn modelId="{2A09C43A-93A3-4732-8A5C-B97214A47F0F}" srcId="{C606F68B-B548-4448-B9BE-170E49CB6F36}" destId="{90A0B5EE-8CBD-4E94-A06E-4C60DF8A3EBB}" srcOrd="7" destOrd="0" parTransId="{61E8BBED-690B-4DCD-B649-052F41228BEA}" sibTransId="{0B362FFA-66A5-40D2-89C6-8CEA3691B170}"/>
    <dgm:cxn modelId="{F38502BF-7320-4CAD-B2E6-90F2A97E1CC1}" type="presOf" srcId="{9EE0C467-5EB1-454F-BBB4-30575C538FD9}" destId="{638EECAC-E36C-4BB3-9A51-0420BEE53F47}" srcOrd="0" destOrd="0" presId="urn:microsoft.com/office/officeart/2005/8/layout/radial1"/>
    <dgm:cxn modelId="{3BA87D7C-3CA1-4B5E-A6FB-6D28907A6CF2}" type="presOf" srcId="{17770848-72DA-4A18-848B-946BAE92C71B}" destId="{8DF1FBEF-0B3E-4F39-9E4D-72FDACBDF37C}" srcOrd="0" destOrd="0" presId="urn:microsoft.com/office/officeart/2005/8/layout/radial1"/>
    <dgm:cxn modelId="{F9F57415-0A94-4DDA-AD29-712154795881}" type="presOf" srcId="{6219ED45-441C-428A-B494-29AB41DAFCCE}" destId="{2E76B484-360E-4942-96FB-EF1B40015440}" srcOrd="0" destOrd="0" presId="urn:microsoft.com/office/officeart/2005/8/layout/radial1"/>
    <dgm:cxn modelId="{618AFEA6-38D4-4FA4-BEF6-1519CB744BD0}" type="presOf" srcId="{542EEDFC-0FA0-48B1-A4FC-859FE41E9C15}" destId="{4E72FEDB-765C-4964-B6B6-51FB1B23531E}" srcOrd="0" destOrd="0" presId="urn:microsoft.com/office/officeart/2005/8/layout/radial1"/>
    <dgm:cxn modelId="{1944510B-F1CB-4A5D-B40B-73C05D87AE77}" type="presOf" srcId="{0AF8EEC0-AB2D-4AEE-B4BF-D36E85093714}" destId="{9B012B7F-4849-4EC7-8821-867D809FBD68}" srcOrd="0" destOrd="0" presId="urn:microsoft.com/office/officeart/2005/8/layout/radial1"/>
    <dgm:cxn modelId="{F3A21BD4-72D6-4301-9A97-9330BF43F284}" type="presOf" srcId="{61E8BBED-690B-4DCD-B649-052F41228BEA}" destId="{51C9C71B-BB1D-4232-99FD-E24C7E9586AD}" srcOrd="1" destOrd="0" presId="urn:microsoft.com/office/officeart/2005/8/layout/radial1"/>
    <dgm:cxn modelId="{3DADEC30-BC80-4796-8F91-B0B218318FF8}" srcId="{C606F68B-B548-4448-B9BE-170E49CB6F36}" destId="{B687F562-D3C2-45D4-85A7-D33257106FCB}" srcOrd="2" destOrd="0" parTransId="{542EEDFC-0FA0-48B1-A4FC-859FE41E9C15}" sibTransId="{1C74735E-CA2D-43DE-8B47-52D792F1F2C3}"/>
    <dgm:cxn modelId="{35B0FB99-11FC-4FD8-B297-9D3D884C7CAC}" srcId="{C606F68B-B548-4448-B9BE-170E49CB6F36}" destId="{DB61850D-ECB5-46EC-BA19-8A5C594FE1FB}" srcOrd="9" destOrd="0" parTransId="{17770848-72DA-4A18-848B-946BAE92C71B}" sibTransId="{387A48ED-28A6-408F-BE4F-A0CEE1CA4F69}"/>
    <dgm:cxn modelId="{35598F0E-2182-4193-A7D6-35E58E7225D6}" type="presOf" srcId="{B3F445EA-9B64-461D-853B-8207774CD03F}" destId="{FBBD25E0-D1AF-496C-845A-484E3B9C8E60}" srcOrd="1" destOrd="0" presId="urn:microsoft.com/office/officeart/2005/8/layout/radial1"/>
    <dgm:cxn modelId="{C2601A53-961A-4887-AA68-814511CDBC45}" type="presOf" srcId="{21A10966-AD61-42D5-8526-FA73C3D713C6}" destId="{B03C4CF3-02A2-4019-9802-C5DB097D5AF1}" srcOrd="0" destOrd="0" presId="urn:microsoft.com/office/officeart/2005/8/layout/radial1"/>
    <dgm:cxn modelId="{9E671726-491C-44ED-AB82-CD8E7F6536D7}" type="presOf" srcId="{61E8BBED-690B-4DCD-B649-052F41228BEA}" destId="{79540823-A704-470F-B4DC-505BC805A9DC}" srcOrd="0" destOrd="0" presId="urn:microsoft.com/office/officeart/2005/8/layout/radial1"/>
    <dgm:cxn modelId="{4F3C0200-97A9-4BAD-8FF7-B68A877057BA}" srcId="{0EDC7861-49AC-44B4-ABDD-7AAC3FE2A6BD}" destId="{C606F68B-B548-4448-B9BE-170E49CB6F36}" srcOrd="0" destOrd="0" parTransId="{C1D5D8E8-9BA6-4B50-9311-9A9215F10168}" sibTransId="{F75B336E-F7F3-46B5-BC0F-FD1E47F7D16F}"/>
    <dgm:cxn modelId="{E807DF0D-6814-4402-BEA2-12155DD798F3}" srcId="{C606F68B-B548-4448-B9BE-170E49CB6F36}" destId="{791A7340-3895-49DB-BB74-4AADCD5CA116}" srcOrd="0" destOrd="0" parTransId="{0AF8EEC0-AB2D-4AEE-B4BF-D36E85093714}" sibTransId="{3525329C-D3E0-4C75-ABFD-4F285253119A}"/>
    <dgm:cxn modelId="{2B2A6338-9D9B-44F7-BCA1-B0F851A0BCB7}" type="presOf" srcId="{36075D80-9E21-428E-BDE1-8D548D117435}" destId="{9FA6173A-E132-4AF8-BDFC-0D6B515BF189}" srcOrd="0" destOrd="0" presId="urn:microsoft.com/office/officeart/2005/8/layout/radial1"/>
    <dgm:cxn modelId="{5CADC01A-C849-4E14-8F03-67FAC6292934}" srcId="{C606F68B-B548-4448-B9BE-170E49CB6F36}" destId="{21A10966-AD61-42D5-8526-FA73C3D713C6}" srcOrd="8" destOrd="0" parTransId="{989B5E8F-3A9C-43FE-9B63-16E959A18FD5}" sibTransId="{50C98F33-CFBC-459C-82AE-1DEFBD732754}"/>
    <dgm:cxn modelId="{F42AEFD5-4577-4464-A4D0-1E2B0F3376E1}" type="presOf" srcId="{542EEDFC-0FA0-48B1-A4FC-859FE41E9C15}" destId="{B4658031-CA82-4930-8471-FEFEF8BB043D}" srcOrd="1" destOrd="0" presId="urn:microsoft.com/office/officeart/2005/8/layout/radial1"/>
    <dgm:cxn modelId="{EBA8737A-9828-4484-BF08-D6B2F7F1A7A3}" type="presOf" srcId="{CD9C600C-ECBD-4FA9-913D-A2151EEA404B}" destId="{380B0A09-F52A-4E92-92CC-6DB374BD2B5D}" srcOrd="0" destOrd="0" presId="urn:microsoft.com/office/officeart/2005/8/layout/radial1"/>
    <dgm:cxn modelId="{4EA2F03F-1C95-4B4D-9FED-2047F1769E63}" type="presOf" srcId="{0EDC7861-49AC-44B4-ABDD-7AAC3FE2A6BD}" destId="{1D57A5A2-92C9-4100-8AFD-20C4C44A1F76}" srcOrd="0" destOrd="0" presId="urn:microsoft.com/office/officeart/2005/8/layout/radial1"/>
    <dgm:cxn modelId="{78C67C29-FF65-47C3-AC76-33B17E569F58}" srcId="{C606F68B-B548-4448-B9BE-170E49CB6F36}" destId="{6219ED45-441C-428A-B494-29AB41DAFCCE}" srcOrd="3" destOrd="0" parTransId="{B3F445EA-9B64-461D-853B-8207774CD03F}" sibTransId="{F54350C9-6F0D-40F4-BA1B-09749C7B40C9}"/>
    <dgm:cxn modelId="{22157321-8F73-4463-8869-38BFE920C5CC}" srcId="{C606F68B-B548-4448-B9BE-170E49CB6F36}" destId="{4D5C0A34-6D2D-4174-8045-B6C325216BD2}" srcOrd="1" destOrd="0" parTransId="{CD9C600C-ECBD-4FA9-913D-A2151EEA404B}" sibTransId="{1108C262-CCEB-4936-AD4D-AFC43336608F}"/>
    <dgm:cxn modelId="{FA20A4CD-D6BD-490C-87F4-16AF1EEA1CE2}" type="presOf" srcId="{791A7340-3895-49DB-BB74-4AADCD5CA116}" destId="{14A8373B-7637-472B-9875-1CA2E3355F60}" srcOrd="0" destOrd="0" presId="urn:microsoft.com/office/officeart/2005/8/layout/radial1"/>
    <dgm:cxn modelId="{8A6E6CDD-4F24-44ED-993E-2A157E08B056}" type="presOf" srcId="{989B5E8F-3A9C-43FE-9B63-16E959A18FD5}" destId="{F2D8B165-A5F0-4545-8F48-45FA0C6891AB}" srcOrd="0" destOrd="0" presId="urn:microsoft.com/office/officeart/2005/8/layout/radial1"/>
    <dgm:cxn modelId="{7533F2BE-2D7C-496C-9953-DFCC41A3ADCA}" srcId="{C606F68B-B548-4448-B9BE-170E49CB6F36}" destId="{2BF4EC0B-26AC-4059-8475-5184C4DE6278}" srcOrd="6" destOrd="0" parTransId="{9963CAAB-F0DB-492A-974D-7B272B89220D}" sibTransId="{A4C35282-412C-4B0B-954E-088A726E5111}"/>
    <dgm:cxn modelId="{E79830D5-D2CE-462D-9391-890C685B1F14}" type="presOf" srcId="{90A0B5EE-8CBD-4E94-A06E-4C60DF8A3EBB}" destId="{E6E9F4E6-8DBA-4937-8B60-F25F4A9FD119}" srcOrd="0" destOrd="0" presId="urn:microsoft.com/office/officeart/2005/8/layout/radial1"/>
    <dgm:cxn modelId="{EF12AE94-0F7B-44B3-8343-D6635870BD38}" type="presOf" srcId="{0AF8EEC0-AB2D-4AEE-B4BF-D36E85093714}" destId="{C71D0B83-79A0-4953-82C0-AF18C3749919}" srcOrd="1" destOrd="0" presId="urn:microsoft.com/office/officeart/2005/8/layout/radial1"/>
    <dgm:cxn modelId="{AC1BC53A-0A40-4CD9-B2FE-5132B4855E4F}" type="presOf" srcId="{9963CAAB-F0DB-492A-974D-7B272B89220D}" destId="{15656E3D-1215-40DF-B252-6EEE7FECCB70}" srcOrd="0" destOrd="0" presId="urn:microsoft.com/office/officeart/2005/8/layout/radial1"/>
    <dgm:cxn modelId="{68E7D35D-6A87-43F4-8865-AB66722F39AC}" type="presOf" srcId="{D2A1F8DD-1A02-4ABE-A669-FDF740611079}" destId="{1ED05B2E-C412-4D9E-A188-5E517B679162}" srcOrd="0" destOrd="0" presId="urn:microsoft.com/office/officeart/2005/8/layout/radial1"/>
    <dgm:cxn modelId="{7841EAD0-C40D-442C-8DE3-84F8E47DC9AF}" type="presOf" srcId="{2BF4EC0B-26AC-4059-8475-5184C4DE6278}" destId="{6D0D391C-445D-4058-A2C1-E9FCB1C9A341}" srcOrd="0" destOrd="0" presId="urn:microsoft.com/office/officeart/2005/8/layout/radial1"/>
    <dgm:cxn modelId="{10CD7CCB-C3A7-4331-852A-21EC6388198B}" type="presOf" srcId="{B687F562-D3C2-45D4-85A7-D33257106FCB}" destId="{4C84A836-BA1F-46AD-BD2E-8220C3F62D28}" srcOrd="0" destOrd="0" presId="urn:microsoft.com/office/officeart/2005/8/layout/radial1"/>
    <dgm:cxn modelId="{EDC6DE68-C73E-4656-A335-DD9505120CCF}" type="presOf" srcId="{06991BC0-3FBB-4906-A25F-B0689C9E7D4E}" destId="{EE550A3A-4C7F-4835-8973-67C33C6083F6}" srcOrd="0" destOrd="0" presId="urn:microsoft.com/office/officeart/2005/8/layout/radial1"/>
    <dgm:cxn modelId="{E23F1859-9D1C-43FA-A448-F4115DF98C0D}" srcId="{C606F68B-B548-4448-B9BE-170E49CB6F36}" destId="{36075D80-9E21-428E-BDE1-8D548D117435}" srcOrd="5" destOrd="0" parTransId="{9EE0C467-5EB1-454F-BBB4-30575C538FD9}" sibTransId="{20315B1C-0F0E-4561-B246-56DEECBB27AA}"/>
    <dgm:cxn modelId="{1FF82070-B846-4027-B779-C924386F238D}" type="presOf" srcId="{9EE0C467-5EB1-454F-BBB4-30575C538FD9}" destId="{3335733D-F23F-45FF-A272-E2C9CC4B5DB9}" srcOrd="1" destOrd="0" presId="urn:microsoft.com/office/officeart/2005/8/layout/radial1"/>
    <dgm:cxn modelId="{3AE55601-8333-4A66-A151-6592AA1D5F4E}" type="presOf" srcId="{CD9C600C-ECBD-4FA9-913D-A2151EEA404B}" destId="{F5C6485C-E36D-43F6-B4A1-B95B251FDA62}" srcOrd="1" destOrd="0" presId="urn:microsoft.com/office/officeart/2005/8/layout/radial1"/>
    <dgm:cxn modelId="{6CBCD827-E01D-426F-873A-C875C633194D}" type="presOf" srcId="{D2A1F8DD-1A02-4ABE-A669-FDF740611079}" destId="{FD0211E6-BA75-4B4E-B628-3ECED7959E34}" srcOrd="1" destOrd="0" presId="urn:microsoft.com/office/officeart/2005/8/layout/radial1"/>
    <dgm:cxn modelId="{EC226B95-829B-45C7-8AFF-1D8C59739F17}" type="presOf" srcId="{9963CAAB-F0DB-492A-974D-7B272B89220D}" destId="{1EE06267-6018-443B-BACA-7E82DC3DBAB8}" srcOrd="1" destOrd="0" presId="urn:microsoft.com/office/officeart/2005/8/layout/radial1"/>
    <dgm:cxn modelId="{DBB4D5C3-55AD-41E4-AD1C-23905ED75190}" type="presOf" srcId="{989B5E8F-3A9C-43FE-9B63-16E959A18FD5}" destId="{35A53E99-547D-45E7-B5C8-6CB6D3479B50}" srcOrd="1" destOrd="0" presId="urn:microsoft.com/office/officeart/2005/8/layout/radial1"/>
    <dgm:cxn modelId="{01E1EE55-139A-47FC-9287-D5DC497F96B1}" srcId="{C606F68B-B548-4448-B9BE-170E49CB6F36}" destId="{06991BC0-3FBB-4906-A25F-B0689C9E7D4E}" srcOrd="4" destOrd="0" parTransId="{D2A1F8DD-1A02-4ABE-A669-FDF740611079}" sibTransId="{32551AF1-23A2-436E-851E-DCF93E6A572B}"/>
    <dgm:cxn modelId="{22823502-EC7D-4AB2-99CA-357C6818DD2A}" type="presOf" srcId="{B3F445EA-9B64-461D-853B-8207774CD03F}" destId="{28EF436D-66A4-478E-8DE2-CF77EB7D05E0}" srcOrd="0" destOrd="0" presId="urn:microsoft.com/office/officeart/2005/8/layout/radial1"/>
    <dgm:cxn modelId="{2B195866-5333-4084-9A1D-01AC2D333945}" type="presParOf" srcId="{1D57A5A2-92C9-4100-8AFD-20C4C44A1F76}" destId="{1C551D03-3D37-4562-A481-D94F07E35897}" srcOrd="0" destOrd="0" presId="urn:microsoft.com/office/officeart/2005/8/layout/radial1"/>
    <dgm:cxn modelId="{6CF6964F-84C9-4450-96CD-04F1993D5D9D}" type="presParOf" srcId="{1D57A5A2-92C9-4100-8AFD-20C4C44A1F76}" destId="{9B012B7F-4849-4EC7-8821-867D809FBD68}" srcOrd="1" destOrd="0" presId="urn:microsoft.com/office/officeart/2005/8/layout/radial1"/>
    <dgm:cxn modelId="{C4B69AE2-FA15-40CD-89ED-A018B4B8BAE0}" type="presParOf" srcId="{9B012B7F-4849-4EC7-8821-867D809FBD68}" destId="{C71D0B83-79A0-4953-82C0-AF18C3749919}" srcOrd="0" destOrd="0" presId="urn:microsoft.com/office/officeart/2005/8/layout/radial1"/>
    <dgm:cxn modelId="{1736CF3F-7445-4474-93F4-D5DB13EBDF88}" type="presParOf" srcId="{1D57A5A2-92C9-4100-8AFD-20C4C44A1F76}" destId="{14A8373B-7637-472B-9875-1CA2E3355F60}" srcOrd="2" destOrd="0" presId="urn:microsoft.com/office/officeart/2005/8/layout/radial1"/>
    <dgm:cxn modelId="{B7C3D6BE-2DC0-4EDF-BA88-BA69D9C06CC8}" type="presParOf" srcId="{1D57A5A2-92C9-4100-8AFD-20C4C44A1F76}" destId="{380B0A09-F52A-4E92-92CC-6DB374BD2B5D}" srcOrd="3" destOrd="0" presId="urn:microsoft.com/office/officeart/2005/8/layout/radial1"/>
    <dgm:cxn modelId="{849782CF-560D-4000-81D7-CF07D2DE3E8F}" type="presParOf" srcId="{380B0A09-F52A-4E92-92CC-6DB374BD2B5D}" destId="{F5C6485C-E36D-43F6-B4A1-B95B251FDA62}" srcOrd="0" destOrd="0" presId="urn:microsoft.com/office/officeart/2005/8/layout/radial1"/>
    <dgm:cxn modelId="{7DFFF342-1684-4A1D-B11A-B2346AEE79B3}" type="presParOf" srcId="{1D57A5A2-92C9-4100-8AFD-20C4C44A1F76}" destId="{340767B6-79C1-46F0-A90D-931927CFD5D2}" srcOrd="4" destOrd="0" presId="urn:microsoft.com/office/officeart/2005/8/layout/radial1"/>
    <dgm:cxn modelId="{2D459977-5E22-41B3-8171-21FBE3FC6902}" type="presParOf" srcId="{1D57A5A2-92C9-4100-8AFD-20C4C44A1F76}" destId="{4E72FEDB-765C-4964-B6B6-51FB1B23531E}" srcOrd="5" destOrd="0" presId="urn:microsoft.com/office/officeart/2005/8/layout/radial1"/>
    <dgm:cxn modelId="{3F9F1FA7-0EB9-4A99-B736-C40EA3EAF27D}" type="presParOf" srcId="{4E72FEDB-765C-4964-B6B6-51FB1B23531E}" destId="{B4658031-CA82-4930-8471-FEFEF8BB043D}" srcOrd="0" destOrd="0" presId="urn:microsoft.com/office/officeart/2005/8/layout/radial1"/>
    <dgm:cxn modelId="{69AB749D-D452-436C-9C1D-E068183AC21E}" type="presParOf" srcId="{1D57A5A2-92C9-4100-8AFD-20C4C44A1F76}" destId="{4C84A836-BA1F-46AD-BD2E-8220C3F62D28}" srcOrd="6" destOrd="0" presId="urn:microsoft.com/office/officeart/2005/8/layout/radial1"/>
    <dgm:cxn modelId="{7021BBB5-D179-43DE-82C3-D28B23EC6784}" type="presParOf" srcId="{1D57A5A2-92C9-4100-8AFD-20C4C44A1F76}" destId="{28EF436D-66A4-478E-8DE2-CF77EB7D05E0}" srcOrd="7" destOrd="0" presId="urn:microsoft.com/office/officeart/2005/8/layout/radial1"/>
    <dgm:cxn modelId="{BD78E137-D671-4553-93D8-1A5E90582933}" type="presParOf" srcId="{28EF436D-66A4-478E-8DE2-CF77EB7D05E0}" destId="{FBBD25E0-D1AF-496C-845A-484E3B9C8E60}" srcOrd="0" destOrd="0" presId="urn:microsoft.com/office/officeart/2005/8/layout/radial1"/>
    <dgm:cxn modelId="{CD345658-7CF4-4472-87CC-301530F24754}" type="presParOf" srcId="{1D57A5A2-92C9-4100-8AFD-20C4C44A1F76}" destId="{2E76B484-360E-4942-96FB-EF1B40015440}" srcOrd="8" destOrd="0" presId="urn:microsoft.com/office/officeart/2005/8/layout/radial1"/>
    <dgm:cxn modelId="{0E619FDB-218A-4608-BC13-155107049D65}" type="presParOf" srcId="{1D57A5A2-92C9-4100-8AFD-20C4C44A1F76}" destId="{1ED05B2E-C412-4D9E-A188-5E517B679162}" srcOrd="9" destOrd="0" presId="urn:microsoft.com/office/officeart/2005/8/layout/radial1"/>
    <dgm:cxn modelId="{305C8195-7EFB-46AF-86BC-D36E8193E484}" type="presParOf" srcId="{1ED05B2E-C412-4D9E-A188-5E517B679162}" destId="{FD0211E6-BA75-4B4E-B628-3ECED7959E34}" srcOrd="0" destOrd="0" presId="urn:microsoft.com/office/officeart/2005/8/layout/radial1"/>
    <dgm:cxn modelId="{7947A740-2A44-4E1C-A033-E451C4A2A521}" type="presParOf" srcId="{1D57A5A2-92C9-4100-8AFD-20C4C44A1F76}" destId="{EE550A3A-4C7F-4835-8973-67C33C6083F6}" srcOrd="10" destOrd="0" presId="urn:microsoft.com/office/officeart/2005/8/layout/radial1"/>
    <dgm:cxn modelId="{2E8B5F87-A683-4EFF-9DE4-C7DC8C92F96D}" type="presParOf" srcId="{1D57A5A2-92C9-4100-8AFD-20C4C44A1F76}" destId="{638EECAC-E36C-4BB3-9A51-0420BEE53F47}" srcOrd="11" destOrd="0" presId="urn:microsoft.com/office/officeart/2005/8/layout/radial1"/>
    <dgm:cxn modelId="{48914EF8-B69B-4A08-8572-5369F27F451F}" type="presParOf" srcId="{638EECAC-E36C-4BB3-9A51-0420BEE53F47}" destId="{3335733D-F23F-45FF-A272-E2C9CC4B5DB9}" srcOrd="0" destOrd="0" presId="urn:microsoft.com/office/officeart/2005/8/layout/radial1"/>
    <dgm:cxn modelId="{07D3E6B4-2E8F-4FC1-B48A-0F366C385F49}" type="presParOf" srcId="{1D57A5A2-92C9-4100-8AFD-20C4C44A1F76}" destId="{9FA6173A-E132-4AF8-BDFC-0D6B515BF189}" srcOrd="12" destOrd="0" presId="urn:microsoft.com/office/officeart/2005/8/layout/radial1"/>
    <dgm:cxn modelId="{B882EE2D-ED93-4C0E-9527-461A0220F8C6}" type="presParOf" srcId="{1D57A5A2-92C9-4100-8AFD-20C4C44A1F76}" destId="{15656E3D-1215-40DF-B252-6EEE7FECCB70}" srcOrd="13" destOrd="0" presId="urn:microsoft.com/office/officeart/2005/8/layout/radial1"/>
    <dgm:cxn modelId="{BBDC0084-EA3A-41D3-82E5-843B61AE7B29}" type="presParOf" srcId="{15656E3D-1215-40DF-B252-6EEE7FECCB70}" destId="{1EE06267-6018-443B-BACA-7E82DC3DBAB8}" srcOrd="0" destOrd="0" presId="urn:microsoft.com/office/officeart/2005/8/layout/radial1"/>
    <dgm:cxn modelId="{718ACB4D-04CB-45B6-9ADD-19FF1603EB20}" type="presParOf" srcId="{1D57A5A2-92C9-4100-8AFD-20C4C44A1F76}" destId="{6D0D391C-445D-4058-A2C1-E9FCB1C9A341}" srcOrd="14" destOrd="0" presId="urn:microsoft.com/office/officeart/2005/8/layout/radial1"/>
    <dgm:cxn modelId="{3E7D7B4A-D1BE-4164-8A2F-C1667E2F954A}" type="presParOf" srcId="{1D57A5A2-92C9-4100-8AFD-20C4C44A1F76}" destId="{79540823-A704-470F-B4DC-505BC805A9DC}" srcOrd="15" destOrd="0" presId="urn:microsoft.com/office/officeart/2005/8/layout/radial1"/>
    <dgm:cxn modelId="{965BA087-E589-4D12-848D-B494EAF5D7F3}" type="presParOf" srcId="{79540823-A704-470F-B4DC-505BC805A9DC}" destId="{51C9C71B-BB1D-4232-99FD-E24C7E9586AD}" srcOrd="0" destOrd="0" presId="urn:microsoft.com/office/officeart/2005/8/layout/radial1"/>
    <dgm:cxn modelId="{920CE38D-7CED-440F-9407-E541A6E3B9A8}" type="presParOf" srcId="{1D57A5A2-92C9-4100-8AFD-20C4C44A1F76}" destId="{E6E9F4E6-8DBA-4937-8B60-F25F4A9FD119}" srcOrd="16" destOrd="0" presId="urn:microsoft.com/office/officeart/2005/8/layout/radial1"/>
    <dgm:cxn modelId="{49E9845F-9055-4014-BFC5-D6FFCC163243}" type="presParOf" srcId="{1D57A5A2-92C9-4100-8AFD-20C4C44A1F76}" destId="{F2D8B165-A5F0-4545-8F48-45FA0C6891AB}" srcOrd="17" destOrd="0" presId="urn:microsoft.com/office/officeart/2005/8/layout/radial1"/>
    <dgm:cxn modelId="{60DB1E14-5F9D-4AC2-9FE5-839481CCAD56}" type="presParOf" srcId="{F2D8B165-A5F0-4545-8F48-45FA0C6891AB}" destId="{35A53E99-547D-45E7-B5C8-6CB6D3479B50}" srcOrd="0" destOrd="0" presId="urn:microsoft.com/office/officeart/2005/8/layout/radial1"/>
    <dgm:cxn modelId="{7270E421-0542-4F29-B749-947C97C2EBA0}" type="presParOf" srcId="{1D57A5A2-92C9-4100-8AFD-20C4C44A1F76}" destId="{B03C4CF3-02A2-4019-9802-C5DB097D5AF1}" srcOrd="18" destOrd="0" presId="urn:microsoft.com/office/officeart/2005/8/layout/radial1"/>
    <dgm:cxn modelId="{FB95144E-15B7-43FF-B042-CB9CD67341D3}" type="presParOf" srcId="{1D57A5A2-92C9-4100-8AFD-20C4C44A1F76}" destId="{8DF1FBEF-0B3E-4F39-9E4D-72FDACBDF37C}" srcOrd="19" destOrd="0" presId="urn:microsoft.com/office/officeart/2005/8/layout/radial1"/>
    <dgm:cxn modelId="{42777C7E-95FE-4F4F-86AF-D4846FF80998}" type="presParOf" srcId="{8DF1FBEF-0B3E-4F39-9E4D-72FDACBDF37C}" destId="{B9AC4BBA-7C4B-4715-B282-D8968A4E82C0}" srcOrd="0" destOrd="0" presId="urn:microsoft.com/office/officeart/2005/8/layout/radial1"/>
    <dgm:cxn modelId="{B7050C55-5712-4328-AAA6-3ED103FE7E50}" type="presParOf" srcId="{1D57A5A2-92C9-4100-8AFD-20C4C44A1F76}" destId="{F28F3329-3549-4B66-9045-DF2FD2836C0A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28BFE5-69B0-4207-B226-81A2C6651D87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0793F0D-69FC-42E0-A59B-C8B9E378B581}">
      <dgm:prSet phldrT="[Text]" custT="1"/>
      <dgm:spPr/>
      <dgm:t>
        <a:bodyPr/>
        <a:lstStyle/>
        <a:p>
          <a:r>
            <a:rPr lang="en-US" sz="2400" dirty="0" smtClean="0"/>
            <a:t>1- Each cluster could be of the same level </a:t>
          </a:r>
        </a:p>
        <a:p>
          <a:r>
            <a:rPr lang="en-US" sz="2400" dirty="0" smtClean="0"/>
            <a:t>(all primary , Preparatory, or Secondary)</a:t>
          </a:r>
          <a:endParaRPr lang="en-US" sz="2400" dirty="0"/>
        </a:p>
      </dgm:t>
    </dgm:pt>
    <dgm:pt modelId="{1F213A62-37AA-4196-89F4-B3CB785CC53D}" type="parTrans" cxnId="{8D0D1F79-0056-40BF-A3AB-55896FB2A8D6}">
      <dgm:prSet/>
      <dgm:spPr/>
      <dgm:t>
        <a:bodyPr/>
        <a:lstStyle/>
        <a:p>
          <a:endParaRPr lang="en-US" sz="2400"/>
        </a:p>
      </dgm:t>
    </dgm:pt>
    <dgm:pt modelId="{9330DC16-DD6F-4233-9455-D3D71FC99F80}" type="sibTrans" cxnId="{8D0D1F79-0056-40BF-A3AB-55896FB2A8D6}">
      <dgm:prSet/>
      <dgm:spPr/>
      <dgm:t>
        <a:bodyPr/>
        <a:lstStyle/>
        <a:p>
          <a:endParaRPr lang="en-US" sz="2400"/>
        </a:p>
      </dgm:t>
    </dgm:pt>
    <dgm:pt modelId="{922EE7FE-6374-4D08-A9AC-B8FD3F530FA6}">
      <dgm:prSet phldrT="[Text]" custT="1"/>
      <dgm:spPr/>
      <dgm:t>
        <a:bodyPr/>
        <a:lstStyle/>
        <a:p>
          <a:r>
            <a:rPr lang="en-US" sz="2400" dirty="0" smtClean="0"/>
            <a:t>2- Schools could be grouped of different levels </a:t>
          </a:r>
        </a:p>
        <a:p>
          <a:r>
            <a:rPr lang="en-US" sz="2400" dirty="0" smtClean="0"/>
            <a:t>( Primary and preparatory, preparatory and secondary, etc.</a:t>
          </a:r>
          <a:endParaRPr lang="en-US" sz="2400" dirty="0"/>
        </a:p>
      </dgm:t>
    </dgm:pt>
    <dgm:pt modelId="{73EEF00C-26E6-4663-9988-7E41D5CCD3E2}" type="parTrans" cxnId="{C88C1CD6-3F50-49F6-B43B-1A8BD5150724}">
      <dgm:prSet/>
      <dgm:spPr/>
      <dgm:t>
        <a:bodyPr/>
        <a:lstStyle/>
        <a:p>
          <a:endParaRPr lang="en-US" sz="2400"/>
        </a:p>
      </dgm:t>
    </dgm:pt>
    <dgm:pt modelId="{D29CDF74-5102-4B49-82E9-EDF8AB67BEB8}" type="sibTrans" cxnId="{C88C1CD6-3F50-49F6-B43B-1A8BD5150724}">
      <dgm:prSet/>
      <dgm:spPr/>
      <dgm:t>
        <a:bodyPr/>
        <a:lstStyle/>
        <a:p>
          <a:endParaRPr lang="en-US" sz="2400"/>
        </a:p>
      </dgm:t>
    </dgm:pt>
    <dgm:pt modelId="{E8CFE6DF-E753-4640-A785-FE570CCBDE7F}" type="pres">
      <dgm:prSet presAssocID="{D028BFE5-69B0-4207-B226-81A2C6651D8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4FB7DA-9ADC-44AD-AA95-82D8C9E50E71}" type="pres">
      <dgm:prSet presAssocID="{60793F0D-69FC-42E0-A59B-C8B9E378B581}" presName="parentLin" presStyleCnt="0"/>
      <dgm:spPr/>
    </dgm:pt>
    <dgm:pt modelId="{2D4A4624-5C41-4317-B074-01942513261A}" type="pres">
      <dgm:prSet presAssocID="{60793F0D-69FC-42E0-A59B-C8B9E378B581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54BFEBA3-3DDF-471F-B1CC-112F60917299}" type="pres">
      <dgm:prSet presAssocID="{60793F0D-69FC-42E0-A59B-C8B9E378B581}" presName="parentText" presStyleLbl="node1" presStyleIdx="0" presStyleCnt="2" custScaleX="1082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8EDC85-97E7-47D6-BBE6-237CC945DD8A}" type="pres">
      <dgm:prSet presAssocID="{60793F0D-69FC-42E0-A59B-C8B9E378B581}" presName="negativeSpace" presStyleCnt="0"/>
      <dgm:spPr/>
    </dgm:pt>
    <dgm:pt modelId="{0AB176A0-DE0B-4551-BA4A-0EE09CFD2CE1}" type="pres">
      <dgm:prSet presAssocID="{60793F0D-69FC-42E0-A59B-C8B9E378B581}" presName="childText" presStyleLbl="conFgAcc1" presStyleIdx="0" presStyleCnt="2">
        <dgm:presLayoutVars>
          <dgm:bulletEnabled val="1"/>
        </dgm:presLayoutVars>
      </dgm:prSet>
      <dgm:spPr/>
    </dgm:pt>
    <dgm:pt modelId="{8D62DFB3-D4D8-4317-A8BE-DFCA6B9B6D69}" type="pres">
      <dgm:prSet presAssocID="{9330DC16-DD6F-4233-9455-D3D71FC99F80}" presName="spaceBetweenRectangles" presStyleCnt="0"/>
      <dgm:spPr/>
    </dgm:pt>
    <dgm:pt modelId="{FFDA3FC9-13FE-4654-843C-2D2C6C1FEBE5}" type="pres">
      <dgm:prSet presAssocID="{922EE7FE-6374-4D08-A9AC-B8FD3F530FA6}" presName="parentLin" presStyleCnt="0"/>
      <dgm:spPr/>
    </dgm:pt>
    <dgm:pt modelId="{6158CDD5-24E3-46D3-B610-9CAC8B95749E}" type="pres">
      <dgm:prSet presAssocID="{922EE7FE-6374-4D08-A9AC-B8FD3F530FA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1151F5E-385A-4E60-83B1-16F927402BB6}" type="pres">
      <dgm:prSet presAssocID="{922EE7FE-6374-4D08-A9AC-B8FD3F530FA6}" presName="parentText" presStyleLbl="node1" presStyleIdx="1" presStyleCnt="2" custScaleX="1082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BFC606-CB4C-4CFC-ABFA-7013A838952D}" type="pres">
      <dgm:prSet presAssocID="{922EE7FE-6374-4D08-A9AC-B8FD3F530FA6}" presName="negativeSpace" presStyleCnt="0"/>
      <dgm:spPr/>
    </dgm:pt>
    <dgm:pt modelId="{D2EF9245-D577-4A4A-97CA-A03F36C74A9D}" type="pres">
      <dgm:prSet presAssocID="{922EE7FE-6374-4D08-A9AC-B8FD3F530FA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B09C2B8-BFAF-4942-A81D-B2C83446BBDF}" type="presOf" srcId="{60793F0D-69FC-42E0-A59B-C8B9E378B581}" destId="{2D4A4624-5C41-4317-B074-01942513261A}" srcOrd="0" destOrd="0" presId="urn:microsoft.com/office/officeart/2005/8/layout/list1"/>
    <dgm:cxn modelId="{2421D4F3-8BE8-4827-88EE-722C08A2581B}" type="presOf" srcId="{922EE7FE-6374-4D08-A9AC-B8FD3F530FA6}" destId="{71151F5E-385A-4E60-83B1-16F927402BB6}" srcOrd="1" destOrd="0" presId="urn:microsoft.com/office/officeart/2005/8/layout/list1"/>
    <dgm:cxn modelId="{7FB4B469-8492-4DB6-8399-C860BD27CDDE}" type="presOf" srcId="{D028BFE5-69B0-4207-B226-81A2C6651D87}" destId="{E8CFE6DF-E753-4640-A785-FE570CCBDE7F}" srcOrd="0" destOrd="0" presId="urn:microsoft.com/office/officeart/2005/8/layout/list1"/>
    <dgm:cxn modelId="{8D0D1F79-0056-40BF-A3AB-55896FB2A8D6}" srcId="{D028BFE5-69B0-4207-B226-81A2C6651D87}" destId="{60793F0D-69FC-42E0-A59B-C8B9E378B581}" srcOrd="0" destOrd="0" parTransId="{1F213A62-37AA-4196-89F4-B3CB785CC53D}" sibTransId="{9330DC16-DD6F-4233-9455-D3D71FC99F80}"/>
    <dgm:cxn modelId="{2B995587-97C0-4211-BB4D-1E6BD433377B}" type="presOf" srcId="{922EE7FE-6374-4D08-A9AC-B8FD3F530FA6}" destId="{6158CDD5-24E3-46D3-B610-9CAC8B95749E}" srcOrd="0" destOrd="0" presId="urn:microsoft.com/office/officeart/2005/8/layout/list1"/>
    <dgm:cxn modelId="{C88C1CD6-3F50-49F6-B43B-1A8BD5150724}" srcId="{D028BFE5-69B0-4207-B226-81A2C6651D87}" destId="{922EE7FE-6374-4D08-A9AC-B8FD3F530FA6}" srcOrd="1" destOrd="0" parTransId="{73EEF00C-26E6-4663-9988-7E41D5CCD3E2}" sibTransId="{D29CDF74-5102-4B49-82E9-EDF8AB67BEB8}"/>
    <dgm:cxn modelId="{CF72503E-5F02-4C87-B2C3-2C231718DD5C}" type="presOf" srcId="{60793F0D-69FC-42E0-A59B-C8B9E378B581}" destId="{54BFEBA3-3DDF-471F-B1CC-112F60917299}" srcOrd="1" destOrd="0" presId="urn:microsoft.com/office/officeart/2005/8/layout/list1"/>
    <dgm:cxn modelId="{41ED8065-6E41-4B4B-B518-04D8039BFB33}" type="presParOf" srcId="{E8CFE6DF-E753-4640-A785-FE570CCBDE7F}" destId="{0D4FB7DA-9ADC-44AD-AA95-82D8C9E50E71}" srcOrd="0" destOrd="0" presId="urn:microsoft.com/office/officeart/2005/8/layout/list1"/>
    <dgm:cxn modelId="{FAE8E1F8-00BF-4863-83E5-C2C0260B706E}" type="presParOf" srcId="{0D4FB7DA-9ADC-44AD-AA95-82D8C9E50E71}" destId="{2D4A4624-5C41-4317-B074-01942513261A}" srcOrd="0" destOrd="0" presId="urn:microsoft.com/office/officeart/2005/8/layout/list1"/>
    <dgm:cxn modelId="{C27029E7-720C-43C4-B708-435796621869}" type="presParOf" srcId="{0D4FB7DA-9ADC-44AD-AA95-82D8C9E50E71}" destId="{54BFEBA3-3DDF-471F-B1CC-112F60917299}" srcOrd="1" destOrd="0" presId="urn:microsoft.com/office/officeart/2005/8/layout/list1"/>
    <dgm:cxn modelId="{E951016B-4447-4188-9C83-07A349237357}" type="presParOf" srcId="{E8CFE6DF-E753-4640-A785-FE570CCBDE7F}" destId="{E38EDC85-97E7-47D6-BBE6-237CC945DD8A}" srcOrd="1" destOrd="0" presId="urn:microsoft.com/office/officeart/2005/8/layout/list1"/>
    <dgm:cxn modelId="{16B70975-4EF3-4089-98A3-D69944CD3C04}" type="presParOf" srcId="{E8CFE6DF-E753-4640-A785-FE570CCBDE7F}" destId="{0AB176A0-DE0B-4551-BA4A-0EE09CFD2CE1}" srcOrd="2" destOrd="0" presId="urn:microsoft.com/office/officeart/2005/8/layout/list1"/>
    <dgm:cxn modelId="{FB8DD36F-BA8A-470D-BE3E-23425B4A4C97}" type="presParOf" srcId="{E8CFE6DF-E753-4640-A785-FE570CCBDE7F}" destId="{8D62DFB3-D4D8-4317-A8BE-DFCA6B9B6D69}" srcOrd="3" destOrd="0" presId="urn:microsoft.com/office/officeart/2005/8/layout/list1"/>
    <dgm:cxn modelId="{93AE11A2-824E-4974-9CE2-2132C6964302}" type="presParOf" srcId="{E8CFE6DF-E753-4640-A785-FE570CCBDE7F}" destId="{FFDA3FC9-13FE-4654-843C-2D2C6C1FEBE5}" srcOrd="4" destOrd="0" presId="urn:microsoft.com/office/officeart/2005/8/layout/list1"/>
    <dgm:cxn modelId="{4525AF62-E445-428C-8E69-178B1E027072}" type="presParOf" srcId="{FFDA3FC9-13FE-4654-843C-2D2C6C1FEBE5}" destId="{6158CDD5-24E3-46D3-B610-9CAC8B95749E}" srcOrd="0" destOrd="0" presId="urn:microsoft.com/office/officeart/2005/8/layout/list1"/>
    <dgm:cxn modelId="{A98AFA05-BFDA-45ED-9055-152792385469}" type="presParOf" srcId="{FFDA3FC9-13FE-4654-843C-2D2C6C1FEBE5}" destId="{71151F5E-385A-4E60-83B1-16F927402BB6}" srcOrd="1" destOrd="0" presId="urn:microsoft.com/office/officeart/2005/8/layout/list1"/>
    <dgm:cxn modelId="{05CA362F-AAA0-447D-9AF1-F7BAEDC76C28}" type="presParOf" srcId="{E8CFE6DF-E753-4640-A785-FE570CCBDE7F}" destId="{C9BFC606-CB4C-4CFC-ABFA-7013A838952D}" srcOrd="5" destOrd="0" presId="urn:microsoft.com/office/officeart/2005/8/layout/list1"/>
    <dgm:cxn modelId="{0DA8ED7F-4DAC-4DC1-9FC0-DC58AC71423A}" type="presParOf" srcId="{E8CFE6DF-E753-4640-A785-FE570CCBDE7F}" destId="{D2EF9245-D577-4A4A-97CA-A03F36C74A9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C431E-B069-4315-833B-FA178A3BA813}">
      <dsp:nvSpPr>
        <dsp:cNvPr id="0" name=""/>
        <dsp:cNvSpPr/>
      </dsp:nvSpPr>
      <dsp:spPr>
        <a:xfrm>
          <a:off x="520379" y="218776"/>
          <a:ext cx="1462054" cy="1462054"/>
        </a:xfrm>
        <a:prstGeom prst="blockArc">
          <a:avLst>
            <a:gd name="adj1" fmla="val 11880000"/>
            <a:gd name="adj2" fmla="val 1620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8EBFC-3942-415E-ADED-6471FC1D4A48}">
      <dsp:nvSpPr>
        <dsp:cNvPr id="0" name=""/>
        <dsp:cNvSpPr/>
      </dsp:nvSpPr>
      <dsp:spPr>
        <a:xfrm>
          <a:off x="520379" y="218776"/>
          <a:ext cx="1462054" cy="1462054"/>
        </a:xfrm>
        <a:prstGeom prst="blockArc">
          <a:avLst>
            <a:gd name="adj1" fmla="val 7560000"/>
            <a:gd name="adj2" fmla="val 1188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1153D-B1AE-4012-925B-4C45691F53B5}">
      <dsp:nvSpPr>
        <dsp:cNvPr id="0" name=""/>
        <dsp:cNvSpPr/>
      </dsp:nvSpPr>
      <dsp:spPr>
        <a:xfrm>
          <a:off x="520379" y="218776"/>
          <a:ext cx="1462054" cy="1462054"/>
        </a:xfrm>
        <a:prstGeom prst="blockArc">
          <a:avLst>
            <a:gd name="adj1" fmla="val 3240000"/>
            <a:gd name="adj2" fmla="val 756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ABDFB-9431-4540-865F-290DEEDEE35D}">
      <dsp:nvSpPr>
        <dsp:cNvPr id="0" name=""/>
        <dsp:cNvSpPr/>
      </dsp:nvSpPr>
      <dsp:spPr>
        <a:xfrm>
          <a:off x="520379" y="218776"/>
          <a:ext cx="1462054" cy="1462054"/>
        </a:xfrm>
        <a:prstGeom prst="blockArc">
          <a:avLst>
            <a:gd name="adj1" fmla="val 20520000"/>
            <a:gd name="adj2" fmla="val 324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4D235-69AB-4D84-8E6F-FD36BCA3CBA1}">
      <dsp:nvSpPr>
        <dsp:cNvPr id="0" name=""/>
        <dsp:cNvSpPr/>
      </dsp:nvSpPr>
      <dsp:spPr>
        <a:xfrm>
          <a:off x="520379" y="218776"/>
          <a:ext cx="1462054" cy="1462054"/>
        </a:xfrm>
        <a:prstGeom prst="blockArc">
          <a:avLst>
            <a:gd name="adj1" fmla="val 16200000"/>
            <a:gd name="adj2" fmla="val 20520000"/>
            <a:gd name="adj3" fmla="val 463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E475F-D8F8-4E52-A6F6-B0F5954AF8A0}">
      <dsp:nvSpPr>
        <dsp:cNvPr id="0" name=""/>
        <dsp:cNvSpPr/>
      </dsp:nvSpPr>
      <dsp:spPr>
        <a:xfrm>
          <a:off x="915335" y="613732"/>
          <a:ext cx="672142" cy="672142"/>
        </a:xfrm>
        <a:prstGeom prst="ellipse">
          <a:avLst/>
        </a:prstGeom>
        <a:solidFill>
          <a:schemeClr val="accent3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/>
            <a:t>كلية التربية</a:t>
          </a:r>
          <a:endParaRPr lang="en-US" sz="1600" b="1" kern="1200" dirty="0"/>
        </a:p>
      </dsp:txBody>
      <dsp:txXfrm>
        <a:off x="1013768" y="712165"/>
        <a:ext cx="475276" cy="475276"/>
      </dsp:txXfrm>
    </dsp:sp>
    <dsp:sp modelId="{90CFFA45-0C18-4FB9-BE6A-CDC8F53FEE0A}">
      <dsp:nvSpPr>
        <dsp:cNvPr id="0" name=""/>
        <dsp:cNvSpPr/>
      </dsp:nvSpPr>
      <dsp:spPr>
        <a:xfrm>
          <a:off x="1016157" y="464"/>
          <a:ext cx="470499" cy="470499"/>
        </a:xfrm>
        <a:prstGeom prst="ellipse">
          <a:avLst/>
        </a:prstGeom>
        <a:solidFill>
          <a:srgbClr val="FFFFCC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000" b="1" kern="1200" dirty="0"/>
            <a:t>مدرسة 1</a:t>
          </a:r>
          <a:endParaRPr lang="en-US" sz="1000" b="1" kern="1200" dirty="0"/>
        </a:p>
      </dsp:txBody>
      <dsp:txXfrm>
        <a:off x="1085060" y="69367"/>
        <a:ext cx="332693" cy="332693"/>
      </dsp:txXfrm>
    </dsp:sp>
    <dsp:sp modelId="{D189CED9-A35B-4ED0-A424-24BF7FD44414}">
      <dsp:nvSpPr>
        <dsp:cNvPr id="0" name=""/>
        <dsp:cNvSpPr/>
      </dsp:nvSpPr>
      <dsp:spPr>
        <a:xfrm>
          <a:off x="1695296" y="493888"/>
          <a:ext cx="470499" cy="470499"/>
        </a:xfrm>
        <a:prstGeom prst="ellipse">
          <a:avLst/>
        </a:prstGeom>
        <a:solidFill>
          <a:srgbClr val="FFFFCC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000" b="1" kern="1200" dirty="0"/>
            <a:t>مدرسة 2</a:t>
          </a:r>
          <a:endParaRPr lang="en-US" sz="1000" b="1" kern="1200" dirty="0"/>
        </a:p>
      </dsp:txBody>
      <dsp:txXfrm>
        <a:off x="1764199" y="562791"/>
        <a:ext cx="332693" cy="332693"/>
      </dsp:txXfrm>
    </dsp:sp>
    <dsp:sp modelId="{4E27516B-E312-43ED-809B-91A098A8E598}">
      <dsp:nvSpPr>
        <dsp:cNvPr id="0" name=""/>
        <dsp:cNvSpPr/>
      </dsp:nvSpPr>
      <dsp:spPr>
        <a:xfrm>
          <a:off x="1435888" y="1292264"/>
          <a:ext cx="470499" cy="470499"/>
        </a:xfrm>
        <a:prstGeom prst="ellipse">
          <a:avLst/>
        </a:prstGeom>
        <a:solidFill>
          <a:srgbClr val="FFFFCC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000" b="1" kern="1200" dirty="0"/>
            <a:t>مدرسة 3</a:t>
          </a:r>
          <a:endParaRPr lang="en-US" sz="1000" b="1" kern="1200" dirty="0"/>
        </a:p>
      </dsp:txBody>
      <dsp:txXfrm>
        <a:off x="1504791" y="1361167"/>
        <a:ext cx="332693" cy="332693"/>
      </dsp:txXfrm>
    </dsp:sp>
    <dsp:sp modelId="{4DA2651F-C200-4051-A1A4-46F79587FE1D}">
      <dsp:nvSpPr>
        <dsp:cNvPr id="0" name=""/>
        <dsp:cNvSpPr/>
      </dsp:nvSpPr>
      <dsp:spPr>
        <a:xfrm>
          <a:off x="596425" y="1292264"/>
          <a:ext cx="470499" cy="470499"/>
        </a:xfrm>
        <a:prstGeom prst="ellipse">
          <a:avLst/>
        </a:prstGeom>
        <a:solidFill>
          <a:srgbClr val="FFFFCC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000" b="1" kern="1200" dirty="0"/>
            <a:t>مدرسة 4</a:t>
          </a:r>
          <a:endParaRPr lang="en-US" sz="1000" b="1" kern="1200" dirty="0"/>
        </a:p>
      </dsp:txBody>
      <dsp:txXfrm>
        <a:off x="665328" y="1361167"/>
        <a:ext cx="332693" cy="332693"/>
      </dsp:txXfrm>
    </dsp:sp>
    <dsp:sp modelId="{6AEE8078-3A2A-45E1-86C7-83C75F0FD215}">
      <dsp:nvSpPr>
        <dsp:cNvPr id="0" name=""/>
        <dsp:cNvSpPr/>
      </dsp:nvSpPr>
      <dsp:spPr>
        <a:xfrm>
          <a:off x="337017" y="493888"/>
          <a:ext cx="470499" cy="470499"/>
        </a:xfrm>
        <a:prstGeom prst="ellipse">
          <a:avLst/>
        </a:prstGeom>
        <a:solidFill>
          <a:srgbClr val="FFFFCC"/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000" b="1" kern="1200" dirty="0"/>
            <a:t>مدرسة 5</a:t>
          </a:r>
          <a:endParaRPr lang="en-US" sz="1000" b="1" kern="1200" dirty="0"/>
        </a:p>
      </dsp:txBody>
      <dsp:txXfrm>
        <a:off x="405920" y="562791"/>
        <a:ext cx="332693" cy="3326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51D03-3D37-4562-A481-D94F07E35897}">
      <dsp:nvSpPr>
        <dsp:cNvPr id="0" name=""/>
        <dsp:cNvSpPr/>
      </dsp:nvSpPr>
      <dsp:spPr>
        <a:xfrm>
          <a:off x="2288712" y="1501512"/>
          <a:ext cx="706532" cy="706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كلية التربية</a:t>
          </a:r>
          <a:endParaRPr lang="en-US" sz="1700" b="1" kern="1200" dirty="0"/>
        </a:p>
      </dsp:txBody>
      <dsp:txXfrm>
        <a:off x="2392181" y="1604981"/>
        <a:ext cx="499594" cy="499594"/>
      </dsp:txXfrm>
    </dsp:sp>
    <dsp:sp modelId="{9B012B7F-4849-4EC7-8821-867D809FBD68}">
      <dsp:nvSpPr>
        <dsp:cNvPr id="0" name=""/>
        <dsp:cNvSpPr/>
      </dsp:nvSpPr>
      <dsp:spPr>
        <a:xfrm rot="16200000">
          <a:off x="2251309" y="1098809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2622445" y="1091309"/>
        <a:ext cx="39066" cy="39066"/>
      </dsp:txXfrm>
    </dsp:sp>
    <dsp:sp modelId="{14A8373B-7637-472B-9875-1CA2E3355F60}">
      <dsp:nvSpPr>
        <dsp:cNvPr id="0" name=""/>
        <dsp:cNvSpPr/>
      </dsp:nvSpPr>
      <dsp:spPr>
        <a:xfrm>
          <a:off x="2288712" y="13642"/>
          <a:ext cx="706532" cy="70653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6</a:t>
          </a:r>
          <a:endParaRPr lang="en-US" sz="1700" b="1" kern="1200" dirty="0"/>
        </a:p>
      </dsp:txBody>
      <dsp:txXfrm>
        <a:off x="2392181" y="117111"/>
        <a:ext cx="499594" cy="499594"/>
      </dsp:txXfrm>
    </dsp:sp>
    <dsp:sp modelId="{380B0A09-F52A-4E92-92CC-6DB374BD2B5D}">
      <dsp:nvSpPr>
        <dsp:cNvPr id="0" name=""/>
        <dsp:cNvSpPr/>
      </dsp:nvSpPr>
      <dsp:spPr>
        <a:xfrm rot="18360000">
          <a:off x="2688583" y="1240888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3059719" y="1233388"/>
        <a:ext cx="39066" cy="39066"/>
      </dsp:txXfrm>
    </dsp:sp>
    <dsp:sp modelId="{340767B6-79C1-46F0-A90D-931927CFD5D2}">
      <dsp:nvSpPr>
        <dsp:cNvPr id="0" name=""/>
        <dsp:cNvSpPr/>
      </dsp:nvSpPr>
      <dsp:spPr>
        <a:xfrm>
          <a:off x="3163260" y="297799"/>
          <a:ext cx="706532" cy="70653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7</a:t>
          </a:r>
          <a:endParaRPr lang="en-US" sz="1700" b="1" kern="1200" dirty="0"/>
        </a:p>
      </dsp:txBody>
      <dsp:txXfrm>
        <a:off x="3266729" y="401268"/>
        <a:ext cx="499594" cy="499594"/>
      </dsp:txXfrm>
    </dsp:sp>
    <dsp:sp modelId="{4E72FEDB-765C-4964-B6B6-51FB1B23531E}">
      <dsp:nvSpPr>
        <dsp:cNvPr id="0" name=""/>
        <dsp:cNvSpPr/>
      </dsp:nvSpPr>
      <dsp:spPr>
        <a:xfrm rot="20520000">
          <a:off x="2958833" y="1612855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3329969" y="1605356"/>
        <a:ext cx="39066" cy="39066"/>
      </dsp:txXfrm>
    </dsp:sp>
    <dsp:sp modelId="{4C84A836-BA1F-46AD-BD2E-8220C3F62D28}">
      <dsp:nvSpPr>
        <dsp:cNvPr id="0" name=""/>
        <dsp:cNvSpPr/>
      </dsp:nvSpPr>
      <dsp:spPr>
        <a:xfrm>
          <a:off x="3703760" y="1041735"/>
          <a:ext cx="706532" cy="7065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8</a:t>
          </a:r>
          <a:endParaRPr lang="en-US" sz="1700" b="1" kern="1200" dirty="0"/>
        </a:p>
      </dsp:txBody>
      <dsp:txXfrm>
        <a:off x="3807229" y="1145204"/>
        <a:ext cx="499594" cy="499594"/>
      </dsp:txXfrm>
    </dsp:sp>
    <dsp:sp modelId="{28EF436D-66A4-478E-8DE2-CF77EB7D05E0}">
      <dsp:nvSpPr>
        <dsp:cNvPr id="0" name=""/>
        <dsp:cNvSpPr/>
      </dsp:nvSpPr>
      <dsp:spPr>
        <a:xfrm rot="1080000">
          <a:off x="2958833" y="2072632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3329969" y="2065133"/>
        <a:ext cx="39066" cy="39066"/>
      </dsp:txXfrm>
    </dsp:sp>
    <dsp:sp modelId="{2E76B484-360E-4942-96FB-EF1B40015440}">
      <dsp:nvSpPr>
        <dsp:cNvPr id="0" name=""/>
        <dsp:cNvSpPr/>
      </dsp:nvSpPr>
      <dsp:spPr>
        <a:xfrm>
          <a:off x="3703760" y="1961289"/>
          <a:ext cx="706532" cy="70653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9</a:t>
          </a:r>
          <a:endParaRPr lang="en-US" sz="1700" b="1" kern="1200" dirty="0"/>
        </a:p>
      </dsp:txBody>
      <dsp:txXfrm>
        <a:off x="3807229" y="2064758"/>
        <a:ext cx="499594" cy="499594"/>
      </dsp:txXfrm>
    </dsp:sp>
    <dsp:sp modelId="{1ED05B2E-C412-4D9E-A188-5E517B679162}">
      <dsp:nvSpPr>
        <dsp:cNvPr id="0" name=""/>
        <dsp:cNvSpPr/>
      </dsp:nvSpPr>
      <dsp:spPr>
        <a:xfrm rot="3240000">
          <a:off x="2688583" y="2444600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3059719" y="2437101"/>
        <a:ext cx="39066" cy="39066"/>
      </dsp:txXfrm>
    </dsp:sp>
    <dsp:sp modelId="{EE550A3A-4C7F-4835-8973-67C33C6083F6}">
      <dsp:nvSpPr>
        <dsp:cNvPr id="0" name=""/>
        <dsp:cNvSpPr/>
      </dsp:nvSpPr>
      <dsp:spPr>
        <a:xfrm>
          <a:off x="3163260" y="2705224"/>
          <a:ext cx="706532" cy="70653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10</a:t>
          </a:r>
          <a:endParaRPr lang="en-US" sz="1700" b="1" kern="1200" dirty="0"/>
        </a:p>
      </dsp:txBody>
      <dsp:txXfrm>
        <a:off x="3266729" y="2808693"/>
        <a:ext cx="499594" cy="499594"/>
      </dsp:txXfrm>
    </dsp:sp>
    <dsp:sp modelId="{638EECAC-E36C-4BB3-9A51-0420BEE53F47}">
      <dsp:nvSpPr>
        <dsp:cNvPr id="0" name=""/>
        <dsp:cNvSpPr/>
      </dsp:nvSpPr>
      <dsp:spPr>
        <a:xfrm rot="5400000">
          <a:off x="2251309" y="2586679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>
        <a:off x="2622445" y="2579180"/>
        <a:ext cx="39066" cy="39066"/>
      </dsp:txXfrm>
    </dsp:sp>
    <dsp:sp modelId="{9FA6173A-E132-4AF8-BDFC-0D6B515BF189}">
      <dsp:nvSpPr>
        <dsp:cNvPr id="0" name=""/>
        <dsp:cNvSpPr/>
      </dsp:nvSpPr>
      <dsp:spPr>
        <a:xfrm>
          <a:off x="2288712" y="2989382"/>
          <a:ext cx="706532" cy="70653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11</a:t>
          </a:r>
          <a:endParaRPr lang="en-US" sz="1700" b="1" kern="1200" dirty="0"/>
        </a:p>
      </dsp:txBody>
      <dsp:txXfrm>
        <a:off x="2392181" y="3092851"/>
        <a:ext cx="499594" cy="499594"/>
      </dsp:txXfrm>
    </dsp:sp>
    <dsp:sp modelId="{15656E3D-1215-40DF-B252-6EEE7FECCB70}">
      <dsp:nvSpPr>
        <dsp:cNvPr id="0" name=""/>
        <dsp:cNvSpPr/>
      </dsp:nvSpPr>
      <dsp:spPr>
        <a:xfrm rot="7560000">
          <a:off x="1814035" y="2444600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 rot="10800000">
        <a:off x="2185170" y="2437101"/>
        <a:ext cx="39066" cy="39066"/>
      </dsp:txXfrm>
    </dsp:sp>
    <dsp:sp modelId="{6D0D391C-445D-4058-A2C1-E9FCB1C9A341}">
      <dsp:nvSpPr>
        <dsp:cNvPr id="0" name=""/>
        <dsp:cNvSpPr/>
      </dsp:nvSpPr>
      <dsp:spPr>
        <a:xfrm>
          <a:off x="1414164" y="2705224"/>
          <a:ext cx="706532" cy="70653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12</a:t>
          </a:r>
          <a:endParaRPr lang="en-US" sz="1700" b="1" kern="1200" dirty="0"/>
        </a:p>
      </dsp:txBody>
      <dsp:txXfrm>
        <a:off x="1517633" y="2808693"/>
        <a:ext cx="499594" cy="499594"/>
      </dsp:txXfrm>
    </dsp:sp>
    <dsp:sp modelId="{79540823-A704-470F-B4DC-505BC805A9DC}">
      <dsp:nvSpPr>
        <dsp:cNvPr id="0" name=""/>
        <dsp:cNvSpPr/>
      </dsp:nvSpPr>
      <dsp:spPr>
        <a:xfrm rot="9720000">
          <a:off x="1543785" y="2072632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 rot="10800000">
        <a:off x="1914920" y="2065133"/>
        <a:ext cx="39066" cy="39066"/>
      </dsp:txXfrm>
    </dsp:sp>
    <dsp:sp modelId="{E6E9F4E6-8DBA-4937-8B60-F25F4A9FD119}">
      <dsp:nvSpPr>
        <dsp:cNvPr id="0" name=""/>
        <dsp:cNvSpPr/>
      </dsp:nvSpPr>
      <dsp:spPr>
        <a:xfrm>
          <a:off x="873663" y="1961289"/>
          <a:ext cx="706532" cy="7065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13</a:t>
          </a:r>
          <a:endParaRPr lang="en-US" sz="1700" b="1" kern="1200" dirty="0"/>
        </a:p>
      </dsp:txBody>
      <dsp:txXfrm>
        <a:off x="977132" y="2064758"/>
        <a:ext cx="499594" cy="499594"/>
      </dsp:txXfrm>
    </dsp:sp>
    <dsp:sp modelId="{F2D8B165-A5F0-4545-8F48-45FA0C6891AB}">
      <dsp:nvSpPr>
        <dsp:cNvPr id="0" name=""/>
        <dsp:cNvSpPr/>
      </dsp:nvSpPr>
      <dsp:spPr>
        <a:xfrm rot="11880000">
          <a:off x="1543785" y="1612855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 rot="10800000">
        <a:off x="1914920" y="1605356"/>
        <a:ext cx="39066" cy="39066"/>
      </dsp:txXfrm>
    </dsp:sp>
    <dsp:sp modelId="{B03C4CF3-02A2-4019-9802-C5DB097D5AF1}">
      <dsp:nvSpPr>
        <dsp:cNvPr id="0" name=""/>
        <dsp:cNvSpPr/>
      </dsp:nvSpPr>
      <dsp:spPr>
        <a:xfrm>
          <a:off x="873663" y="1041735"/>
          <a:ext cx="706532" cy="70653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14</a:t>
          </a:r>
          <a:endParaRPr lang="en-US" sz="1700" b="1" kern="1200" dirty="0"/>
        </a:p>
      </dsp:txBody>
      <dsp:txXfrm>
        <a:off x="977132" y="1145204"/>
        <a:ext cx="499594" cy="499594"/>
      </dsp:txXfrm>
    </dsp:sp>
    <dsp:sp modelId="{8DF1FBEF-0B3E-4F39-9E4D-72FDACBDF37C}">
      <dsp:nvSpPr>
        <dsp:cNvPr id="0" name=""/>
        <dsp:cNvSpPr/>
      </dsp:nvSpPr>
      <dsp:spPr>
        <a:xfrm rot="14040000">
          <a:off x="1814035" y="1240888"/>
          <a:ext cx="78133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034"/>
              </a:moveTo>
              <a:lnTo>
                <a:pt x="781337" y="1203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/>
        </a:p>
      </dsp:txBody>
      <dsp:txXfrm rot="10800000">
        <a:off x="2185170" y="1233388"/>
        <a:ext cx="39066" cy="39066"/>
      </dsp:txXfrm>
    </dsp:sp>
    <dsp:sp modelId="{F28F3329-3549-4B66-9045-DF2FD2836C0A}">
      <dsp:nvSpPr>
        <dsp:cNvPr id="0" name=""/>
        <dsp:cNvSpPr/>
      </dsp:nvSpPr>
      <dsp:spPr>
        <a:xfrm>
          <a:off x="1414164" y="297799"/>
          <a:ext cx="706532" cy="70653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700" b="1" kern="1200" dirty="0"/>
            <a:t>مدرسة 15</a:t>
          </a:r>
          <a:endParaRPr lang="en-US" sz="1700" b="1" kern="1200" dirty="0"/>
        </a:p>
      </dsp:txBody>
      <dsp:txXfrm>
        <a:off x="1517633" y="401268"/>
        <a:ext cx="499594" cy="4995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176A0-DE0B-4551-BA4A-0EE09CFD2CE1}">
      <dsp:nvSpPr>
        <dsp:cNvPr id="0" name=""/>
        <dsp:cNvSpPr/>
      </dsp:nvSpPr>
      <dsp:spPr>
        <a:xfrm>
          <a:off x="0" y="533284"/>
          <a:ext cx="11069851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BFEBA3-3DDF-471F-B1CC-112F60917299}">
      <dsp:nvSpPr>
        <dsp:cNvPr id="0" name=""/>
        <dsp:cNvSpPr/>
      </dsp:nvSpPr>
      <dsp:spPr>
        <a:xfrm>
          <a:off x="553492" y="31444"/>
          <a:ext cx="8385777" cy="1003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890" tIns="0" rIns="2928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1- Each cluster could be of the same level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(all primary , Preparatory, or Secondary)</a:t>
          </a:r>
          <a:endParaRPr lang="en-US" sz="2400" kern="1200" dirty="0"/>
        </a:p>
      </dsp:txBody>
      <dsp:txXfrm>
        <a:off x="602488" y="80440"/>
        <a:ext cx="8287785" cy="905688"/>
      </dsp:txXfrm>
    </dsp:sp>
    <dsp:sp modelId="{D2EF9245-D577-4A4A-97CA-A03F36C74A9D}">
      <dsp:nvSpPr>
        <dsp:cNvPr id="0" name=""/>
        <dsp:cNvSpPr/>
      </dsp:nvSpPr>
      <dsp:spPr>
        <a:xfrm>
          <a:off x="0" y="2075524"/>
          <a:ext cx="11069851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7036575"/>
              <a:satOff val="42238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51F5E-385A-4E60-83B1-16F927402BB6}">
      <dsp:nvSpPr>
        <dsp:cNvPr id="0" name=""/>
        <dsp:cNvSpPr/>
      </dsp:nvSpPr>
      <dsp:spPr>
        <a:xfrm>
          <a:off x="553492" y="1573684"/>
          <a:ext cx="8385777" cy="1003680"/>
        </a:xfrm>
        <a:prstGeom prst="roundRect">
          <a:avLst/>
        </a:prstGeom>
        <a:solidFill>
          <a:schemeClr val="accent4">
            <a:hueOff val="-7036575"/>
            <a:satOff val="42238"/>
            <a:lumOff val="-37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890" tIns="0" rIns="2928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2- Schools could be grouped of different levels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( Primary and preparatory, preparatory and secondary, etc.</a:t>
          </a:r>
          <a:endParaRPr lang="en-US" sz="2400" kern="1200" dirty="0"/>
        </a:p>
      </dsp:txBody>
      <dsp:txXfrm>
        <a:off x="602488" y="1622680"/>
        <a:ext cx="8287785" cy="90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BCE0C-CD74-4A59-802C-6D2F8C15331A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8501B-77B5-4365-9881-C6E19A3C1E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FDEA8-CBB8-46CC-9562-028963DBC55A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BD8E7-1312-41F3-99C4-6DA5AF891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6/24/2018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360358-FA3A-47F8-BD28-84FB87CB9303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7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986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929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76923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514600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714498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Dr. Hany Yousef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609230"/>
            <a:ext cx="12192000" cy="12487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048" y="5702510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6775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632812"/>
            <a:ext cx="12192000" cy="225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17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632812"/>
            <a:ext cx="12192000" cy="225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12192000" cy="225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99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632812"/>
            <a:ext cx="12192000" cy="225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12192000" cy="11191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67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42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11191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5738884"/>
            <a:ext cx="12192000" cy="11191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55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49F281-5D3E-42EE-99B3-17BD4891BFC6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88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56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7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7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25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69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5D5F2BC-48D0-404E-B271-BD52C2B05B9E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21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CC0096-1860-4642-9CD2-0079EA5E7CD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Dr. Hany Yousef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EC4082D-6BC5-4D27-817F-76CB37CEEE29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/>
              <a:t>    Dr. Hany Yousef</a:t>
            </a:r>
          </a:p>
        </p:txBody>
      </p:sp>
    </p:spTree>
    <p:extLst>
      <p:ext uri="{BB962C8B-B14F-4D97-AF65-F5344CB8AC3E}">
        <p14:creationId xmlns:p14="http://schemas.microsoft.com/office/powerpoint/2010/main" val="4105885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651" r:id="rId13"/>
    <p:sldLayoutId id="2147483656" r:id="rId14"/>
    <p:sldLayoutId id="2147483657" r:id="rId15"/>
    <p:sldLayoutId id="2147483733" r:id="rId16"/>
    <p:sldLayoutId id="2147483747" r:id="rId17"/>
    <p:sldLayoutId id="2147483750" r:id="rId18"/>
    <p:sldLayoutId id="2147483748" r:id="rId19"/>
    <p:sldLayoutId id="2147483749" r:id="rId20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6"/>
          <p:cNvPicPr>
            <a:picLocks noGrp="1" noChangeAspect="1"/>
          </p:cNvPicPr>
          <p:nvPr>
            <p:ph type="pic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26" y="393615"/>
            <a:ext cx="3060292" cy="96590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5ABB1C0-2654-4FE9-8625-824046F36D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323" y="393615"/>
            <a:ext cx="1261216" cy="104962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19887" y="1443237"/>
            <a:ext cx="1122165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>
            <a:extLst>
              <a:ext uri="{FF2B5EF4-FFF2-40B4-BE49-F238E27FC236}">
                <a16:creationId xmlns:a16="http://schemas.microsoft.com/office/drawing/2014/main" id="{B70B3E4E-9F79-431A-A8A0-575EB980E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26" y="5994766"/>
            <a:ext cx="11153413" cy="467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9pPr>
          </a:lstStyle>
          <a:p>
            <a:pPr algn="ctr" rtl="1">
              <a:lnSpc>
                <a:spcPct val="115000"/>
              </a:lnSpc>
              <a:spcAft>
                <a:spcPts val="750"/>
              </a:spcAft>
            </a:pPr>
            <a:r>
              <a:rPr lang="en-US" alt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project has been funded with support from the European Commission. This publication [communication] reflects the views only of the author, and the Commission cannot be held responsible for any use which may be made of the information contained therein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88126" y="5994766"/>
            <a:ext cx="1122165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8">
            <a:extLst>
              <a:ext uri="{FF2B5EF4-FFF2-40B4-BE49-F238E27FC236}">
                <a16:creationId xmlns:a16="http://schemas.microsoft.com/office/drawing/2014/main" id="{BFCBB559-46CC-4DA0-A7C3-229D05CD1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362" y="2650416"/>
            <a:ext cx="9935569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9pPr>
          </a:lstStyle>
          <a:p>
            <a:pPr algn="ctr" rtl="1" eaLnBrk="1" hangingPunct="1"/>
            <a:r>
              <a:rPr lang="en-US" alt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Number:</a:t>
            </a:r>
          </a:p>
          <a:p>
            <a:pPr algn="ctr" rtl="1" eaLnBrk="1" hangingPunct="1"/>
            <a:r>
              <a:rPr lang="en-US" alt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573660-EPP-1-2016-1-EG-EPPKA2-CBHE-JP (2016-2516/001-001)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ABB741B-6602-4069-8EFA-42F0981CD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86" y="1443236"/>
            <a:ext cx="11614245" cy="139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9pPr>
          </a:lstStyle>
          <a:p>
            <a:pPr algn="ctr" rtl="1" eaLnBrk="1" hangingPunct="1">
              <a:lnSpc>
                <a:spcPts val="3000"/>
              </a:lnSpc>
            </a:pPr>
            <a:r>
              <a:rPr lang="en-US" altLang="en-US" sz="3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Project Name:</a:t>
            </a:r>
          </a:p>
          <a:p>
            <a:pPr algn="ctr" rtl="1" eaLnBrk="1" hangingPunct="1">
              <a:lnSpc>
                <a:spcPts val="3000"/>
              </a:lnSpc>
            </a:pPr>
            <a:r>
              <a:rPr lang="en-US" altLang="en-US" sz="3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School and University Partnership for Peer Communities of learners</a:t>
            </a:r>
          </a:p>
          <a:p>
            <a:pPr algn="ctr" rtl="1" eaLnBrk="1" hangingPunct="1">
              <a:lnSpc>
                <a:spcPts val="3000"/>
              </a:lnSpc>
            </a:pPr>
            <a:r>
              <a:rPr lang="en-US" altLang="en-US" sz="3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(SUP4PCL)</a:t>
            </a:r>
          </a:p>
          <a:p>
            <a:pPr algn="ctr" rtl="1" eaLnBrk="1" hangingPunct="1"/>
            <a:endParaRPr lang="en-US" altLang="en-US" sz="3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0136BFC-8CF7-4C22-8C80-E52D6D4A8259}"/>
              </a:ext>
            </a:extLst>
          </p:cNvPr>
          <p:cNvSpPr txBox="1">
            <a:spLocks noChangeArrowheads="1"/>
          </p:cNvSpPr>
          <p:nvPr/>
        </p:nvSpPr>
        <p:spPr>
          <a:xfrm>
            <a:off x="1921550" y="3867009"/>
            <a:ext cx="8286563" cy="3788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lnSpc>
                <a:spcPts val="2000"/>
              </a:lnSpc>
              <a:buNone/>
            </a:pP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“School </a:t>
            </a:r>
            <a:r>
              <a:rPr lang="en-U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Clusters” </a:t>
            </a:r>
            <a:endParaRPr 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0">
              <a:buNone/>
            </a:pPr>
            <a:endParaRPr lang="en-US" sz="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82713" y="4585883"/>
            <a:ext cx="6096000" cy="11592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Fifth Local Management Meeting</a:t>
            </a:r>
          </a:p>
          <a:p>
            <a:pPr algn="ctr">
              <a:lnSpc>
                <a:spcPts val="2000"/>
              </a:lnSpc>
            </a:pP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Tuesday June 26th , 2018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Organized by The American University in Cairo (AUC), Egypt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Location: </a:t>
            </a:r>
            <a:r>
              <a:rPr lang="en-US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Tolip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Hotel –Alexandria </a:t>
            </a:r>
          </a:p>
        </p:txBody>
      </p:sp>
    </p:spTree>
    <p:extLst>
      <p:ext uri="{BB962C8B-B14F-4D97-AF65-F5344CB8AC3E}">
        <p14:creationId xmlns:p14="http://schemas.microsoft.com/office/powerpoint/2010/main" val="2996743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857" y="1198688"/>
            <a:ext cx="11691582" cy="1478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What?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strategy to improve educational quality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8720" y="187236"/>
            <a:ext cx="38619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School Clustering</a:t>
            </a:r>
            <a:endParaRPr lang="ar-EG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206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DE795CD-0FA7-4432-AEA2-703FC44CFF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4551603"/>
              </p:ext>
            </p:extLst>
          </p:nvPr>
        </p:nvGraphicFramePr>
        <p:xfrm>
          <a:off x="4302093" y="3578914"/>
          <a:ext cx="2502814" cy="1772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A27C47C-0CEC-449C-9D98-AD3CAE83C0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2370980"/>
              </p:ext>
            </p:extLst>
          </p:nvPr>
        </p:nvGraphicFramePr>
        <p:xfrm>
          <a:off x="2911522" y="2677106"/>
          <a:ext cx="5283957" cy="3709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4575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418" y="584539"/>
            <a:ext cx="116915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How? 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At two levels: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five PD schools (Core Schools).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Each of the five core schools clusters with 2 neighboring schools (Satellites).</a:t>
            </a:r>
          </a:p>
        </p:txBody>
      </p:sp>
    </p:spTree>
    <p:extLst>
      <p:ext uri="{BB962C8B-B14F-4D97-AF65-F5344CB8AC3E}">
        <p14:creationId xmlns:p14="http://schemas.microsoft.com/office/powerpoint/2010/main" val="4201456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8448" y="1413850"/>
            <a:ext cx="11555104" cy="3448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Reasonably closer to the core school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Known to be eager to exchange ideas with other schools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Eager to improve the quality of its teaching and learning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Having enthusiastic leadership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42874" y="159940"/>
            <a:ext cx="4106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Satellites Selection</a:t>
            </a:r>
          </a:p>
        </p:txBody>
      </p:sp>
    </p:spTree>
    <p:extLst>
      <p:ext uri="{BB962C8B-B14F-4D97-AF65-F5344CB8AC3E}">
        <p14:creationId xmlns:p14="http://schemas.microsoft.com/office/powerpoint/2010/main" val="27124412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127" y="1372063"/>
            <a:ext cx="11445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Clustering could (not decided yet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29318" y="173588"/>
            <a:ext cx="6099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Clustering Levels and Types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48934111"/>
              </p:ext>
            </p:extLst>
          </p:nvPr>
        </p:nvGraphicFramePr>
        <p:xfrm>
          <a:off x="743913" y="2167787"/>
          <a:ext cx="11069851" cy="2963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39519" y="5519928"/>
            <a:ext cx="110371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Each scheme has its own advantages and disadvantages!!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069" y="3649672"/>
            <a:ext cx="552844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OR</a:t>
            </a:r>
            <a:endParaRPr lang="ar-EG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277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912" y="1269285"/>
            <a:ext cx="117052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Development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Meetings help teachers establish PCLs to share ideas and tackle problems through: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Demonstration lessons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Seminars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Joint projects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Extra curricular activities (cluster magazine, sports competition, parents’ involvement, etc..</a:t>
            </a:r>
          </a:p>
        </p:txBody>
      </p:sp>
      <p:sp>
        <p:nvSpPr>
          <p:cNvPr id="3" name="Rectangle 2"/>
          <p:cNvSpPr/>
          <p:nvPr/>
        </p:nvSpPr>
        <p:spPr>
          <a:xfrm>
            <a:off x="5032047" y="173587"/>
            <a:ext cx="1866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3602875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152" y="736683"/>
            <a:ext cx="114049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Improving Scarce resources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Sharing staff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Older staff can help novice teachers and less experienced ones in cluster schools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Sharing facilities (buildings during summer, books, worksheets, quizzes, etc.</a:t>
            </a:r>
          </a:p>
        </p:txBody>
      </p:sp>
    </p:spTree>
    <p:extLst>
      <p:ext uri="{BB962C8B-B14F-4D97-AF65-F5344CB8AC3E}">
        <p14:creationId xmlns:p14="http://schemas.microsoft.com/office/powerpoint/2010/main" val="3869349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7755" y="1271306"/>
            <a:ext cx="11254853" cy="4536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Scheduling problems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Enthusiastic and motivated teachers and administrators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Role of core schools vs satellite schools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Role of foe staff (all roles should be clearly spelled out)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Mentoring of activities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Use of ICT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for official regulations to establish school clusters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69672" y="159940"/>
            <a:ext cx="2547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Challenges</a:t>
            </a:r>
            <a:endParaRPr lang="ar-EG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0206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63777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AB792A-B8E0-4224-8CA4-9D7FF42EB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33" y="492953"/>
            <a:ext cx="11042073" cy="589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42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0EB3BA0-388C-4E58-A08B-951C7A9EBD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375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Tw Cen MT Condensed</vt:lpstr>
      <vt:lpstr>Wingdings</vt:lpstr>
      <vt:lpstr>Wingdings 2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2016-01-11T20:43:09Z</dcterms:created>
  <dcterms:modified xsi:type="dcterms:W3CDTF">2018-06-24T19:43:28Z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TC029223919991</vt:lpwstr>
  </property>
</Properties>
</file>