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6"/>
  </p:notesMasterIdLst>
  <p:handoutMasterIdLst>
    <p:handoutMasterId r:id="rId27"/>
  </p:handoutMasterIdLst>
  <p:sldIdLst>
    <p:sldId id="271" r:id="rId2"/>
    <p:sldId id="273" r:id="rId3"/>
    <p:sldId id="286" r:id="rId4"/>
    <p:sldId id="308" r:id="rId5"/>
    <p:sldId id="276" r:id="rId6"/>
    <p:sldId id="293" r:id="rId7"/>
    <p:sldId id="294" r:id="rId8"/>
    <p:sldId id="295" r:id="rId9"/>
    <p:sldId id="296" r:id="rId10"/>
    <p:sldId id="298" r:id="rId11"/>
    <p:sldId id="309" r:id="rId12"/>
    <p:sldId id="312" r:id="rId13"/>
    <p:sldId id="299" r:id="rId14"/>
    <p:sldId id="301" r:id="rId15"/>
    <p:sldId id="310" r:id="rId16"/>
    <p:sldId id="303" r:id="rId17"/>
    <p:sldId id="292" r:id="rId18"/>
    <p:sldId id="279" r:id="rId19"/>
    <p:sldId id="287" r:id="rId20"/>
    <p:sldId id="304" r:id="rId21"/>
    <p:sldId id="305" r:id="rId22"/>
    <p:sldId id="306" r:id="rId23"/>
    <p:sldId id="307" r:id="rId24"/>
    <p:sldId id="311" r:id="rId25"/>
  </p:sldIdLst>
  <p:sldSz cx="9144000" cy="6858000" type="screen4x3"/>
  <p:notesSz cx="6858000" cy="9947275"/>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320" y="-1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73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FB71ED-C42D-43CC-A488-06F6720F80C2}" type="doc">
      <dgm:prSet loTypeId="urn:microsoft.com/office/officeart/2005/8/layout/venn1" loCatId="relationship" qsTypeId="urn:microsoft.com/office/officeart/2005/8/quickstyle/simple1" qsCatId="simple" csTypeId="urn:microsoft.com/office/officeart/2005/8/colors/accent1_2" csCatId="accent1" phldr="1"/>
      <dgm:spPr/>
    </dgm:pt>
    <dgm:pt modelId="{74938B31-75EF-4B4B-BEC1-BDC79C944D51}">
      <dgm:prSet phldrT="[Text]"/>
      <dgm:spPr/>
      <dgm:t>
        <a:bodyPr/>
        <a:lstStyle/>
        <a:p>
          <a:r>
            <a:rPr lang="en-US" dirty="0"/>
            <a:t>Communication &amp; Logistics Management </a:t>
          </a:r>
        </a:p>
      </dgm:t>
    </dgm:pt>
    <dgm:pt modelId="{17B84CA0-BA83-44BC-B8C9-C2BCA40241C6}" type="parTrans" cxnId="{4E26179B-6E94-434A-91C7-F9E49EEAE982}">
      <dgm:prSet/>
      <dgm:spPr/>
      <dgm:t>
        <a:bodyPr/>
        <a:lstStyle/>
        <a:p>
          <a:endParaRPr lang="en-US"/>
        </a:p>
      </dgm:t>
    </dgm:pt>
    <dgm:pt modelId="{4DA90288-A4B1-449E-87D7-BBA6AAF7D179}" type="sibTrans" cxnId="{4E26179B-6E94-434A-91C7-F9E49EEAE982}">
      <dgm:prSet/>
      <dgm:spPr/>
      <dgm:t>
        <a:bodyPr/>
        <a:lstStyle/>
        <a:p>
          <a:endParaRPr lang="en-US"/>
        </a:p>
      </dgm:t>
    </dgm:pt>
    <dgm:pt modelId="{1D002AED-90A3-4923-8BEC-3B32FED4AD02}">
      <dgm:prSet phldrT="[Text]"/>
      <dgm:spPr/>
      <dgm:t>
        <a:bodyPr/>
        <a:lstStyle/>
        <a:p>
          <a:r>
            <a:rPr lang="en-US" dirty="0"/>
            <a:t>Assistant Research Team</a:t>
          </a:r>
        </a:p>
      </dgm:t>
    </dgm:pt>
    <dgm:pt modelId="{EA166CCB-C28F-446C-B229-123B810AF15C}" type="parTrans" cxnId="{7C77FDA4-FAC3-4EE2-85C8-92AC647DB0BB}">
      <dgm:prSet/>
      <dgm:spPr/>
      <dgm:t>
        <a:bodyPr/>
        <a:lstStyle/>
        <a:p>
          <a:endParaRPr lang="en-US"/>
        </a:p>
      </dgm:t>
    </dgm:pt>
    <dgm:pt modelId="{75F502AD-3EDA-4146-960B-BB512BFC380D}" type="sibTrans" cxnId="{7C77FDA4-FAC3-4EE2-85C8-92AC647DB0BB}">
      <dgm:prSet/>
      <dgm:spPr/>
      <dgm:t>
        <a:bodyPr/>
        <a:lstStyle/>
        <a:p>
          <a:endParaRPr lang="en-US"/>
        </a:p>
      </dgm:t>
    </dgm:pt>
    <dgm:pt modelId="{CE2E621E-AACD-4060-9FCC-0792DF4663CB}">
      <dgm:prSet phldrT="[Text]"/>
      <dgm:spPr/>
      <dgm:t>
        <a:bodyPr/>
        <a:lstStyle/>
        <a:p>
          <a:r>
            <a:rPr lang="en-US" dirty="0"/>
            <a:t>Lead Research Team</a:t>
          </a:r>
        </a:p>
      </dgm:t>
    </dgm:pt>
    <dgm:pt modelId="{BA87CAF9-7DCD-4C0C-B261-CBCAE3DA498F}" type="parTrans" cxnId="{EA953A58-9478-4C74-A7E2-C458A23EA55F}">
      <dgm:prSet/>
      <dgm:spPr/>
      <dgm:t>
        <a:bodyPr/>
        <a:lstStyle/>
        <a:p>
          <a:endParaRPr lang="en-US"/>
        </a:p>
      </dgm:t>
    </dgm:pt>
    <dgm:pt modelId="{84BE254A-D3E9-4DDA-A826-F44447B74CBA}" type="sibTrans" cxnId="{EA953A58-9478-4C74-A7E2-C458A23EA55F}">
      <dgm:prSet/>
      <dgm:spPr/>
      <dgm:t>
        <a:bodyPr/>
        <a:lstStyle/>
        <a:p>
          <a:endParaRPr lang="en-US"/>
        </a:p>
      </dgm:t>
    </dgm:pt>
    <dgm:pt modelId="{775F6A57-BCA7-4C73-96C7-78029A6820C8}" type="pres">
      <dgm:prSet presAssocID="{93FB71ED-C42D-43CC-A488-06F6720F80C2}" presName="compositeShape" presStyleCnt="0">
        <dgm:presLayoutVars>
          <dgm:chMax val="7"/>
          <dgm:dir/>
          <dgm:resizeHandles val="exact"/>
        </dgm:presLayoutVars>
      </dgm:prSet>
      <dgm:spPr/>
    </dgm:pt>
    <dgm:pt modelId="{619F2B01-3062-4BF8-AB95-B32EB32F8DF2}" type="pres">
      <dgm:prSet presAssocID="{74938B31-75EF-4B4B-BEC1-BDC79C944D51}" presName="circ1" presStyleLbl="vennNode1" presStyleIdx="0" presStyleCnt="3"/>
      <dgm:spPr/>
      <dgm:t>
        <a:bodyPr/>
        <a:lstStyle/>
        <a:p>
          <a:endParaRPr lang="en-US"/>
        </a:p>
      </dgm:t>
    </dgm:pt>
    <dgm:pt modelId="{49BD04B0-4FE1-4D46-9FEB-6F06AD4728BE}" type="pres">
      <dgm:prSet presAssocID="{74938B31-75EF-4B4B-BEC1-BDC79C944D51}" presName="circ1Tx" presStyleLbl="revTx" presStyleIdx="0" presStyleCnt="0">
        <dgm:presLayoutVars>
          <dgm:chMax val="0"/>
          <dgm:chPref val="0"/>
          <dgm:bulletEnabled val="1"/>
        </dgm:presLayoutVars>
      </dgm:prSet>
      <dgm:spPr/>
      <dgm:t>
        <a:bodyPr/>
        <a:lstStyle/>
        <a:p>
          <a:endParaRPr lang="en-US"/>
        </a:p>
      </dgm:t>
    </dgm:pt>
    <dgm:pt modelId="{528A0C81-FCD3-4041-81A9-30F89C19DD0E}" type="pres">
      <dgm:prSet presAssocID="{1D002AED-90A3-4923-8BEC-3B32FED4AD02}" presName="circ2" presStyleLbl="vennNode1" presStyleIdx="1" presStyleCnt="3"/>
      <dgm:spPr/>
      <dgm:t>
        <a:bodyPr/>
        <a:lstStyle/>
        <a:p>
          <a:endParaRPr lang="en-US"/>
        </a:p>
      </dgm:t>
    </dgm:pt>
    <dgm:pt modelId="{4818A435-D599-49AF-B2BD-4FA3F59DFA08}" type="pres">
      <dgm:prSet presAssocID="{1D002AED-90A3-4923-8BEC-3B32FED4AD02}" presName="circ2Tx" presStyleLbl="revTx" presStyleIdx="0" presStyleCnt="0">
        <dgm:presLayoutVars>
          <dgm:chMax val="0"/>
          <dgm:chPref val="0"/>
          <dgm:bulletEnabled val="1"/>
        </dgm:presLayoutVars>
      </dgm:prSet>
      <dgm:spPr/>
      <dgm:t>
        <a:bodyPr/>
        <a:lstStyle/>
        <a:p>
          <a:endParaRPr lang="en-US"/>
        </a:p>
      </dgm:t>
    </dgm:pt>
    <dgm:pt modelId="{AF2DC2A0-B497-4CD8-A729-CFF14A6DCB5A}" type="pres">
      <dgm:prSet presAssocID="{CE2E621E-AACD-4060-9FCC-0792DF4663CB}" presName="circ3" presStyleLbl="vennNode1" presStyleIdx="2" presStyleCnt="3"/>
      <dgm:spPr/>
      <dgm:t>
        <a:bodyPr/>
        <a:lstStyle/>
        <a:p>
          <a:endParaRPr lang="en-US"/>
        </a:p>
      </dgm:t>
    </dgm:pt>
    <dgm:pt modelId="{6FBFE98E-CF46-40CE-84FD-E910BF0EBB76}" type="pres">
      <dgm:prSet presAssocID="{CE2E621E-AACD-4060-9FCC-0792DF4663CB}" presName="circ3Tx" presStyleLbl="revTx" presStyleIdx="0" presStyleCnt="0">
        <dgm:presLayoutVars>
          <dgm:chMax val="0"/>
          <dgm:chPref val="0"/>
          <dgm:bulletEnabled val="1"/>
        </dgm:presLayoutVars>
      </dgm:prSet>
      <dgm:spPr/>
      <dgm:t>
        <a:bodyPr/>
        <a:lstStyle/>
        <a:p>
          <a:endParaRPr lang="en-US"/>
        </a:p>
      </dgm:t>
    </dgm:pt>
  </dgm:ptLst>
  <dgm:cxnLst>
    <dgm:cxn modelId="{D2880C74-9581-4148-8D90-9B823F9112C1}" type="presOf" srcId="{93FB71ED-C42D-43CC-A488-06F6720F80C2}" destId="{775F6A57-BCA7-4C73-96C7-78029A6820C8}" srcOrd="0" destOrd="0" presId="urn:microsoft.com/office/officeart/2005/8/layout/venn1"/>
    <dgm:cxn modelId="{FCEB1F75-2B4B-4503-A54E-0E21EF156316}" type="presOf" srcId="{CE2E621E-AACD-4060-9FCC-0792DF4663CB}" destId="{6FBFE98E-CF46-40CE-84FD-E910BF0EBB76}" srcOrd="1" destOrd="0" presId="urn:microsoft.com/office/officeart/2005/8/layout/venn1"/>
    <dgm:cxn modelId="{5BD8C84B-D572-47F1-8E89-EABD72F881E8}" type="presOf" srcId="{CE2E621E-AACD-4060-9FCC-0792DF4663CB}" destId="{AF2DC2A0-B497-4CD8-A729-CFF14A6DCB5A}" srcOrd="0" destOrd="0" presId="urn:microsoft.com/office/officeart/2005/8/layout/venn1"/>
    <dgm:cxn modelId="{8A101A30-C80C-4696-9585-804706C1B759}" type="presOf" srcId="{1D002AED-90A3-4923-8BEC-3B32FED4AD02}" destId="{4818A435-D599-49AF-B2BD-4FA3F59DFA08}" srcOrd="1" destOrd="0" presId="urn:microsoft.com/office/officeart/2005/8/layout/venn1"/>
    <dgm:cxn modelId="{7C77FDA4-FAC3-4EE2-85C8-92AC647DB0BB}" srcId="{93FB71ED-C42D-43CC-A488-06F6720F80C2}" destId="{1D002AED-90A3-4923-8BEC-3B32FED4AD02}" srcOrd="1" destOrd="0" parTransId="{EA166CCB-C28F-446C-B229-123B810AF15C}" sibTransId="{75F502AD-3EDA-4146-960B-BB512BFC380D}"/>
    <dgm:cxn modelId="{301D94E1-320F-47D2-B9FA-DC7D341F80BD}" type="presOf" srcId="{74938B31-75EF-4B4B-BEC1-BDC79C944D51}" destId="{619F2B01-3062-4BF8-AB95-B32EB32F8DF2}" srcOrd="0" destOrd="0" presId="urn:microsoft.com/office/officeart/2005/8/layout/venn1"/>
    <dgm:cxn modelId="{6614F868-7CAA-4D78-AEAF-4E16AE6077FB}" type="presOf" srcId="{1D002AED-90A3-4923-8BEC-3B32FED4AD02}" destId="{528A0C81-FCD3-4041-81A9-30F89C19DD0E}" srcOrd="0" destOrd="0" presId="urn:microsoft.com/office/officeart/2005/8/layout/venn1"/>
    <dgm:cxn modelId="{EA953A58-9478-4C74-A7E2-C458A23EA55F}" srcId="{93FB71ED-C42D-43CC-A488-06F6720F80C2}" destId="{CE2E621E-AACD-4060-9FCC-0792DF4663CB}" srcOrd="2" destOrd="0" parTransId="{BA87CAF9-7DCD-4C0C-B261-CBCAE3DA498F}" sibTransId="{84BE254A-D3E9-4DDA-A826-F44447B74CBA}"/>
    <dgm:cxn modelId="{4E26179B-6E94-434A-91C7-F9E49EEAE982}" srcId="{93FB71ED-C42D-43CC-A488-06F6720F80C2}" destId="{74938B31-75EF-4B4B-BEC1-BDC79C944D51}" srcOrd="0" destOrd="0" parTransId="{17B84CA0-BA83-44BC-B8C9-C2BCA40241C6}" sibTransId="{4DA90288-A4B1-449E-87D7-BBA6AAF7D179}"/>
    <dgm:cxn modelId="{A606A589-2258-4CF1-8D79-C3D92F34FD8D}" type="presOf" srcId="{74938B31-75EF-4B4B-BEC1-BDC79C944D51}" destId="{49BD04B0-4FE1-4D46-9FEB-6F06AD4728BE}" srcOrd="1" destOrd="0" presId="urn:microsoft.com/office/officeart/2005/8/layout/venn1"/>
    <dgm:cxn modelId="{29008813-DF90-48CC-862F-43DB7B534941}" type="presParOf" srcId="{775F6A57-BCA7-4C73-96C7-78029A6820C8}" destId="{619F2B01-3062-4BF8-AB95-B32EB32F8DF2}" srcOrd="0" destOrd="0" presId="urn:microsoft.com/office/officeart/2005/8/layout/venn1"/>
    <dgm:cxn modelId="{47E3CE3E-3B2A-43B5-BF88-999460088C57}" type="presParOf" srcId="{775F6A57-BCA7-4C73-96C7-78029A6820C8}" destId="{49BD04B0-4FE1-4D46-9FEB-6F06AD4728BE}" srcOrd="1" destOrd="0" presId="urn:microsoft.com/office/officeart/2005/8/layout/venn1"/>
    <dgm:cxn modelId="{B7A38158-AB71-4B44-87C3-5827ABF471A6}" type="presParOf" srcId="{775F6A57-BCA7-4C73-96C7-78029A6820C8}" destId="{528A0C81-FCD3-4041-81A9-30F89C19DD0E}" srcOrd="2" destOrd="0" presId="urn:microsoft.com/office/officeart/2005/8/layout/venn1"/>
    <dgm:cxn modelId="{DA1083AB-AAD5-4648-9FA1-91C86A4AE33B}" type="presParOf" srcId="{775F6A57-BCA7-4C73-96C7-78029A6820C8}" destId="{4818A435-D599-49AF-B2BD-4FA3F59DFA08}" srcOrd="3" destOrd="0" presId="urn:microsoft.com/office/officeart/2005/8/layout/venn1"/>
    <dgm:cxn modelId="{3A6CD867-C0EE-4FB9-965D-4653EAF6B765}" type="presParOf" srcId="{775F6A57-BCA7-4C73-96C7-78029A6820C8}" destId="{AF2DC2A0-B497-4CD8-A729-CFF14A6DCB5A}" srcOrd="4" destOrd="0" presId="urn:microsoft.com/office/officeart/2005/8/layout/venn1"/>
    <dgm:cxn modelId="{6C0F4FF0-32FC-4B0E-8664-3FC6C92CA3B7}" type="presParOf" srcId="{775F6A57-BCA7-4C73-96C7-78029A6820C8}" destId="{6FBFE98E-CF46-40CE-84FD-E910BF0EBB76}" srcOrd="5" destOrd="0" presId="urn:microsoft.com/office/officeart/2005/8/layout/ven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9F2B01-3062-4BF8-AB95-B32EB32F8DF2}">
      <dsp:nvSpPr>
        <dsp:cNvPr id="0" name=""/>
        <dsp:cNvSpPr/>
      </dsp:nvSpPr>
      <dsp:spPr>
        <a:xfrm>
          <a:off x="1828799" y="50799"/>
          <a:ext cx="2438400" cy="243840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a:t>Communication &amp; Logistics Management </a:t>
          </a:r>
        </a:p>
      </dsp:txBody>
      <dsp:txXfrm>
        <a:off x="2153920" y="477519"/>
        <a:ext cx="1788160" cy="1097280"/>
      </dsp:txXfrm>
    </dsp:sp>
    <dsp:sp modelId="{528A0C81-FCD3-4041-81A9-30F89C19DD0E}">
      <dsp:nvSpPr>
        <dsp:cNvPr id="0" name=""/>
        <dsp:cNvSpPr/>
      </dsp:nvSpPr>
      <dsp:spPr>
        <a:xfrm>
          <a:off x="2708656" y="1574800"/>
          <a:ext cx="2438400" cy="243840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a:t>Assistant Research Team</a:t>
          </a:r>
        </a:p>
      </dsp:txBody>
      <dsp:txXfrm>
        <a:off x="3454400" y="2204720"/>
        <a:ext cx="1463040" cy="1341120"/>
      </dsp:txXfrm>
    </dsp:sp>
    <dsp:sp modelId="{AF2DC2A0-B497-4CD8-A729-CFF14A6DCB5A}">
      <dsp:nvSpPr>
        <dsp:cNvPr id="0" name=""/>
        <dsp:cNvSpPr/>
      </dsp:nvSpPr>
      <dsp:spPr>
        <a:xfrm>
          <a:off x="948943" y="1574800"/>
          <a:ext cx="2438400" cy="243840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a:t>Lead Research Team</a:t>
          </a:r>
        </a:p>
      </dsp:txBody>
      <dsp:txXfrm>
        <a:off x="1178560" y="2204720"/>
        <a:ext cx="1463040" cy="134112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rtl="0" eaLnBrk="1" fontAlgn="auto" hangingPunct="1">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rtl="0" eaLnBrk="1" fontAlgn="auto" hangingPunct="1">
              <a:spcBef>
                <a:spcPts val="0"/>
              </a:spcBef>
              <a:spcAft>
                <a:spcPts val="0"/>
              </a:spcAft>
              <a:defRPr sz="1200">
                <a:latin typeface="+mn-lt"/>
                <a:cs typeface="+mn-cs"/>
              </a:defRPr>
            </a:lvl1pPr>
          </a:lstStyle>
          <a:p>
            <a:pPr>
              <a:defRPr/>
            </a:pPr>
            <a:fld id="{B30E31F4-1055-4422-8B21-58EE98B8CE09}" type="datetimeFigureOut">
              <a:rPr lang="en-GB"/>
              <a:pPr>
                <a:defRPr/>
              </a:pPr>
              <a:t>10/05/2017</a:t>
            </a:fld>
            <a:endParaRPr lang="en-GB"/>
          </a:p>
        </p:txBody>
      </p:sp>
      <p:sp>
        <p:nvSpPr>
          <p:cNvPr id="4" name="Footer Placeholder 3"/>
          <p:cNvSpPr>
            <a:spLocks noGrp="1"/>
          </p:cNvSpPr>
          <p:nvPr>
            <p:ph type="ftr" sz="quarter" idx="2"/>
          </p:nvPr>
        </p:nvSpPr>
        <p:spPr>
          <a:xfrm>
            <a:off x="0" y="9448800"/>
            <a:ext cx="2971800" cy="496888"/>
          </a:xfrm>
          <a:prstGeom prst="rect">
            <a:avLst/>
          </a:prstGeom>
        </p:spPr>
        <p:txBody>
          <a:bodyPr vert="horz" lIns="91440" tIns="45720" rIns="91440" bIns="45720" rtlCol="0" anchor="b"/>
          <a:lstStyle>
            <a:lvl1pPr algn="l" rtl="0" eaLnBrk="1" fontAlgn="auto" hangingPunct="1">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884613" y="9448800"/>
            <a:ext cx="2971800" cy="49688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D11D8540-E367-4EC7-AFEE-AB6B6C6A4526}" type="slidenum">
              <a:rPr lang="ar-SA" altLang="en-US"/>
              <a:pPr/>
              <a:t>‹#›</a:t>
            </a:fld>
            <a:endParaRPr lang="en-GB" altLang="en-US"/>
          </a:p>
        </p:txBody>
      </p:sp>
    </p:spTree>
    <p:extLst>
      <p:ext uri="{BB962C8B-B14F-4D97-AF65-F5344CB8AC3E}">
        <p14:creationId xmlns:p14="http://schemas.microsoft.com/office/powerpoint/2010/main" val="8100991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rtl="0" eaLnBrk="1" fontAlgn="auto" hangingPunct="1">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96888"/>
          </a:xfrm>
          <a:prstGeom prst="rect">
            <a:avLst/>
          </a:prstGeom>
        </p:spPr>
        <p:txBody>
          <a:bodyPr vert="horz" lIns="91440" tIns="45720" rIns="91440" bIns="45720" rtlCol="0"/>
          <a:lstStyle>
            <a:lvl1pPr algn="r" rtl="0" eaLnBrk="1" fontAlgn="auto" hangingPunct="1">
              <a:spcBef>
                <a:spcPts val="0"/>
              </a:spcBef>
              <a:spcAft>
                <a:spcPts val="0"/>
              </a:spcAft>
              <a:defRPr sz="1200">
                <a:latin typeface="+mn-lt"/>
                <a:cs typeface="+mn-cs"/>
              </a:defRPr>
            </a:lvl1pPr>
          </a:lstStyle>
          <a:p>
            <a:pPr>
              <a:defRPr/>
            </a:pPr>
            <a:fld id="{8144E69F-CFB9-483A-9862-DD03B024FA25}" type="datetimeFigureOut">
              <a:rPr lang="en-GB"/>
              <a:pPr>
                <a:defRPr/>
              </a:pPr>
              <a:t>10/05/2017</a:t>
            </a:fld>
            <a:endParaRPr lang="en-GB"/>
          </a:p>
        </p:txBody>
      </p:sp>
      <p:sp>
        <p:nvSpPr>
          <p:cNvPr id="4" name="Slide Image Placeholder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724400"/>
            <a:ext cx="5486400" cy="44767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9448800"/>
            <a:ext cx="2971800" cy="496888"/>
          </a:xfrm>
          <a:prstGeom prst="rect">
            <a:avLst/>
          </a:prstGeom>
        </p:spPr>
        <p:txBody>
          <a:bodyPr vert="horz" lIns="91440" tIns="45720" rIns="91440" bIns="45720" rtlCol="0" anchor="b"/>
          <a:lstStyle>
            <a:lvl1pPr algn="l" rtl="0" eaLnBrk="1" fontAlgn="auto" hangingPunct="1">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9448800"/>
            <a:ext cx="2971800" cy="49688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7571B1ED-1533-4A89-8B17-9A36FEEB2FCD}" type="slidenum">
              <a:rPr lang="ar-SA" altLang="en-US"/>
              <a:pPr/>
              <a:t>‹#›</a:t>
            </a:fld>
            <a:endParaRPr lang="en-GB" altLang="en-US"/>
          </a:p>
        </p:txBody>
      </p:sp>
    </p:spTree>
    <p:extLst>
      <p:ext uri="{BB962C8B-B14F-4D97-AF65-F5344CB8AC3E}">
        <p14:creationId xmlns:p14="http://schemas.microsoft.com/office/powerpoint/2010/main" val="1502147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p:spPr>
            <p:txBody>
              <a:bodyPr wrap="none" anchor="ctr"/>
              <a:lstStyle>
                <a:lvl1pPr eaLnBrk="0" hangingPunct="0">
                  <a:defRPr sz="3200">
                    <a:solidFill>
                      <a:schemeClr val="tx1"/>
                    </a:solidFill>
                    <a:latin typeface="Tahoma" pitchFamily="34" charset="0"/>
                    <a:cs typeface="Times New Roman" pitchFamily="18" charset="0"/>
                  </a:defRPr>
                </a:lvl1pPr>
                <a:lvl2pPr marL="742950" indent="-285750" eaLnBrk="0" hangingPunct="0">
                  <a:defRPr sz="3200">
                    <a:solidFill>
                      <a:schemeClr val="tx1"/>
                    </a:solidFill>
                    <a:latin typeface="Tahoma" pitchFamily="34" charset="0"/>
                    <a:cs typeface="Times New Roman" pitchFamily="18" charset="0"/>
                  </a:defRPr>
                </a:lvl2pPr>
                <a:lvl3pPr marL="1143000" indent="-228600" eaLnBrk="0" hangingPunct="0">
                  <a:defRPr sz="3200">
                    <a:solidFill>
                      <a:schemeClr val="tx1"/>
                    </a:solidFill>
                    <a:latin typeface="Tahoma" pitchFamily="34" charset="0"/>
                    <a:cs typeface="Times New Roman" pitchFamily="18" charset="0"/>
                  </a:defRPr>
                </a:lvl3pPr>
                <a:lvl4pPr marL="1600200" indent="-228600" eaLnBrk="0" hangingPunct="0">
                  <a:defRPr sz="3200">
                    <a:solidFill>
                      <a:schemeClr val="tx1"/>
                    </a:solidFill>
                    <a:latin typeface="Tahoma" pitchFamily="34" charset="0"/>
                    <a:cs typeface="Times New Roman" pitchFamily="18" charset="0"/>
                  </a:defRPr>
                </a:lvl4pPr>
                <a:lvl5pPr marL="2057400" indent="-228600" eaLnBrk="0" hangingPunct="0">
                  <a:defRPr sz="3200">
                    <a:solidFill>
                      <a:schemeClr val="tx1"/>
                    </a:solidFill>
                    <a:latin typeface="Tahoma" pitchFamily="34" charset="0"/>
                    <a:cs typeface="Times New Roman" pitchFamily="18" charset="0"/>
                  </a:defRPr>
                </a:lvl5pPr>
                <a:lvl6pPr marL="25146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6pPr>
                <a:lvl7pPr marL="29718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7pPr>
                <a:lvl8pPr marL="34290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8pPr>
                <a:lvl9pPr marL="38862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9pPr>
              </a:lstStyle>
              <a:p>
                <a:pPr algn="r" rtl="1" eaLnBrk="1" hangingPunct="1">
                  <a:defRPr/>
                </a:pPr>
                <a:endParaRPr lang="ar-EG" altLang="en-US">
                  <a:solidFill>
                    <a:srgbClr val="000000"/>
                  </a:solidFill>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p:spPr>
            <p:txBody>
              <a:bodyPr wrap="none" anchor="ctr"/>
              <a:lstStyle>
                <a:lvl1pPr eaLnBrk="0" hangingPunct="0">
                  <a:defRPr sz="3200">
                    <a:solidFill>
                      <a:schemeClr val="tx1"/>
                    </a:solidFill>
                    <a:latin typeface="Tahoma" pitchFamily="34" charset="0"/>
                    <a:cs typeface="Times New Roman" pitchFamily="18" charset="0"/>
                  </a:defRPr>
                </a:lvl1pPr>
                <a:lvl2pPr marL="742950" indent="-285750" eaLnBrk="0" hangingPunct="0">
                  <a:defRPr sz="3200">
                    <a:solidFill>
                      <a:schemeClr val="tx1"/>
                    </a:solidFill>
                    <a:latin typeface="Tahoma" pitchFamily="34" charset="0"/>
                    <a:cs typeface="Times New Roman" pitchFamily="18" charset="0"/>
                  </a:defRPr>
                </a:lvl2pPr>
                <a:lvl3pPr marL="1143000" indent="-228600" eaLnBrk="0" hangingPunct="0">
                  <a:defRPr sz="3200">
                    <a:solidFill>
                      <a:schemeClr val="tx1"/>
                    </a:solidFill>
                    <a:latin typeface="Tahoma" pitchFamily="34" charset="0"/>
                    <a:cs typeface="Times New Roman" pitchFamily="18" charset="0"/>
                  </a:defRPr>
                </a:lvl3pPr>
                <a:lvl4pPr marL="1600200" indent="-228600" eaLnBrk="0" hangingPunct="0">
                  <a:defRPr sz="3200">
                    <a:solidFill>
                      <a:schemeClr val="tx1"/>
                    </a:solidFill>
                    <a:latin typeface="Tahoma" pitchFamily="34" charset="0"/>
                    <a:cs typeface="Times New Roman" pitchFamily="18" charset="0"/>
                  </a:defRPr>
                </a:lvl4pPr>
                <a:lvl5pPr marL="2057400" indent="-228600" eaLnBrk="0" hangingPunct="0">
                  <a:defRPr sz="3200">
                    <a:solidFill>
                      <a:schemeClr val="tx1"/>
                    </a:solidFill>
                    <a:latin typeface="Tahoma" pitchFamily="34" charset="0"/>
                    <a:cs typeface="Times New Roman" pitchFamily="18" charset="0"/>
                  </a:defRPr>
                </a:lvl5pPr>
                <a:lvl6pPr marL="25146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6pPr>
                <a:lvl7pPr marL="29718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7pPr>
                <a:lvl8pPr marL="34290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8pPr>
                <a:lvl9pPr marL="38862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9pPr>
              </a:lstStyle>
              <a:p>
                <a:pPr algn="r" rtl="1" eaLnBrk="1" hangingPunct="1">
                  <a:defRPr/>
                </a:pPr>
                <a:endParaRPr lang="ar-EG" altLang="en-US">
                  <a:solidFill>
                    <a:srgbClr val="000000"/>
                  </a:solidFill>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p:spPr>
            <p:txBody>
              <a:bodyPr wrap="none" anchor="ctr"/>
              <a:lstStyle>
                <a:lvl1pPr eaLnBrk="0" hangingPunct="0">
                  <a:defRPr sz="3200">
                    <a:solidFill>
                      <a:schemeClr val="tx1"/>
                    </a:solidFill>
                    <a:latin typeface="Tahoma" pitchFamily="34" charset="0"/>
                    <a:cs typeface="Times New Roman" pitchFamily="18" charset="0"/>
                  </a:defRPr>
                </a:lvl1pPr>
                <a:lvl2pPr marL="742950" indent="-285750" eaLnBrk="0" hangingPunct="0">
                  <a:defRPr sz="3200">
                    <a:solidFill>
                      <a:schemeClr val="tx1"/>
                    </a:solidFill>
                    <a:latin typeface="Tahoma" pitchFamily="34" charset="0"/>
                    <a:cs typeface="Times New Roman" pitchFamily="18" charset="0"/>
                  </a:defRPr>
                </a:lvl2pPr>
                <a:lvl3pPr marL="1143000" indent="-228600" eaLnBrk="0" hangingPunct="0">
                  <a:defRPr sz="3200">
                    <a:solidFill>
                      <a:schemeClr val="tx1"/>
                    </a:solidFill>
                    <a:latin typeface="Tahoma" pitchFamily="34" charset="0"/>
                    <a:cs typeface="Times New Roman" pitchFamily="18" charset="0"/>
                  </a:defRPr>
                </a:lvl3pPr>
                <a:lvl4pPr marL="1600200" indent="-228600" eaLnBrk="0" hangingPunct="0">
                  <a:defRPr sz="3200">
                    <a:solidFill>
                      <a:schemeClr val="tx1"/>
                    </a:solidFill>
                    <a:latin typeface="Tahoma" pitchFamily="34" charset="0"/>
                    <a:cs typeface="Times New Roman" pitchFamily="18" charset="0"/>
                  </a:defRPr>
                </a:lvl4pPr>
                <a:lvl5pPr marL="2057400" indent="-228600" eaLnBrk="0" hangingPunct="0">
                  <a:defRPr sz="3200">
                    <a:solidFill>
                      <a:schemeClr val="tx1"/>
                    </a:solidFill>
                    <a:latin typeface="Tahoma" pitchFamily="34" charset="0"/>
                    <a:cs typeface="Times New Roman" pitchFamily="18" charset="0"/>
                  </a:defRPr>
                </a:lvl5pPr>
                <a:lvl6pPr marL="25146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6pPr>
                <a:lvl7pPr marL="29718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7pPr>
                <a:lvl8pPr marL="34290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8pPr>
                <a:lvl9pPr marL="38862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9pPr>
              </a:lstStyle>
              <a:p>
                <a:pPr algn="r" rtl="1" eaLnBrk="1" hangingPunct="1">
                  <a:defRPr/>
                </a:pPr>
                <a:endParaRPr lang="ar-EG" altLang="en-US">
                  <a:solidFill>
                    <a:srgbClr val="000000"/>
                  </a:solidFill>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xtLst/>
            </p:spPr>
            <p:txBody>
              <a:bodyPr wrap="none" anchor="ctr"/>
              <a:lstStyle>
                <a:lvl1pPr eaLnBrk="0" hangingPunct="0">
                  <a:defRPr sz="3200">
                    <a:solidFill>
                      <a:schemeClr val="tx1"/>
                    </a:solidFill>
                    <a:latin typeface="Tahoma" pitchFamily="34" charset="0"/>
                    <a:cs typeface="Times New Roman" pitchFamily="18" charset="0"/>
                  </a:defRPr>
                </a:lvl1pPr>
                <a:lvl2pPr marL="742950" indent="-285750" eaLnBrk="0" hangingPunct="0">
                  <a:defRPr sz="3200">
                    <a:solidFill>
                      <a:schemeClr val="tx1"/>
                    </a:solidFill>
                    <a:latin typeface="Tahoma" pitchFamily="34" charset="0"/>
                    <a:cs typeface="Times New Roman" pitchFamily="18" charset="0"/>
                  </a:defRPr>
                </a:lvl2pPr>
                <a:lvl3pPr marL="1143000" indent="-228600" eaLnBrk="0" hangingPunct="0">
                  <a:defRPr sz="3200">
                    <a:solidFill>
                      <a:schemeClr val="tx1"/>
                    </a:solidFill>
                    <a:latin typeface="Tahoma" pitchFamily="34" charset="0"/>
                    <a:cs typeface="Times New Roman" pitchFamily="18" charset="0"/>
                  </a:defRPr>
                </a:lvl3pPr>
                <a:lvl4pPr marL="1600200" indent="-228600" eaLnBrk="0" hangingPunct="0">
                  <a:defRPr sz="3200">
                    <a:solidFill>
                      <a:schemeClr val="tx1"/>
                    </a:solidFill>
                    <a:latin typeface="Tahoma" pitchFamily="34" charset="0"/>
                    <a:cs typeface="Times New Roman" pitchFamily="18" charset="0"/>
                  </a:defRPr>
                </a:lvl4pPr>
                <a:lvl5pPr marL="2057400" indent="-228600" eaLnBrk="0" hangingPunct="0">
                  <a:defRPr sz="3200">
                    <a:solidFill>
                      <a:schemeClr val="tx1"/>
                    </a:solidFill>
                    <a:latin typeface="Tahoma" pitchFamily="34" charset="0"/>
                    <a:cs typeface="Times New Roman" pitchFamily="18" charset="0"/>
                  </a:defRPr>
                </a:lvl5pPr>
                <a:lvl6pPr marL="25146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6pPr>
                <a:lvl7pPr marL="29718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7pPr>
                <a:lvl8pPr marL="34290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8pPr>
                <a:lvl9pPr marL="38862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9pPr>
              </a:lstStyle>
              <a:p>
                <a:pPr algn="r" rtl="1" eaLnBrk="1" hangingPunct="1">
                  <a:defRPr/>
                </a:pPr>
                <a:endParaRPr lang="ar-EG" altLang="en-US">
                  <a:solidFill>
                    <a:srgbClr val="000000"/>
                  </a:solidFill>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p:spPr>
          <p:txBody>
            <a:bodyPr wrap="none" anchor="ctr"/>
            <a:lstStyle>
              <a:lvl1pPr eaLnBrk="0" hangingPunct="0">
                <a:defRPr sz="3200">
                  <a:solidFill>
                    <a:schemeClr val="tx1"/>
                  </a:solidFill>
                  <a:latin typeface="Tahoma" pitchFamily="34" charset="0"/>
                  <a:cs typeface="Times New Roman" pitchFamily="18" charset="0"/>
                </a:defRPr>
              </a:lvl1pPr>
              <a:lvl2pPr marL="742950" indent="-285750" eaLnBrk="0" hangingPunct="0">
                <a:defRPr sz="3200">
                  <a:solidFill>
                    <a:schemeClr val="tx1"/>
                  </a:solidFill>
                  <a:latin typeface="Tahoma" pitchFamily="34" charset="0"/>
                  <a:cs typeface="Times New Roman" pitchFamily="18" charset="0"/>
                </a:defRPr>
              </a:lvl2pPr>
              <a:lvl3pPr marL="1143000" indent="-228600" eaLnBrk="0" hangingPunct="0">
                <a:defRPr sz="3200">
                  <a:solidFill>
                    <a:schemeClr val="tx1"/>
                  </a:solidFill>
                  <a:latin typeface="Tahoma" pitchFamily="34" charset="0"/>
                  <a:cs typeface="Times New Roman" pitchFamily="18" charset="0"/>
                </a:defRPr>
              </a:lvl3pPr>
              <a:lvl4pPr marL="1600200" indent="-228600" eaLnBrk="0" hangingPunct="0">
                <a:defRPr sz="3200">
                  <a:solidFill>
                    <a:schemeClr val="tx1"/>
                  </a:solidFill>
                  <a:latin typeface="Tahoma" pitchFamily="34" charset="0"/>
                  <a:cs typeface="Times New Roman" pitchFamily="18" charset="0"/>
                </a:defRPr>
              </a:lvl4pPr>
              <a:lvl5pPr marL="2057400" indent="-228600" eaLnBrk="0" hangingPunct="0">
                <a:defRPr sz="3200">
                  <a:solidFill>
                    <a:schemeClr val="tx1"/>
                  </a:solidFill>
                  <a:latin typeface="Tahoma" pitchFamily="34" charset="0"/>
                  <a:cs typeface="Times New Roman" pitchFamily="18" charset="0"/>
                </a:defRPr>
              </a:lvl5pPr>
              <a:lvl6pPr marL="25146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6pPr>
              <a:lvl7pPr marL="29718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7pPr>
              <a:lvl8pPr marL="34290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8pPr>
              <a:lvl9pPr marL="38862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9pPr>
            </a:lstStyle>
            <a:p>
              <a:pPr algn="r" rtl="1" eaLnBrk="1" hangingPunct="1">
                <a:defRPr/>
              </a:pPr>
              <a:endParaRPr lang="ar-EG" altLang="en-US">
                <a:solidFill>
                  <a:srgbClr val="000000"/>
                </a:solidFill>
              </a:endParaRPr>
            </a:p>
          </p:txBody>
        </p:sp>
        <p:sp>
          <p:nvSpPr>
            <p:cNvPr id="8" name="Rectangle 10"/>
            <p:cNvSpPr>
              <a:spLocks noChangeArrowheads="1"/>
            </p:cNvSpPr>
            <p:nvPr/>
          </p:nvSpPr>
          <p:spPr bwMode="auto">
            <a:xfrm>
              <a:off x="400" y="1536"/>
              <a:ext cx="20" cy="663"/>
            </a:xfrm>
            <a:prstGeom prst="rect">
              <a:avLst/>
            </a:prstGeom>
            <a:solidFill>
              <a:schemeClr val="bg2"/>
            </a:solidFill>
            <a:ln>
              <a:noFill/>
            </a:ln>
            <a:extLst/>
          </p:spPr>
          <p:txBody>
            <a:bodyPr wrap="none" anchor="ctr"/>
            <a:lstStyle>
              <a:lvl1pPr eaLnBrk="0" hangingPunct="0">
                <a:defRPr sz="3200">
                  <a:solidFill>
                    <a:schemeClr val="tx1"/>
                  </a:solidFill>
                  <a:latin typeface="Tahoma" pitchFamily="34" charset="0"/>
                  <a:cs typeface="Times New Roman" pitchFamily="18" charset="0"/>
                </a:defRPr>
              </a:lvl1pPr>
              <a:lvl2pPr marL="742950" indent="-285750" eaLnBrk="0" hangingPunct="0">
                <a:defRPr sz="3200">
                  <a:solidFill>
                    <a:schemeClr val="tx1"/>
                  </a:solidFill>
                  <a:latin typeface="Tahoma" pitchFamily="34" charset="0"/>
                  <a:cs typeface="Times New Roman" pitchFamily="18" charset="0"/>
                </a:defRPr>
              </a:lvl2pPr>
              <a:lvl3pPr marL="1143000" indent="-228600" eaLnBrk="0" hangingPunct="0">
                <a:defRPr sz="3200">
                  <a:solidFill>
                    <a:schemeClr val="tx1"/>
                  </a:solidFill>
                  <a:latin typeface="Tahoma" pitchFamily="34" charset="0"/>
                  <a:cs typeface="Times New Roman" pitchFamily="18" charset="0"/>
                </a:defRPr>
              </a:lvl3pPr>
              <a:lvl4pPr marL="1600200" indent="-228600" eaLnBrk="0" hangingPunct="0">
                <a:defRPr sz="3200">
                  <a:solidFill>
                    <a:schemeClr val="tx1"/>
                  </a:solidFill>
                  <a:latin typeface="Tahoma" pitchFamily="34" charset="0"/>
                  <a:cs typeface="Times New Roman" pitchFamily="18" charset="0"/>
                </a:defRPr>
              </a:lvl4pPr>
              <a:lvl5pPr marL="2057400" indent="-228600" eaLnBrk="0" hangingPunct="0">
                <a:defRPr sz="3200">
                  <a:solidFill>
                    <a:schemeClr val="tx1"/>
                  </a:solidFill>
                  <a:latin typeface="Tahoma" pitchFamily="34" charset="0"/>
                  <a:cs typeface="Times New Roman" pitchFamily="18" charset="0"/>
                </a:defRPr>
              </a:lvl5pPr>
              <a:lvl6pPr marL="25146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6pPr>
              <a:lvl7pPr marL="29718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7pPr>
              <a:lvl8pPr marL="34290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8pPr>
              <a:lvl9pPr marL="38862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9pPr>
            </a:lstStyle>
            <a:p>
              <a:pPr algn="r" rtl="1" eaLnBrk="1" hangingPunct="1">
                <a:defRPr/>
              </a:pPr>
              <a:endParaRPr lang="ar-EG" altLang="en-US">
                <a:solidFill>
                  <a:srgbClr val="000000"/>
                </a:solidFill>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p:spPr>
          <p:txBody>
            <a:bodyPr wrap="none" anchor="ctr"/>
            <a:lstStyle>
              <a:lvl1pPr eaLnBrk="0" hangingPunct="0">
                <a:defRPr sz="3200">
                  <a:solidFill>
                    <a:schemeClr val="tx1"/>
                  </a:solidFill>
                  <a:latin typeface="Tahoma" pitchFamily="34" charset="0"/>
                  <a:cs typeface="Times New Roman" pitchFamily="18" charset="0"/>
                </a:defRPr>
              </a:lvl1pPr>
              <a:lvl2pPr marL="742950" indent="-285750" eaLnBrk="0" hangingPunct="0">
                <a:defRPr sz="3200">
                  <a:solidFill>
                    <a:schemeClr val="tx1"/>
                  </a:solidFill>
                  <a:latin typeface="Tahoma" pitchFamily="34" charset="0"/>
                  <a:cs typeface="Times New Roman" pitchFamily="18" charset="0"/>
                </a:defRPr>
              </a:lvl2pPr>
              <a:lvl3pPr marL="1143000" indent="-228600" eaLnBrk="0" hangingPunct="0">
                <a:defRPr sz="3200">
                  <a:solidFill>
                    <a:schemeClr val="tx1"/>
                  </a:solidFill>
                  <a:latin typeface="Tahoma" pitchFamily="34" charset="0"/>
                  <a:cs typeface="Times New Roman" pitchFamily="18" charset="0"/>
                </a:defRPr>
              </a:lvl3pPr>
              <a:lvl4pPr marL="1600200" indent="-228600" eaLnBrk="0" hangingPunct="0">
                <a:defRPr sz="3200">
                  <a:solidFill>
                    <a:schemeClr val="tx1"/>
                  </a:solidFill>
                  <a:latin typeface="Tahoma" pitchFamily="34" charset="0"/>
                  <a:cs typeface="Times New Roman" pitchFamily="18" charset="0"/>
                </a:defRPr>
              </a:lvl4pPr>
              <a:lvl5pPr marL="2057400" indent="-228600" eaLnBrk="0" hangingPunct="0">
                <a:defRPr sz="3200">
                  <a:solidFill>
                    <a:schemeClr val="tx1"/>
                  </a:solidFill>
                  <a:latin typeface="Tahoma" pitchFamily="34" charset="0"/>
                  <a:cs typeface="Times New Roman" pitchFamily="18" charset="0"/>
                </a:defRPr>
              </a:lvl5pPr>
              <a:lvl6pPr marL="25146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6pPr>
              <a:lvl7pPr marL="29718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7pPr>
              <a:lvl8pPr marL="34290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8pPr>
              <a:lvl9pPr marL="38862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9pPr>
            </a:lstStyle>
            <a:p>
              <a:pPr algn="r" rtl="1" eaLnBrk="1" hangingPunct="1">
                <a:defRPr/>
              </a:pPr>
              <a:endParaRPr lang="ar-EG" altLang="en-US">
                <a:solidFill>
                  <a:srgbClr val="000000"/>
                </a:solidFill>
              </a:endParaRPr>
            </a:p>
          </p:txBody>
        </p:sp>
      </p:grpSp>
      <p:sp>
        <p:nvSpPr>
          <p:cNvPr id="275468" name="Rectangle 12"/>
          <p:cNvSpPr>
            <a:spLocks noGrp="1" noChangeArrowheads="1"/>
          </p:cNvSpPr>
          <p:nvPr>
            <p:ph type="ctrTitle"/>
          </p:nvPr>
        </p:nvSpPr>
        <p:spPr>
          <a:xfrm>
            <a:off x="990600" y="1828800"/>
            <a:ext cx="7772400" cy="1143000"/>
          </a:xfrm>
        </p:spPr>
        <p:txBody>
          <a:bodyPr/>
          <a:lstStyle>
            <a:lvl1pPr>
              <a:defRPr/>
            </a:lvl1pPr>
          </a:lstStyle>
          <a:p>
            <a:pPr lvl="0"/>
            <a:r>
              <a:rPr lang="ar-SA" noProof="0"/>
              <a:t>انقر لتحرير نمط العنوان الرئيسي</a:t>
            </a:r>
          </a:p>
        </p:txBody>
      </p:sp>
      <p:sp>
        <p:nvSpPr>
          <p:cNvPr id="27546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ar-SA" noProof="0"/>
              <a:t>انقر لتحرير نمط العنوان الثانوي الرئيسي</a:t>
            </a:r>
          </a:p>
        </p:txBody>
      </p:sp>
      <p:sp>
        <p:nvSpPr>
          <p:cNvPr id="14" name="Rectangle 14"/>
          <p:cNvSpPr>
            <a:spLocks noGrp="1" noChangeArrowheads="1"/>
          </p:cNvSpPr>
          <p:nvPr>
            <p:ph type="dt" sz="half" idx="10"/>
          </p:nvPr>
        </p:nvSpPr>
        <p:spPr>
          <a:xfrm>
            <a:off x="990600" y="6248400"/>
            <a:ext cx="1905000" cy="457200"/>
          </a:xfrm>
        </p:spPr>
        <p:txBody>
          <a:bodyPr/>
          <a:lstStyle>
            <a:lvl1pPr fontAlgn="auto">
              <a:spcBef>
                <a:spcPts val="0"/>
              </a:spcBef>
              <a:spcAft>
                <a:spcPts val="0"/>
              </a:spcAft>
              <a:defRPr>
                <a:solidFill>
                  <a:srgbClr val="1C1C1C"/>
                </a:solidFill>
                <a:cs typeface="+mn-cs"/>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fontAlgn="auto">
              <a:spcBef>
                <a:spcPts val="0"/>
              </a:spcBef>
              <a:spcAft>
                <a:spcPts val="0"/>
              </a:spcAft>
              <a:defRPr>
                <a:solidFill>
                  <a:srgbClr val="1C1C1C"/>
                </a:solidFill>
                <a:cs typeface="+mn-cs"/>
              </a:defRPr>
            </a:lvl1pPr>
          </a:lstStyle>
          <a:p>
            <a:pPr>
              <a:defRPr/>
            </a:pPr>
            <a:r>
              <a:rPr lang="es-ES"/>
              <a:t>SUP4PCL , AU Team</a:t>
            </a: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lgn="l">
              <a:defRPr>
                <a:solidFill>
                  <a:srgbClr val="1C1C1C"/>
                </a:solidFill>
                <a:cs typeface="Arial" panose="020B0604020202020204" pitchFamily="34" charset="0"/>
              </a:defRPr>
            </a:lvl1pPr>
          </a:lstStyle>
          <a:p>
            <a:fld id="{0098E8BC-DD2F-4467-8B0F-77DD495469FC}" type="slidenum">
              <a:rPr lang="ar-SA" altLang="en-US"/>
              <a:pPr/>
              <a:t>‹#›</a:t>
            </a:fld>
            <a:endParaRPr lang="en-US" altLang="en-US"/>
          </a:p>
        </p:txBody>
      </p:sp>
    </p:spTree>
    <p:extLst>
      <p:ext uri="{BB962C8B-B14F-4D97-AF65-F5344CB8AC3E}">
        <p14:creationId xmlns:p14="http://schemas.microsoft.com/office/powerpoint/2010/main" val="4062504224"/>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5" name="Rectangle 12"/>
          <p:cNvSpPr>
            <a:spLocks noGrp="1" noChangeArrowheads="1"/>
          </p:cNvSpPr>
          <p:nvPr>
            <p:ph type="ftr" sz="quarter" idx="11"/>
          </p:nvPr>
        </p:nvSpPr>
        <p:spPr/>
        <p:txBody>
          <a:bodyPr/>
          <a:lstStyle>
            <a:lvl1pPr fontAlgn="auto">
              <a:spcBef>
                <a:spcPts val="0"/>
              </a:spcBef>
              <a:spcAft>
                <a:spcPts val="0"/>
              </a:spcAft>
              <a:defRPr>
                <a:cs typeface="+mn-cs"/>
              </a:defRPr>
            </a:lvl1pPr>
          </a:lstStyle>
          <a:p>
            <a:pPr>
              <a:defRPr/>
            </a:pPr>
            <a:r>
              <a:rPr lang="es-ES"/>
              <a:t>SUP4PCL , AU Team</a:t>
            </a:r>
            <a:endParaRPr lang="en-US"/>
          </a:p>
        </p:txBody>
      </p:sp>
      <p:sp>
        <p:nvSpPr>
          <p:cNvPr id="6" name="Rectangle 13"/>
          <p:cNvSpPr>
            <a:spLocks noGrp="1" noChangeArrowheads="1"/>
          </p:cNvSpPr>
          <p:nvPr>
            <p:ph type="sldNum" sz="quarter" idx="12"/>
          </p:nvPr>
        </p:nvSpPr>
        <p:spPr/>
        <p:txBody>
          <a:bodyPr/>
          <a:lstStyle>
            <a:lvl1pPr algn="l">
              <a:defRPr>
                <a:cs typeface="Arial" panose="020B0604020202020204" pitchFamily="34" charset="0"/>
              </a:defRPr>
            </a:lvl1pPr>
          </a:lstStyle>
          <a:p>
            <a:fld id="{BB9B62E6-4A92-493C-BAEE-49973666789A}" type="slidenum">
              <a:rPr lang="ar-SA" altLang="en-US"/>
              <a:pPr/>
              <a:t>‹#›</a:t>
            </a:fld>
            <a:endParaRPr lang="en-US" altLang="en-US"/>
          </a:p>
        </p:txBody>
      </p:sp>
    </p:spTree>
    <p:extLst>
      <p:ext uri="{BB962C8B-B14F-4D97-AF65-F5344CB8AC3E}">
        <p14:creationId xmlns:p14="http://schemas.microsoft.com/office/powerpoint/2010/main" val="4056095757"/>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617538"/>
            <a:ext cx="1951038" cy="5514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617538"/>
            <a:ext cx="5700712" cy="5514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5" name="Rectangle 12"/>
          <p:cNvSpPr>
            <a:spLocks noGrp="1" noChangeArrowheads="1"/>
          </p:cNvSpPr>
          <p:nvPr>
            <p:ph type="ftr" sz="quarter" idx="11"/>
          </p:nvPr>
        </p:nvSpPr>
        <p:spPr/>
        <p:txBody>
          <a:bodyPr/>
          <a:lstStyle>
            <a:lvl1pPr fontAlgn="auto">
              <a:spcBef>
                <a:spcPts val="0"/>
              </a:spcBef>
              <a:spcAft>
                <a:spcPts val="0"/>
              </a:spcAft>
              <a:defRPr>
                <a:cs typeface="+mn-cs"/>
              </a:defRPr>
            </a:lvl1pPr>
          </a:lstStyle>
          <a:p>
            <a:pPr>
              <a:defRPr/>
            </a:pPr>
            <a:r>
              <a:rPr lang="es-ES"/>
              <a:t>SUP4PCL , AU Team</a:t>
            </a:r>
            <a:endParaRPr lang="en-US"/>
          </a:p>
        </p:txBody>
      </p:sp>
      <p:sp>
        <p:nvSpPr>
          <p:cNvPr id="6" name="Rectangle 13"/>
          <p:cNvSpPr>
            <a:spLocks noGrp="1" noChangeArrowheads="1"/>
          </p:cNvSpPr>
          <p:nvPr>
            <p:ph type="sldNum" sz="quarter" idx="12"/>
          </p:nvPr>
        </p:nvSpPr>
        <p:spPr/>
        <p:txBody>
          <a:bodyPr/>
          <a:lstStyle>
            <a:lvl1pPr algn="l">
              <a:defRPr>
                <a:cs typeface="Arial" panose="020B0604020202020204" pitchFamily="34" charset="0"/>
              </a:defRPr>
            </a:lvl1pPr>
          </a:lstStyle>
          <a:p>
            <a:fld id="{AE1191F0-1DBE-4B6E-957C-6F6B13C1EC12}" type="slidenum">
              <a:rPr lang="ar-SA" altLang="en-US"/>
              <a:pPr/>
              <a:t>‹#›</a:t>
            </a:fld>
            <a:endParaRPr lang="en-US" altLang="en-US"/>
          </a:p>
        </p:txBody>
      </p:sp>
    </p:spTree>
    <p:extLst>
      <p:ext uri="{BB962C8B-B14F-4D97-AF65-F5344CB8AC3E}">
        <p14:creationId xmlns:p14="http://schemas.microsoft.com/office/powerpoint/2010/main" val="128137900"/>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a:t>Click to edit Master title style</a:t>
            </a:r>
          </a:p>
        </p:txBody>
      </p:sp>
      <p:sp>
        <p:nvSpPr>
          <p:cNvPr id="3" name="SmartArt Placeholder 2"/>
          <p:cNvSpPr>
            <a:spLocks noGrp="1"/>
          </p:cNvSpPr>
          <p:nvPr>
            <p:ph type="dgm" idx="1"/>
          </p:nvPr>
        </p:nvSpPr>
        <p:spPr>
          <a:xfrm>
            <a:off x="1182688" y="2017713"/>
            <a:ext cx="7772400" cy="4114800"/>
          </a:xfrm>
        </p:spPr>
        <p:txBody>
          <a:bodyPr/>
          <a:lstStyle/>
          <a:p>
            <a:pPr lvl="0"/>
            <a:endParaRPr lang="en-US" noProof="0"/>
          </a:p>
        </p:txBody>
      </p:sp>
      <p:sp>
        <p:nvSpPr>
          <p:cNvPr id="4" name="Rectangle 11"/>
          <p:cNvSpPr>
            <a:spLocks noGrp="1" noChangeArrowheads="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5" name="Rectangle 12"/>
          <p:cNvSpPr>
            <a:spLocks noGrp="1" noChangeArrowheads="1"/>
          </p:cNvSpPr>
          <p:nvPr>
            <p:ph type="ftr" sz="quarter" idx="11"/>
          </p:nvPr>
        </p:nvSpPr>
        <p:spPr/>
        <p:txBody>
          <a:bodyPr/>
          <a:lstStyle>
            <a:lvl1pPr fontAlgn="auto">
              <a:spcBef>
                <a:spcPts val="0"/>
              </a:spcBef>
              <a:spcAft>
                <a:spcPts val="0"/>
              </a:spcAft>
              <a:defRPr>
                <a:cs typeface="+mn-cs"/>
              </a:defRPr>
            </a:lvl1pPr>
          </a:lstStyle>
          <a:p>
            <a:pPr>
              <a:defRPr/>
            </a:pPr>
            <a:r>
              <a:rPr lang="es-ES"/>
              <a:t>SUP4PCL , AU Team</a:t>
            </a:r>
            <a:endParaRPr lang="en-US"/>
          </a:p>
        </p:txBody>
      </p:sp>
      <p:sp>
        <p:nvSpPr>
          <p:cNvPr id="6" name="Rectangle 13"/>
          <p:cNvSpPr>
            <a:spLocks noGrp="1" noChangeArrowheads="1"/>
          </p:cNvSpPr>
          <p:nvPr>
            <p:ph type="sldNum" sz="quarter" idx="12"/>
          </p:nvPr>
        </p:nvSpPr>
        <p:spPr/>
        <p:txBody>
          <a:bodyPr/>
          <a:lstStyle>
            <a:lvl1pPr algn="l">
              <a:defRPr>
                <a:cs typeface="Arial" panose="020B0604020202020204" pitchFamily="34" charset="0"/>
              </a:defRPr>
            </a:lvl1pPr>
          </a:lstStyle>
          <a:p>
            <a:fld id="{329F57A5-A538-4B20-9331-EF1C6290489A}" type="slidenum">
              <a:rPr lang="ar-SA" altLang="en-US"/>
              <a:pPr/>
              <a:t>‹#›</a:t>
            </a:fld>
            <a:endParaRPr lang="en-US" altLang="en-US"/>
          </a:p>
        </p:txBody>
      </p:sp>
    </p:spTree>
    <p:extLst>
      <p:ext uri="{BB962C8B-B14F-4D97-AF65-F5344CB8AC3E}">
        <p14:creationId xmlns:p14="http://schemas.microsoft.com/office/powerpoint/2010/main" val="2345567659"/>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5" name="Rectangle 12"/>
          <p:cNvSpPr>
            <a:spLocks noGrp="1" noChangeArrowheads="1"/>
          </p:cNvSpPr>
          <p:nvPr>
            <p:ph type="ftr" sz="quarter" idx="11"/>
          </p:nvPr>
        </p:nvSpPr>
        <p:spPr/>
        <p:txBody>
          <a:bodyPr/>
          <a:lstStyle>
            <a:lvl1pPr fontAlgn="auto">
              <a:spcBef>
                <a:spcPts val="0"/>
              </a:spcBef>
              <a:spcAft>
                <a:spcPts val="0"/>
              </a:spcAft>
              <a:defRPr>
                <a:cs typeface="+mn-cs"/>
              </a:defRPr>
            </a:lvl1pPr>
          </a:lstStyle>
          <a:p>
            <a:pPr>
              <a:defRPr/>
            </a:pPr>
            <a:r>
              <a:rPr lang="es-ES"/>
              <a:t>SUP4PCL , AU Team</a:t>
            </a:r>
            <a:endParaRPr lang="en-US"/>
          </a:p>
        </p:txBody>
      </p:sp>
      <p:sp>
        <p:nvSpPr>
          <p:cNvPr id="6" name="Rectangle 13"/>
          <p:cNvSpPr>
            <a:spLocks noGrp="1" noChangeArrowheads="1"/>
          </p:cNvSpPr>
          <p:nvPr>
            <p:ph type="sldNum" sz="quarter" idx="12"/>
          </p:nvPr>
        </p:nvSpPr>
        <p:spPr/>
        <p:txBody>
          <a:bodyPr/>
          <a:lstStyle>
            <a:lvl1pPr algn="l">
              <a:defRPr>
                <a:cs typeface="Arial" panose="020B0604020202020204" pitchFamily="34" charset="0"/>
              </a:defRPr>
            </a:lvl1pPr>
          </a:lstStyle>
          <a:p>
            <a:fld id="{59D68000-70E2-446E-A3CE-8EB6FAC9A8A8}" type="slidenum">
              <a:rPr lang="ar-SA" altLang="en-US"/>
              <a:pPr/>
              <a:t>‹#›</a:t>
            </a:fld>
            <a:endParaRPr lang="en-US" altLang="en-US"/>
          </a:p>
        </p:txBody>
      </p:sp>
    </p:spTree>
    <p:extLst>
      <p:ext uri="{BB962C8B-B14F-4D97-AF65-F5344CB8AC3E}">
        <p14:creationId xmlns:p14="http://schemas.microsoft.com/office/powerpoint/2010/main" val="1180141301"/>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5" name="Rectangle 12"/>
          <p:cNvSpPr>
            <a:spLocks noGrp="1" noChangeArrowheads="1"/>
          </p:cNvSpPr>
          <p:nvPr>
            <p:ph type="ftr" sz="quarter" idx="11"/>
          </p:nvPr>
        </p:nvSpPr>
        <p:spPr/>
        <p:txBody>
          <a:bodyPr/>
          <a:lstStyle>
            <a:lvl1pPr fontAlgn="auto">
              <a:spcBef>
                <a:spcPts val="0"/>
              </a:spcBef>
              <a:spcAft>
                <a:spcPts val="0"/>
              </a:spcAft>
              <a:defRPr>
                <a:cs typeface="+mn-cs"/>
              </a:defRPr>
            </a:lvl1pPr>
          </a:lstStyle>
          <a:p>
            <a:pPr>
              <a:defRPr/>
            </a:pPr>
            <a:r>
              <a:rPr lang="es-ES"/>
              <a:t>SUP4PCL , AU Team</a:t>
            </a:r>
            <a:endParaRPr lang="en-US"/>
          </a:p>
        </p:txBody>
      </p:sp>
      <p:sp>
        <p:nvSpPr>
          <p:cNvPr id="6" name="Rectangle 13"/>
          <p:cNvSpPr>
            <a:spLocks noGrp="1" noChangeArrowheads="1"/>
          </p:cNvSpPr>
          <p:nvPr>
            <p:ph type="sldNum" sz="quarter" idx="12"/>
          </p:nvPr>
        </p:nvSpPr>
        <p:spPr/>
        <p:txBody>
          <a:bodyPr/>
          <a:lstStyle>
            <a:lvl1pPr algn="l">
              <a:defRPr>
                <a:cs typeface="Arial" panose="020B0604020202020204" pitchFamily="34" charset="0"/>
              </a:defRPr>
            </a:lvl1pPr>
          </a:lstStyle>
          <a:p>
            <a:fld id="{222C90B7-4323-4143-A411-93623844D37B}" type="slidenum">
              <a:rPr lang="ar-SA" altLang="en-US"/>
              <a:pPr/>
              <a:t>‹#›</a:t>
            </a:fld>
            <a:endParaRPr lang="en-US" altLang="en-US"/>
          </a:p>
        </p:txBody>
      </p:sp>
    </p:spTree>
    <p:extLst>
      <p:ext uri="{BB962C8B-B14F-4D97-AF65-F5344CB8AC3E}">
        <p14:creationId xmlns:p14="http://schemas.microsoft.com/office/powerpoint/2010/main" val="1803945865"/>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6" name="Rectangle 12"/>
          <p:cNvSpPr>
            <a:spLocks noGrp="1" noChangeArrowheads="1"/>
          </p:cNvSpPr>
          <p:nvPr>
            <p:ph type="ftr" sz="quarter" idx="11"/>
          </p:nvPr>
        </p:nvSpPr>
        <p:spPr/>
        <p:txBody>
          <a:bodyPr/>
          <a:lstStyle>
            <a:lvl1pPr fontAlgn="auto">
              <a:spcBef>
                <a:spcPts val="0"/>
              </a:spcBef>
              <a:spcAft>
                <a:spcPts val="0"/>
              </a:spcAft>
              <a:defRPr>
                <a:cs typeface="+mn-cs"/>
              </a:defRPr>
            </a:lvl1pPr>
          </a:lstStyle>
          <a:p>
            <a:pPr>
              <a:defRPr/>
            </a:pPr>
            <a:r>
              <a:rPr lang="es-ES"/>
              <a:t>SUP4PCL , AU Team</a:t>
            </a:r>
            <a:endParaRPr lang="en-US"/>
          </a:p>
        </p:txBody>
      </p:sp>
      <p:sp>
        <p:nvSpPr>
          <p:cNvPr id="7" name="Rectangle 13"/>
          <p:cNvSpPr>
            <a:spLocks noGrp="1" noChangeArrowheads="1"/>
          </p:cNvSpPr>
          <p:nvPr>
            <p:ph type="sldNum" sz="quarter" idx="12"/>
          </p:nvPr>
        </p:nvSpPr>
        <p:spPr/>
        <p:txBody>
          <a:bodyPr/>
          <a:lstStyle>
            <a:lvl1pPr algn="l">
              <a:defRPr>
                <a:cs typeface="Arial" panose="020B0604020202020204" pitchFamily="34" charset="0"/>
              </a:defRPr>
            </a:lvl1pPr>
          </a:lstStyle>
          <a:p>
            <a:fld id="{46155206-BD53-499A-8361-053CEBB81614}" type="slidenum">
              <a:rPr lang="ar-SA" altLang="en-US"/>
              <a:pPr/>
              <a:t>‹#›</a:t>
            </a:fld>
            <a:endParaRPr lang="en-US" altLang="en-US"/>
          </a:p>
        </p:txBody>
      </p:sp>
    </p:spTree>
    <p:extLst>
      <p:ext uri="{BB962C8B-B14F-4D97-AF65-F5344CB8AC3E}">
        <p14:creationId xmlns:p14="http://schemas.microsoft.com/office/powerpoint/2010/main" val="2705911362"/>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8" name="Rectangle 12"/>
          <p:cNvSpPr>
            <a:spLocks noGrp="1" noChangeArrowheads="1"/>
          </p:cNvSpPr>
          <p:nvPr>
            <p:ph type="ftr" sz="quarter" idx="11"/>
          </p:nvPr>
        </p:nvSpPr>
        <p:spPr/>
        <p:txBody>
          <a:bodyPr/>
          <a:lstStyle>
            <a:lvl1pPr fontAlgn="auto">
              <a:spcBef>
                <a:spcPts val="0"/>
              </a:spcBef>
              <a:spcAft>
                <a:spcPts val="0"/>
              </a:spcAft>
              <a:defRPr>
                <a:cs typeface="+mn-cs"/>
              </a:defRPr>
            </a:lvl1pPr>
          </a:lstStyle>
          <a:p>
            <a:pPr>
              <a:defRPr/>
            </a:pPr>
            <a:r>
              <a:rPr lang="es-ES"/>
              <a:t>SUP4PCL , AU Team</a:t>
            </a:r>
            <a:endParaRPr lang="en-US"/>
          </a:p>
        </p:txBody>
      </p:sp>
      <p:sp>
        <p:nvSpPr>
          <p:cNvPr id="9" name="Rectangle 13"/>
          <p:cNvSpPr>
            <a:spLocks noGrp="1" noChangeArrowheads="1"/>
          </p:cNvSpPr>
          <p:nvPr>
            <p:ph type="sldNum" sz="quarter" idx="12"/>
          </p:nvPr>
        </p:nvSpPr>
        <p:spPr/>
        <p:txBody>
          <a:bodyPr/>
          <a:lstStyle>
            <a:lvl1pPr algn="l">
              <a:defRPr>
                <a:cs typeface="Arial" panose="020B0604020202020204" pitchFamily="34" charset="0"/>
              </a:defRPr>
            </a:lvl1pPr>
          </a:lstStyle>
          <a:p>
            <a:fld id="{67D3696B-C661-4B89-9131-C46C7351EC62}" type="slidenum">
              <a:rPr lang="ar-SA" altLang="en-US"/>
              <a:pPr/>
              <a:t>‹#›</a:t>
            </a:fld>
            <a:endParaRPr lang="en-US" altLang="en-US"/>
          </a:p>
        </p:txBody>
      </p:sp>
    </p:spTree>
    <p:extLst>
      <p:ext uri="{BB962C8B-B14F-4D97-AF65-F5344CB8AC3E}">
        <p14:creationId xmlns:p14="http://schemas.microsoft.com/office/powerpoint/2010/main" val="2626591897"/>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4" name="Rectangle 12"/>
          <p:cNvSpPr>
            <a:spLocks noGrp="1" noChangeArrowheads="1"/>
          </p:cNvSpPr>
          <p:nvPr>
            <p:ph type="ftr" sz="quarter" idx="11"/>
          </p:nvPr>
        </p:nvSpPr>
        <p:spPr/>
        <p:txBody>
          <a:bodyPr/>
          <a:lstStyle>
            <a:lvl1pPr fontAlgn="auto">
              <a:spcBef>
                <a:spcPts val="0"/>
              </a:spcBef>
              <a:spcAft>
                <a:spcPts val="0"/>
              </a:spcAft>
              <a:defRPr>
                <a:cs typeface="+mn-cs"/>
              </a:defRPr>
            </a:lvl1pPr>
          </a:lstStyle>
          <a:p>
            <a:pPr>
              <a:defRPr/>
            </a:pPr>
            <a:r>
              <a:rPr lang="es-ES"/>
              <a:t>SUP4PCL , AU Team</a:t>
            </a:r>
            <a:endParaRPr lang="en-US"/>
          </a:p>
        </p:txBody>
      </p:sp>
      <p:sp>
        <p:nvSpPr>
          <p:cNvPr id="5" name="Rectangle 13"/>
          <p:cNvSpPr>
            <a:spLocks noGrp="1" noChangeArrowheads="1"/>
          </p:cNvSpPr>
          <p:nvPr>
            <p:ph type="sldNum" sz="quarter" idx="12"/>
          </p:nvPr>
        </p:nvSpPr>
        <p:spPr/>
        <p:txBody>
          <a:bodyPr/>
          <a:lstStyle>
            <a:lvl1pPr algn="l">
              <a:defRPr>
                <a:cs typeface="Arial" panose="020B0604020202020204" pitchFamily="34" charset="0"/>
              </a:defRPr>
            </a:lvl1pPr>
          </a:lstStyle>
          <a:p>
            <a:fld id="{430F8739-AC9A-4966-A57A-73BA2A6F78B4}" type="slidenum">
              <a:rPr lang="ar-SA" altLang="en-US"/>
              <a:pPr/>
              <a:t>‹#›</a:t>
            </a:fld>
            <a:endParaRPr lang="en-US" altLang="en-US"/>
          </a:p>
        </p:txBody>
      </p:sp>
    </p:spTree>
    <p:extLst>
      <p:ext uri="{BB962C8B-B14F-4D97-AF65-F5344CB8AC3E}">
        <p14:creationId xmlns:p14="http://schemas.microsoft.com/office/powerpoint/2010/main" val="4255627350"/>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3" name="Rectangle 12"/>
          <p:cNvSpPr>
            <a:spLocks noGrp="1" noChangeArrowheads="1"/>
          </p:cNvSpPr>
          <p:nvPr>
            <p:ph type="ftr" sz="quarter" idx="11"/>
          </p:nvPr>
        </p:nvSpPr>
        <p:spPr/>
        <p:txBody>
          <a:bodyPr/>
          <a:lstStyle>
            <a:lvl1pPr fontAlgn="auto">
              <a:spcBef>
                <a:spcPts val="0"/>
              </a:spcBef>
              <a:spcAft>
                <a:spcPts val="0"/>
              </a:spcAft>
              <a:defRPr>
                <a:cs typeface="+mn-cs"/>
              </a:defRPr>
            </a:lvl1pPr>
          </a:lstStyle>
          <a:p>
            <a:pPr>
              <a:defRPr/>
            </a:pPr>
            <a:r>
              <a:rPr lang="es-ES"/>
              <a:t>SUP4PCL , AU Team</a:t>
            </a:r>
            <a:endParaRPr lang="en-US"/>
          </a:p>
        </p:txBody>
      </p:sp>
      <p:sp>
        <p:nvSpPr>
          <p:cNvPr id="4" name="Rectangle 13"/>
          <p:cNvSpPr>
            <a:spLocks noGrp="1" noChangeArrowheads="1"/>
          </p:cNvSpPr>
          <p:nvPr>
            <p:ph type="sldNum" sz="quarter" idx="12"/>
          </p:nvPr>
        </p:nvSpPr>
        <p:spPr/>
        <p:txBody>
          <a:bodyPr/>
          <a:lstStyle>
            <a:lvl1pPr algn="l">
              <a:defRPr>
                <a:cs typeface="Arial" panose="020B0604020202020204" pitchFamily="34" charset="0"/>
              </a:defRPr>
            </a:lvl1pPr>
          </a:lstStyle>
          <a:p>
            <a:fld id="{7570C94B-96FD-40A1-8470-79FF98D01972}" type="slidenum">
              <a:rPr lang="ar-SA" altLang="en-US"/>
              <a:pPr/>
              <a:t>‹#›</a:t>
            </a:fld>
            <a:endParaRPr lang="en-US" altLang="en-US"/>
          </a:p>
        </p:txBody>
      </p:sp>
    </p:spTree>
    <p:extLst>
      <p:ext uri="{BB962C8B-B14F-4D97-AF65-F5344CB8AC3E}">
        <p14:creationId xmlns:p14="http://schemas.microsoft.com/office/powerpoint/2010/main" val="2721520754"/>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6" name="Rectangle 12"/>
          <p:cNvSpPr>
            <a:spLocks noGrp="1" noChangeArrowheads="1"/>
          </p:cNvSpPr>
          <p:nvPr>
            <p:ph type="ftr" sz="quarter" idx="11"/>
          </p:nvPr>
        </p:nvSpPr>
        <p:spPr/>
        <p:txBody>
          <a:bodyPr/>
          <a:lstStyle>
            <a:lvl1pPr fontAlgn="auto">
              <a:spcBef>
                <a:spcPts val="0"/>
              </a:spcBef>
              <a:spcAft>
                <a:spcPts val="0"/>
              </a:spcAft>
              <a:defRPr>
                <a:cs typeface="+mn-cs"/>
              </a:defRPr>
            </a:lvl1pPr>
          </a:lstStyle>
          <a:p>
            <a:pPr>
              <a:defRPr/>
            </a:pPr>
            <a:r>
              <a:rPr lang="es-ES"/>
              <a:t>SUP4PCL , AU Team</a:t>
            </a:r>
            <a:endParaRPr lang="en-US"/>
          </a:p>
        </p:txBody>
      </p:sp>
      <p:sp>
        <p:nvSpPr>
          <p:cNvPr id="7" name="Rectangle 13"/>
          <p:cNvSpPr>
            <a:spLocks noGrp="1" noChangeArrowheads="1"/>
          </p:cNvSpPr>
          <p:nvPr>
            <p:ph type="sldNum" sz="quarter" idx="12"/>
          </p:nvPr>
        </p:nvSpPr>
        <p:spPr/>
        <p:txBody>
          <a:bodyPr/>
          <a:lstStyle>
            <a:lvl1pPr algn="l">
              <a:defRPr>
                <a:cs typeface="Arial" panose="020B0604020202020204" pitchFamily="34" charset="0"/>
              </a:defRPr>
            </a:lvl1pPr>
          </a:lstStyle>
          <a:p>
            <a:fld id="{7FC096DA-990D-4353-BF50-03DB19D7950A}" type="slidenum">
              <a:rPr lang="ar-SA" altLang="en-US"/>
              <a:pPr/>
              <a:t>‹#›</a:t>
            </a:fld>
            <a:endParaRPr lang="en-US" altLang="en-US"/>
          </a:p>
        </p:txBody>
      </p:sp>
    </p:spTree>
    <p:extLst>
      <p:ext uri="{BB962C8B-B14F-4D97-AF65-F5344CB8AC3E}">
        <p14:creationId xmlns:p14="http://schemas.microsoft.com/office/powerpoint/2010/main" val="4208692435"/>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6" name="Rectangle 12"/>
          <p:cNvSpPr>
            <a:spLocks noGrp="1" noChangeArrowheads="1"/>
          </p:cNvSpPr>
          <p:nvPr>
            <p:ph type="ftr" sz="quarter" idx="11"/>
          </p:nvPr>
        </p:nvSpPr>
        <p:spPr/>
        <p:txBody>
          <a:bodyPr/>
          <a:lstStyle>
            <a:lvl1pPr fontAlgn="auto">
              <a:spcBef>
                <a:spcPts val="0"/>
              </a:spcBef>
              <a:spcAft>
                <a:spcPts val="0"/>
              </a:spcAft>
              <a:defRPr>
                <a:cs typeface="+mn-cs"/>
              </a:defRPr>
            </a:lvl1pPr>
          </a:lstStyle>
          <a:p>
            <a:pPr>
              <a:defRPr/>
            </a:pPr>
            <a:r>
              <a:rPr lang="es-ES"/>
              <a:t>SUP4PCL , AU Team</a:t>
            </a:r>
            <a:endParaRPr lang="en-US"/>
          </a:p>
        </p:txBody>
      </p:sp>
      <p:sp>
        <p:nvSpPr>
          <p:cNvPr id="7" name="Rectangle 13"/>
          <p:cNvSpPr>
            <a:spLocks noGrp="1" noChangeArrowheads="1"/>
          </p:cNvSpPr>
          <p:nvPr>
            <p:ph type="sldNum" sz="quarter" idx="12"/>
          </p:nvPr>
        </p:nvSpPr>
        <p:spPr/>
        <p:txBody>
          <a:bodyPr/>
          <a:lstStyle>
            <a:lvl1pPr algn="l">
              <a:defRPr>
                <a:cs typeface="Arial" panose="020B0604020202020204" pitchFamily="34" charset="0"/>
              </a:defRPr>
            </a:lvl1pPr>
          </a:lstStyle>
          <a:p>
            <a:fld id="{2DE0AF59-E307-4BA9-9E30-CC6908C2480B}" type="slidenum">
              <a:rPr lang="ar-SA" altLang="en-US"/>
              <a:pPr/>
              <a:t>‹#›</a:t>
            </a:fld>
            <a:endParaRPr lang="en-US" altLang="en-US"/>
          </a:p>
        </p:txBody>
      </p:sp>
    </p:spTree>
    <p:extLst>
      <p:ext uri="{BB962C8B-B14F-4D97-AF65-F5344CB8AC3E}">
        <p14:creationId xmlns:p14="http://schemas.microsoft.com/office/powerpoint/2010/main" val="3695336930"/>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p:spPr>
        <p:txBody>
          <a:bodyPr wrap="none" anchor="ctr"/>
          <a:lstStyle>
            <a:lvl1pPr eaLnBrk="0" hangingPunct="0">
              <a:defRPr sz="3200">
                <a:solidFill>
                  <a:schemeClr val="tx1"/>
                </a:solidFill>
                <a:latin typeface="Tahoma" pitchFamily="34" charset="0"/>
                <a:cs typeface="Times New Roman" pitchFamily="18" charset="0"/>
              </a:defRPr>
            </a:lvl1pPr>
            <a:lvl2pPr marL="742950" indent="-285750" eaLnBrk="0" hangingPunct="0">
              <a:defRPr sz="3200">
                <a:solidFill>
                  <a:schemeClr val="tx1"/>
                </a:solidFill>
                <a:latin typeface="Tahoma" pitchFamily="34" charset="0"/>
                <a:cs typeface="Times New Roman" pitchFamily="18" charset="0"/>
              </a:defRPr>
            </a:lvl2pPr>
            <a:lvl3pPr marL="1143000" indent="-228600" eaLnBrk="0" hangingPunct="0">
              <a:defRPr sz="3200">
                <a:solidFill>
                  <a:schemeClr val="tx1"/>
                </a:solidFill>
                <a:latin typeface="Tahoma" pitchFamily="34" charset="0"/>
                <a:cs typeface="Times New Roman" pitchFamily="18" charset="0"/>
              </a:defRPr>
            </a:lvl3pPr>
            <a:lvl4pPr marL="1600200" indent="-228600" eaLnBrk="0" hangingPunct="0">
              <a:defRPr sz="3200">
                <a:solidFill>
                  <a:schemeClr val="tx1"/>
                </a:solidFill>
                <a:latin typeface="Tahoma" pitchFamily="34" charset="0"/>
                <a:cs typeface="Times New Roman" pitchFamily="18" charset="0"/>
              </a:defRPr>
            </a:lvl4pPr>
            <a:lvl5pPr marL="2057400" indent="-228600" eaLnBrk="0" hangingPunct="0">
              <a:defRPr sz="3200">
                <a:solidFill>
                  <a:schemeClr val="tx1"/>
                </a:solidFill>
                <a:latin typeface="Tahoma" pitchFamily="34" charset="0"/>
                <a:cs typeface="Times New Roman" pitchFamily="18" charset="0"/>
              </a:defRPr>
            </a:lvl5pPr>
            <a:lvl6pPr marL="25146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6pPr>
            <a:lvl7pPr marL="29718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7pPr>
            <a:lvl8pPr marL="34290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8pPr>
            <a:lvl9pPr marL="38862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9pPr>
          </a:lstStyle>
          <a:p>
            <a:pPr algn="ctr" eaLnBrk="1" hangingPunct="1">
              <a:defRPr/>
            </a:pPr>
            <a:endParaRPr kumimoji="1" lang="ar-EG" altLang="en-US" sz="2400">
              <a:solidFill>
                <a:srgbClr val="000000"/>
              </a:solidFill>
            </a:endParaRPr>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p:spPr>
        <p:txBody>
          <a:bodyPr wrap="none" anchor="ctr"/>
          <a:lstStyle>
            <a:lvl1pPr eaLnBrk="0" hangingPunct="0">
              <a:defRPr sz="3200">
                <a:solidFill>
                  <a:schemeClr val="tx1"/>
                </a:solidFill>
                <a:latin typeface="Tahoma" pitchFamily="34" charset="0"/>
                <a:cs typeface="Times New Roman" pitchFamily="18" charset="0"/>
              </a:defRPr>
            </a:lvl1pPr>
            <a:lvl2pPr marL="742950" indent="-285750" eaLnBrk="0" hangingPunct="0">
              <a:defRPr sz="3200">
                <a:solidFill>
                  <a:schemeClr val="tx1"/>
                </a:solidFill>
                <a:latin typeface="Tahoma" pitchFamily="34" charset="0"/>
                <a:cs typeface="Times New Roman" pitchFamily="18" charset="0"/>
              </a:defRPr>
            </a:lvl2pPr>
            <a:lvl3pPr marL="1143000" indent="-228600" eaLnBrk="0" hangingPunct="0">
              <a:defRPr sz="3200">
                <a:solidFill>
                  <a:schemeClr val="tx1"/>
                </a:solidFill>
                <a:latin typeface="Tahoma" pitchFamily="34" charset="0"/>
                <a:cs typeface="Times New Roman" pitchFamily="18" charset="0"/>
              </a:defRPr>
            </a:lvl3pPr>
            <a:lvl4pPr marL="1600200" indent="-228600" eaLnBrk="0" hangingPunct="0">
              <a:defRPr sz="3200">
                <a:solidFill>
                  <a:schemeClr val="tx1"/>
                </a:solidFill>
                <a:latin typeface="Tahoma" pitchFamily="34" charset="0"/>
                <a:cs typeface="Times New Roman" pitchFamily="18" charset="0"/>
              </a:defRPr>
            </a:lvl4pPr>
            <a:lvl5pPr marL="2057400" indent="-228600" eaLnBrk="0" hangingPunct="0">
              <a:defRPr sz="3200">
                <a:solidFill>
                  <a:schemeClr val="tx1"/>
                </a:solidFill>
                <a:latin typeface="Tahoma" pitchFamily="34" charset="0"/>
                <a:cs typeface="Times New Roman" pitchFamily="18" charset="0"/>
              </a:defRPr>
            </a:lvl5pPr>
            <a:lvl6pPr marL="25146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6pPr>
            <a:lvl7pPr marL="29718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7pPr>
            <a:lvl8pPr marL="34290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8pPr>
            <a:lvl9pPr marL="38862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9pPr>
          </a:lstStyle>
          <a:p>
            <a:pPr algn="ctr" eaLnBrk="1" hangingPunct="1">
              <a:defRPr/>
            </a:pPr>
            <a:endParaRPr kumimoji="1" lang="ar-EG" altLang="en-US" sz="2400">
              <a:solidFill>
                <a:srgbClr val="000000"/>
              </a:solidFill>
            </a:endParaRPr>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p:spPr>
        <p:txBody>
          <a:bodyPr wrap="none" anchor="ctr"/>
          <a:lstStyle>
            <a:lvl1pPr eaLnBrk="0" hangingPunct="0">
              <a:defRPr sz="3200">
                <a:solidFill>
                  <a:schemeClr val="tx1"/>
                </a:solidFill>
                <a:latin typeface="Tahoma" pitchFamily="34" charset="0"/>
                <a:cs typeface="Times New Roman" pitchFamily="18" charset="0"/>
              </a:defRPr>
            </a:lvl1pPr>
            <a:lvl2pPr marL="742950" indent="-285750" eaLnBrk="0" hangingPunct="0">
              <a:defRPr sz="3200">
                <a:solidFill>
                  <a:schemeClr val="tx1"/>
                </a:solidFill>
                <a:latin typeface="Tahoma" pitchFamily="34" charset="0"/>
                <a:cs typeface="Times New Roman" pitchFamily="18" charset="0"/>
              </a:defRPr>
            </a:lvl2pPr>
            <a:lvl3pPr marL="1143000" indent="-228600" eaLnBrk="0" hangingPunct="0">
              <a:defRPr sz="3200">
                <a:solidFill>
                  <a:schemeClr val="tx1"/>
                </a:solidFill>
                <a:latin typeface="Tahoma" pitchFamily="34" charset="0"/>
                <a:cs typeface="Times New Roman" pitchFamily="18" charset="0"/>
              </a:defRPr>
            </a:lvl3pPr>
            <a:lvl4pPr marL="1600200" indent="-228600" eaLnBrk="0" hangingPunct="0">
              <a:defRPr sz="3200">
                <a:solidFill>
                  <a:schemeClr val="tx1"/>
                </a:solidFill>
                <a:latin typeface="Tahoma" pitchFamily="34" charset="0"/>
                <a:cs typeface="Times New Roman" pitchFamily="18" charset="0"/>
              </a:defRPr>
            </a:lvl4pPr>
            <a:lvl5pPr marL="2057400" indent="-228600" eaLnBrk="0" hangingPunct="0">
              <a:defRPr sz="3200">
                <a:solidFill>
                  <a:schemeClr val="tx1"/>
                </a:solidFill>
                <a:latin typeface="Tahoma" pitchFamily="34" charset="0"/>
                <a:cs typeface="Times New Roman" pitchFamily="18" charset="0"/>
              </a:defRPr>
            </a:lvl5pPr>
            <a:lvl6pPr marL="25146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6pPr>
            <a:lvl7pPr marL="29718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7pPr>
            <a:lvl8pPr marL="34290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8pPr>
            <a:lvl9pPr marL="38862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9pPr>
          </a:lstStyle>
          <a:p>
            <a:pPr algn="ctr" eaLnBrk="1" hangingPunct="1">
              <a:defRPr/>
            </a:pPr>
            <a:endParaRPr kumimoji="1" lang="ar-EG" altLang="en-US" sz="2400">
              <a:solidFill>
                <a:srgbClr val="000000"/>
              </a:solidFill>
            </a:endParaRPr>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p:spPr>
        <p:txBody>
          <a:bodyPr wrap="none" anchor="ctr"/>
          <a:lstStyle>
            <a:lvl1pPr eaLnBrk="0" hangingPunct="0">
              <a:defRPr sz="3200">
                <a:solidFill>
                  <a:schemeClr val="tx1"/>
                </a:solidFill>
                <a:latin typeface="Tahoma" pitchFamily="34" charset="0"/>
                <a:cs typeface="Times New Roman" pitchFamily="18" charset="0"/>
              </a:defRPr>
            </a:lvl1pPr>
            <a:lvl2pPr marL="742950" indent="-285750" eaLnBrk="0" hangingPunct="0">
              <a:defRPr sz="3200">
                <a:solidFill>
                  <a:schemeClr val="tx1"/>
                </a:solidFill>
                <a:latin typeface="Tahoma" pitchFamily="34" charset="0"/>
                <a:cs typeface="Times New Roman" pitchFamily="18" charset="0"/>
              </a:defRPr>
            </a:lvl2pPr>
            <a:lvl3pPr marL="1143000" indent="-228600" eaLnBrk="0" hangingPunct="0">
              <a:defRPr sz="3200">
                <a:solidFill>
                  <a:schemeClr val="tx1"/>
                </a:solidFill>
                <a:latin typeface="Tahoma" pitchFamily="34" charset="0"/>
                <a:cs typeface="Times New Roman" pitchFamily="18" charset="0"/>
              </a:defRPr>
            </a:lvl3pPr>
            <a:lvl4pPr marL="1600200" indent="-228600" eaLnBrk="0" hangingPunct="0">
              <a:defRPr sz="3200">
                <a:solidFill>
                  <a:schemeClr val="tx1"/>
                </a:solidFill>
                <a:latin typeface="Tahoma" pitchFamily="34" charset="0"/>
                <a:cs typeface="Times New Roman" pitchFamily="18" charset="0"/>
              </a:defRPr>
            </a:lvl4pPr>
            <a:lvl5pPr marL="2057400" indent="-228600" eaLnBrk="0" hangingPunct="0">
              <a:defRPr sz="3200">
                <a:solidFill>
                  <a:schemeClr val="tx1"/>
                </a:solidFill>
                <a:latin typeface="Tahoma" pitchFamily="34" charset="0"/>
                <a:cs typeface="Times New Roman" pitchFamily="18" charset="0"/>
              </a:defRPr>
            </a:lvl5pPr>
            <a:lvl6pPr marL="25146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6pPr>
            <a:lvl7pPr marL="29718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7pPr>
            <a:lvl8pPr marL="34290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8pPr>
            <a:lvl9pPr marL="38862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9pPr>
          </a:lstStyle>
          <a:p>
            <a:pPr algn="ctr" eaLnBrk="1" hangingPunct="1">
              <a:defRPr/>
            </a:pPr>
            <a:endParaRPr kumimoji="1" lang="ar-EG" altLang="en-US" sz="2400">
              <a:solidFill>
                <a:srgbClr val="000000"/>
              </a:solidFill>
            </a:endParaRPr>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p:spPr>
        <p:txBody>
          <a:bodyPr wrap="none" anchor="ctr"/>
          <a:lstStyle>
            <a:lvl1pPr eaLnBrk="0" hangingPunct="0">
              <a:defRPr sz="3200">
                <a:solidFill>
                  <a:schemeClr val="tx1"/>
                </a:solidFill>
                <a:latin typeface="Tahoma" pitchFamily="34" charset="0"/>
                <a:cs typeface="Times New Roman" pitchFamily="18" charset="0"/>
              </a:defRPr>
            </a:lvl1pPr>
            <a:lvl2pPr marL="742950" indent="-285750" eaLnBrk="0" hangingPunct="0">
              <a:defRPr sz="3200">
                <a:solidFill>
                  <a:schemeClr val="tx1"/>
                </a:solidFill>
                <a:latin typeface="Tahoma" pitchFamily="34" charset="0"/>
                <a:cs typeface="Times New Roman" pitchFamily="18" charset="0"/>
              </a:defRPr>
            </a:lvl2pPr>
            <a:lvl3pPr marL="1143000" indent="-228600" eaLnBrk="0" hangingPunct="0">
              <a:defRPr sz="3200">
                <a:solidFill>
                  <a:schemeClr val="tx1"/>
                </a:solidFill>
                <a:latin typeface="Tahoma" pitchFamily="34" charset="0"/>
                <a:cs typeface="Times New Roman" pitchFamily="18" charset="0"/>
              </a:defRPr>
            </a:lvl3pPr>
            <a:lvl4pPr marL="1600200" indent="-228600" eaLnBrk="0" hangingPunct="0">
              <a:defRPr sz="3200">
                <a:solidFill>
                  <a:schemeClr val="tx1"/>
                </a:solidFill>
                <a:latin typeface="Tahoma" pitchFamily="34" charset="0"/>
                <a:cs typeface="Times New Roman" pitchFamily="18" charset="0"/>
              </a:defRPr>
            </a:lvl4pPr>
            <a:lvl5pPr marL="2057400" indent="-228600" eaLnBrk="0" hangingPunct="0">
              <a:defRPr sz="3200">
                <a:solidFill>
                  <a:schemeClr val="tx1"/>
                </a:solidFill>
                <a:latin typeface="Tahoma" pitchFamily="34" charset="0"/>
                <a:cs typeface="Times New Roman" pitchFamily="18" charset="0"/>
              </a:defRPr>
            </a:lvl5pPr>
            <a:lvl6pPr marL="25146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6pPr>
            <a:lvl7pPr marL="29718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7pPr>
            <a:lvl8pPr marL="34290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8pPr>
            <a:lvl9pPr marL="38862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9pPr>
          </a:lstStyle>
          <a:p>
            <a:pPr algn="ctr" eaLnBrk="1" hangingPunct="1">
              <a:defRPr/>
            </a:pPr>
            <a:endParaRPr kumimoji="1" lang="ar-EG" altLang="en-US" sz="2400">
              <a:solidFill>
                <a:srgbClr val="000000"/>
              </a:solidFill>
            </a:endParaRPr>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p:spPr>
        <p:txBody>
          <a:bodyPr wrap="none" anchor="ctr"/>
          <a:lstStyle>
            <a:lvl1pPr eaLnBrk="0" hangingPunct="0">
              <a:defRPr sz="3200">
                <a:solidFill>
                  <a:schemeClr val="tx1"/>
                </a:solidFill>
                <a:latin typeface="Tahoma" pitchFamily="34" charset="0"/>
                <a:cs typeface="Times New Roman" pitchFamily="18" charset="0"/>
              </a:defRPr>
            </a:lvl1pPr>
            <a:lvl2pPr marL="742950" indent="-285750" eaLnBrk="0" hangingPunct="0">
              <a:defRPr sz="3200">
                <a:solidFill>
                  <a:schemeClr val="tx1"/>
                </a:solidFill>
                <a:latin typeface="Tahoma" pitchFamily="34" charset="0"/>
                <a:cs typeface="Times New Roman" pitchFamily="18" charset="0"/>
              </a:defRPr>
            </a:lvl2pPr>
            <a:lvl3pPr marL="1143000" indent="-228600" eaLnBrk="0" hangingPunct="0">
              <a:defRPr sz="3200">
                <a:solidFill>
                  <a:schemeClr val="tx1"/>
                </a:solidFill>
                <a:latin typeface="Tahoma" pitchFamily="34" charset="0"/>
                <a:cs typeface="Times New Roman" pitchFamily="18" charset="0"/>
              </a:defRPr>
            </a:lvl3pPr>
            <a:lvl4pPr marL="1600200" indent="-228600" eaLnBrk="0" hangingPunct="0">
              <a:defRPr sz="3200">
                <a:solidFill>
                  <a:schemeClr val="tx1"/>
                </a:solidFill>
                <a:latin typeface="Tahoma" pitchFamily="34" charset="0"/>
                <a:cs typeface="Times New Roman" pitchFamily="18" charset="0"/>
              </a:defRPr>
            </a:lvl4pPr>
            <a:lvl5pPr marL="2057400" indent="-228600" eaLnBrk="0" hangingPunct="0">
              <a:defRPr sz="3200">
                <a:solidFill>
                  <a:schemeClr val="tx1"/>
                </a:solidFill>
                <a:latin typeface="Tahoma" pitchFamily="34" charset="0"/>
                <a:cs typeface="Times New Roman" pitchFamily="18" charset="0"/>
              </a:defRPr>
            </a:lvl5pPr>
            <a:lvl6pPr marL="25146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6pPr>
            <a:lvl7pPr marL="29718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7pPr>
            <a:lvl8pPr marL="34290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8pPr>
            <a:lvl9pPr marL="38862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9pPr>
          </a:lstStyle>
          <a:p>
            <a:pPr algn="ctr" eaLnBrk="1" hangingPunct="1">
              <a:defRPr/>
            </a:pPr>
            <a:endParaRPr kumimoji="1" lang="ar-EG" altLang="en-US" sz="2400">
              <a:solidFill>
                <a:srgbClr val="000000"/>
              </a:solidFill>
            </a:endParaRPr>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p:spPr>
        <p:txBody>
          <a:bodyPr wrap="none" anchor="ctr"/>
          <a:lstStyle>
            <a:lvl1pPr eaLnBrk="0" hangingPunct="0">
              <a:defRPr sz="3200">
                <a:solidFill>
                  <a:schemeClr val="tx1"/>
                </a:solidFill>
                <a:latin typeface="Tahoma" pitchFamily="34" charset="0"/>
                <a:cs typeface="Times New Roman" pitchFamily="18" charset="0"/>
              </a:defRPr>
            </a:lvl1pPr>
            <a:lvl2pPr marL="742950" indent="-285750" eaLnBrk="0" hangingPunct="0">
              <a:defRPr sz="3200">
                <a:solidFill>
                  <a:schemeClr val="tx1"/>
                </a:solidFill>
                <a:latin typeface="Tahoma" pitchFamily="34" charset="0"/>
                <a:cs typeface="Times New Roman" pitchFamily="18" charset="0"/>
              </a:defRPr>
            </a:lvl2pPr>
            <a:lvl3pPr marL="1143000" indent="-228600" eaLnBrk="0" hangingPunct="0">
              <a:defRPr sz="3200">
                <a:solidFill>
                  <a:schemeClr val="tx1"/>
                </a:solidFill>
                <a:latin typeface="Tahoma" pitchFamily="34" charset="0"/>
                <a:cs typeface="Times New Roman" pitchFamily="18" charset="0"/>
              </a:defRPr>
            </a:lvl3pPr>
            <a:lvl4pPr marL="1600200" indent="-228600" eaLnBrk="0" hangingPunct="0">
              <a:defRPr sz="3200">
                <a:solidFill>
                  <a:schemeClr val="tx1"/>
                </a:solidFill>
                <a:latin typeface="Tahoma" pitchFamily="34" charset="0"/>
                <a:cs typeface="Times New Roman" pitchFamily="18" charset="0"/>
              </a:defRPr>
            </a:lvl4pPr>
            <a:lvl5pPr marL="2057400" indent="-228600" eaLnBrk="0" hangingPunct="0">
              <a:defRPr sz="3200">
                <a:solidFill>
                  <a:schemeClr val="tx1"/>
                </a:solidFill>
                <a:latin typeface="Tahoma" pitchFamily="34" charset="0"/>
                <a:cs typeface="Times New Roman" pitchFamily="18" charset="0"/>
              </a:defRPr>
            </a:lvl5pPr>
            <a:lvl6pPr marL="25146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6pPr>
            <a:lvl7pPr marL="29718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7pPr>
            <a:lvl8pPr marL="34290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8pPr>
            <a:lvl9pPr marL="3886200" indent="-228600" algn="r" rtl="1" eaLnBrk="0" fontAlgn="base" hangingPunct="0">
              <a:spcBef>
                <a:spcPct val="0"/>
              </a:spcBef>
              <a:spcAft>
                <a:spcPct val="0"/>
              </a:spcAft>
              <a:defRPr sz="3200">
                <a:solidFill>
                  <a:schemeClr val="tx1"/>
                </a:solidFill>
                <a:latin typeface="Tahoma" pitchFamily="34" charset="0"/>
                <a:cs typeface="Times New Roman" pitchFamily="18" charset="0"/>
              </a:defRPr>
            </a:lvl9pPr>
          </a:lstStyle>
          <a:p>
            <a:pPr algn="ctr" eaLnBrk="1" hangingPunct="1">
              <a:defRPr/>
            </a:pPr>
            <a:endParaRPr kumimoji="1" lang="ar-EG" altLang="en-US" sz="2400">
              <a:solidFill>
                <a:srgbClr val="000000"/>
              </a:solidFill>
            </a:endParaRPr>
          </a:p>
        </p:txBody>
      </p:sp>
      <p:sp>
        <p:nvSpPr>
          <p:cNvPr id="1033" name="Rectangle 9"/>
          <p:cNvSpPr>
            <a:spLocks noGrp="1" noChangeArrowheads="1"/>
          </p:cNvSpPr>
          <p:nvPr>
            <p:ph type="title"/>
          </p:nvPr>
        </p:nvSpPr>
        <p:spPr bwMode="auto">
          <a:xfrm>
            <a:off x="1150938" y="617538"/>
            <a:ext cx="77930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ar-SA" altLang="en-US"/>
              <a:t>انقر لتحرير نمط العنوان الرئيسي</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274443" name="Rectangle 11"/>
          <p:cNvSpPr>
            <a:spLocks noGrp="1" noChangeArrowheads="1"/>
          </p:cNvSpPr>
          <p:nvPr>
            <p:ph type="dt" sz="half" idx="2"/>
          </p:nvPr>
        </p:nvSpPr>
        <p:spPr bwMode="auto">
          <a:xfrm>
            <a:off x="914400" y="6324600"/>
            <a:ext cx="19050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rtl="0" eaLnBrk="1" hangingPunct="1">
              <a:defRPr sz="1400">
                <a:solidFill>
                  <a:srgbClr val="000000"/>
                </a:solidFill>
                <a:latin typeface="+mn-lt"/>
                <a:cs typeface="Times New Roman" pitchFamily="18" charset="0"/>
              </a:defRPr>
            </a:lvl1pPr>
          </a:lstStyle>
          <a:p>
            <a:pPr>
              <a:defRPr/>
            </a:pPr>
            <a:endParaRPr lang="en-US"/>
          </a:p>
        </p:txBody>
      </p:sp>
      <p:sp>
        <p:nvSpPr>
          <p:cNvPr id="274444" name="Rectangle 12"/>
          <p:cNvSpPr>
            <a:spLocks noGrp="1" noChangeArrowheads="1"/>
          </p:cNvSpPr>
          <p:nvPr>
            <p:ph type="ftr" sz="quarter" idx="3"/>
          </p:nvPr>
        </p:nvSpPr>
        <p:spPr bwMode="auto">
          <a:xfrm>
            <a:off x="3352800" y="6324600"/>
            <a:ext cx="28956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rtl="0" eaLnBrk="1" hangingPunct="1">
              <a:defRPr sz="1400">
                <a:solidFill>
                  <a:srgbClr val="000000"/>
                </a:solidFill>
                <a:latin typeface="+mn-lt"/>
                <a:cs typeface="Times New Roman" pitchFamily="18" charset="0"/>
              </a:defRPr>
            </a:lvl1pPr>
          </a:lstStyle>
          <a:p>
            <a:pPr>
              <a:defRPr/>
            </a:pPr>
            <a:r>
              <a:rPr lang="es-ES"/>
              <a:t>SUP4PCL , AU Team</a:t>
            </a:r>
            <a:endParaRPr lang="en-US"/>
          </a:p>
        </p:txBody>
      </p:sp>
      <p:sp>
        <p:nvSpPr>
          <p:cNvPr id="274445" name="Rectangle 13"/>
          <p:cNvSpPr>
            <a:spLocks noGrp="1" noChangeArrowheads="1"/>
          </p:cNvSpPr>
          <p:nvPr>
            <p:ph type="sldNum" sz="quarter" idx="4"/>
          </p:nvPr>
        </p:nvSpPr>
        <p:spPr bwMode="auto">
          <a:xfrm>
            <a:off x="6781800" y="6324600"/>
            <a:ext cx="19050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400">
                <a:solidFill>
                  <a:srgbClr val="000000"/>
                </a:solidFill>
                <a:latin typeface="Tahoma" panose="020B0604030504040204" pitchFamily="34" charset="0"/>
                <a:cs typeface="Times New Roman" panose="02020603050405020304" pitchFamily="18" charset="0"/>
              </a:defRPr>
            </a:lvl1pPr>
          </a:lstStyle>
          <a:p>
            <a:fld id="{66451F0F-D244-4533-ADB7-04D28C6BEA3C}" type="slidenum">
              <a:rPr lang="ar-SA"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Lst>
  <p:transition spd="med"/>
  <p:hf hdr="0" dt="0"/>
  <p:txStyles>
    <p:titleStyle>
      <a:lvl1pPr algn="l" rtl="1" eaLnBrk="0" fontAlgn="base" hangingPunct="0">
        <a:spcBef>
          <a:spcPct val="0"/>
        </a:spcBef>
        <a:spcAft>
          <a:spcPct val="0"/>
        </a:spcAft>
        <a:defRPr sz="4400">
          <a:solidFill>
            <a:schemeClr val="tx2"/>
          </a:solidFill>
          <a:latin typeface="+mj-lt"/>
          <a:ea typeface="+mj-ea"/>
          <a:cs typeface="+mj-cs"/>
        </a:defRPr>
      </a:lvl1pPr>
      <a:lvl2pPr algn="l" rtl="1" eaLnBrk="0" fontAlgn="base" hangingPunct="0">
        <a:spcBef>
          <a:spcPct val="0"/>
        </a:spcBef>
        <a:spcAft>
          <a:spcPct val="0"/>
        </a:spcAft>
        <a:defRPr sz="4400">
          <a:solidFill>
            <a:schemeClr val="tx2"/>
          </a:solidFill>
          <a:latin typeface="Tahoma" pitchFamily="34" charset="0"/>
          <a:cs typeface="Arial" charset="0"/>
        </a:defRPr>
      </a:lvl2pPr>
      <a:lvl3pPr algn="l" rtl="1" eaLnBrk="0" fontAlgn="base" hangingPunct="0">
        <a:spcBef>
          <a:spcPct val="0"/>
        </a:spcBef>
        <a:spcAft>
          <a:spcPct val="0"/>
        </a:spcAft>
        <a:defRPr sz="4400">
          <a:solidFill>
            <a:schemeClr val="tx2"/>
          </a:solidFill>
          <a:latin typeface="Tahoma" pitchFamily="34" charset="0"/>
          <a:cs typeface="Arial" charset="0"/>
        </a:defRPr>
      </a:lvl3pPr>
      <a:lvl4pPr algn="l" rtl="1" eaLnBrk="0" fontAlgn="base" hangingPunct="0">
        <a:spcBef>
          <a:spcPct val="0"/>
        </a:spcBef>
        <a:spcAft>
          <a:spcPct val="0"/>
        </a:spcAft>
        <a:defRPr sz="4400">
          <a:solidFill>
            <a:schemeClr val="tx2"/>
          </a:solidFill>
          <a:latin typeface="Tahoma" pitchFamily="34" charset="0"/>
          <a:cs typeface="Arial" charset="0"/>
        </a:defRPr>
      </a:lvl4pPr>
      <a:lvl5pPr algn="l" rtl="1" eaLnBrk="0" fontAlgn="base" hangingPunct="0">
        <a:spcBef>
          <a:spcPct val="0"/>
        </a:spcBef>
        <a:spcAft>
          <a:spcPct val="0"/>
        </a:spcAft>
        <a:defRPr sz="4400">
          <a:solidFill>
            <a:schemeClr val="tx2"/>
          </a:solidFill>
          <a:latin typeface="Tahoma" pitchFamily="34" charset="0"/>
          <a:cs typeface="Arial" charset="0"/>
        </a:defRPr>
      </a:lvl5pPr>
      <a:lvl6pPr marL="457200" algn="l" rtl="1" fontAlgn="base">
        <a:spcBef>
          <a:spcPct val="0"/>
        </a:spcBef>
        <a:spcAft>
          <a:spcPct val="0"/>
        </a:spcAft>
        <a:defRPr sz="4400">
          <a:solidFill>
            <a:schemeClr val="tx2"/>
          </a:solidFill>
          <a:latin typeface="Tahoma" pitchFamily="34" charset="0"/>
          <a:cs typeface="Arial" charset="0"/>
        </a:defRPr>
      </a:lvl6pPr>
      <a:lvl7pPr marL="914400" algn="l" rtl="1" fontAlgn="base">
        <a:spcBef>
          <a:spcPct val="0"/>
        </a:spcBef>
        <a:spcAft>
          <a:spcPct val="0"/>
        </a:spcAft>
        <a:defRPr sz="4400">
          <a:solidFill>
            <a:schemeClr val="tx2"/>
          </a:solidFill>
          <a:latin typeface="Tahoma" pitchFamily="34" charset="0"/>
          <a:cs typeface="Arial" charset="0"/>
        </a:defRPr>
      </a:lvl7pPr>
      <a:lvl8pPr marL="1371600" algn="l" rtl="1" fontAlgn="base">
        <a:spcBef>
          <a:spcPct val="0"/>
        </a:spcBef>
        <a:spcAft>
          <a:spcPct val="0"/>
        </a:spcAft>
        <a:defRPr sz="4400">
          <a:solidFill>
            <a:schemeClr val="tx2"/>
          </a:solidFill>
          <a:latin typeface="Tahoma" pitchFamily="34" charset="0"/>
          <a:cs typeface="Arial" charset="0"/>
        </a:defRPr>
      </a:lvl8pPr>
      <a:lvl9pPr marL="1828800" algn="l" rtl="1" fontAlgn="base">
        <a:spcBef>
          <a:spcPct val="0"/>
        </a:spcBef>
        <a:spcAft>
          <a:spcPct val="0"/>
        </a:spcAft>
        <a:defRPr sz="4400">
          <a:solidFill>
            <a:schemeClr val="tx2"/>
          </a:solidFill>
          <a:latin typeface="Tahoma" pitchFamily="34" charset="0"/>
          <a:cs typeface="Arial" charset="0"/>
        </a:defRPr>
      </a:lvl9pPr>
    </p:titleStyle>
    <p:bodyStyle>
      <a:lvl1pPr marL="342900" indent="-342900" algn="r" rtl="1"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www.eurecnet.org/materials/index.html" TargetMode="External"/><Relationship Id="rId2" Type="http://schemas.openxmlformats.org/officeDocument/2006/relationships/hyperlink" Target="http://www.eurecnet.org/index.html" TargetMode="Externa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jpe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ChangeArrowheads="1"/>
          </p:cNvSpPr>
          <p:nvPr/>
        </p:nvSpPr>
        <p:spPr bwMode="auto">
          <a:xfrm>
            <a:off x="539750" y="2428875"/>
            <a:ext cx="8147050"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sz="3200" b="1">
                <a:solidFill>
                  <a:srgbClr val="002060"/>
                </a:solidFill>
                <a:latin typeface="Times New Roman" panose="02020603050405020304" pitchFamily="18" charset="0"/>
              </a:rPr>
              <a:t>School and University Partnership for Peer Communities of Learners</a:t>
            </a:r>
            <a:r>
              <a:rPr lang="en-US" altLang="en-US" sz="3200" b="1">
                <a:solidFill>
                  <a:srgbClr val="002060"/>
                </a:solidFill>
                <a:latin typeface="Times New Roman" panose="02020603050405020304" pitchFamily="18" charset="0"/>
              </a:rPr>
              <a:t> </a:t>
            </a:r>
            <a:r>
              <a:rPr lang="ar-EG" altLang="en-US" sz="3200" b="1">
                <a:solidFill>
                  <a:srgbClr val="002060"/>
                </a:solidFill>
                <a:latin typeface="Times New Roman" panose="02020603050405020304" pitchFamily="18" charset="0"/>
              </a:rPr>
              <a:t>)</a:t>
            </a:r>
            <a:r>
              <a:rPr lang="en-GB" altLang="en-US" sz="3200" b="1">
                <a:solidFill>
                  <a:srgbClr val="002060"/>
                </a:solidFill>
                <a:latin typeface="Times New Roman" panose="02020603050405020304" pitchFamily="18" charset="0"/>
              </a:rPr>
              <a:t>SUP4PCL</a:t>
            </a:r>
            <a:r>
              <a:rPr lang="ar-EG" altLang="en-US" sz="3200" b="1">
                <a:solidFill>
                  <a:srgbClr val="002060"/>
                </a:solidFill>
                <a:latin typeface="Times New Roman" panose="02020603050405020304" pitchFamily="18" charset="0"/>
              </a:rPr>
              <a:t>(</a:t>
            </a:r>
          </a:p>
          <a:p>
            <a:pPr algn="ctr" eaLnBrk="1" hangingPunct="1"/>
            <a:r>
              <a:rPr lang="en-US" altLang="en-US" sz="1600" b="1">
                <a:solidFill>
                  <a:srgbClr val="002060"/>
                </a:solidFill>
                <a:latin typeface="Times New Roman" panose="02020603050405020304" pitchFamily="18" charset="0"/>
              </a:rPr>
              <a:t>Project Number : 573660-EPP-1-2016-1-EG-EPPKA2-CBHE-JP (2016-2516/001-001</a:t>
            </a:r>
            <a:r>
              <a:rPr lang="en-US" altLang="en-US" sz="1200" b="1">
                <a:solidFill>
                  <a:srgbClr val="002060"/>
                </a:solidFill>
                <a:latin typeface="Times New Roman" panose="02020603050405020304" pitchFamily="18" charset="0"/>
              </a:rPr>
              <a:t>)</a:t>
            </a:r>
          </a:p>
          <a:p>
            <a:pPr algn="ctr" eaLnBrk="1" hangingPunct="1"/>
            <a:endParaRPr lang="en-US" altLang="en-US" sz="1200" b="1">
              <a:solidFill>
                <a:srgbClr val="002060"/>
              </a:solidFill>
              <a:latin typeface="Times New Roman" panose="02020603050405020304" pitchFamily="18" charset="0"/>
            </a:endParaRPr>
          </a:p>
          <a:p>
            <a:pPr algn="ctr" eaLnBrk="1" hangingPunct="1"/>
            <a:endParaRPr lang="ar-EG" altLang="en-US" sz="1200" b="1">
              <a:solidFill>
                <a:srgbClr val="002060"/>
              </a:solidFill>
              <a:latin typeface="Times New Roman" panose="02020603050405020304" pitchFamily="18" charset="0"/>
            </a:endParaRPr>
          </a:p>
        </p:txBody>
      </p:sp>
      <p:sp>
        <p:nvSpPr>
          <p:cNvPr id="14339" name="Rectangle 1"/>
          <p:cNvSpPr>
            <a:spLocks noChangeArrowheads="1"/>
          </p:cNvSpPr>
          <p:nvPr/>
        </p:nvSpPr>
        <p:spPr bwMode="auto">
          <a:xfrm>
            <a:off x="1763713" y="4354513"/>
            <a:ext cx="5688012"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i="1">
                <a:solidFill>
                  <a:srgbClr val="C00000"/>
                </a:solidFill>
                <a:latin typeface="Calibri" panose="020F0502020204030204" pitchFamily="34" charset="0"/>
                <a:cs typeface="Times New Roman" panose="02020603050405020304" pitchFamily="18" charset="0"/>
              </a:rPr>
              <a:t>Second Local Meeting – AUC - 11 May 2017</a:t>
            </a:r>
          </a:p>
          <a:p>
            <a:pPr algn="ctr" eaLnBrk="1" hangingPunct="1"/>
            <a:r>
              <a:rPr lang="en-US" altLang="en-US" sz="2400" b="1" i="1">
                <a:solidFill>
                  <a:srgbClr val="C00000"/>
                </a:solidFill>
                <a:latin typeface="Calibri" panose="020F0502020204030204" pitchFamily="34" charset="0"/>
                <a:cs typeface="Times New Roman" panose="02020603050405020304" pitchFamily="18" charset="0"/>
              </a:rPr>
              <a:t>AU  Follow-up</a:t>
            </a:r>
            <a:endParaRPr lang="en-US" altLang="en-US" sz="2400">
              <a:solidFill>
                <a:srgbClr val="C00000"/>
              </a:solidFill>
            </a:endParaRPr>
          </a:p>
        </p:txBody>
      </p:sp>
      <p:pic>
        <p:nvPicPr>
          <p:cNvPr id="14340"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0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Footer Placeholder 3"/>
          <p:cNvSpPr>
            <a:spLocks noGrp="1"/>
          </p:cNvSpPr>
          <p:nvPr>
            <p:ph type="ftr" sz="quarter" idx="11"/>
          </p:nvPr>
        </p:nvSpPr>
        <p:spPr>
          <a:xfrm>
            <a:off x="685800" y="6324600"/>
            <a:ext cx="4510088"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sp>
        <p:nvSpPr>
          <p:cNvPr id="14342"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8725800F-12F9-4428-A869-A078FC0BB6F5}" type="slidenum">
              <a:rPr lang="ar-SA" altLang="en-US">
                <a:solidFill>
                  <a:srgbClr val="8D8D8D"/>
                </a:solidFill>
                <a:latin typeface="Tahoma" panose="020B0604030504040204" pitchFamily="34" charset="0"/>
              </a:rPr>
              <a:pPr algn="ctr"/>
              <a:t>1</a:t>
            </a:fld>
            <a:endParaRPr lang="en-US" altLang="en-US">
              <a:solidFill>
                <a:srgbClr val="8D8D8D"/>
              </a:solidFill>
              <a:latin typeface="Tahoma" panose="020B0604030504040204" pitchFamily="34" charset="0"/>
            </a:endParaRPr>
          </a:p>
        </p:txBody>
      </p:sp>
      <p:pic>
        <p:nvPicPr>
          <p:cNvPr id="1434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593725"/>
            <a:ext cx="2239963" cy="88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463550" y="1181100"/>
            <a:ext cx="8183563" cy="5143500"/>
          </a:xfrm>
          <a:prstGeom prst="rect">
            <a:avLst/>
          </a:prstGeom>
        </p:spPr>
        <p:txBody>
          <a:bodyPr>
            <a:normAutofit lnSpcReduction="10000"/>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sz="3000" b="1" kern="0" dirty="0">
                <a:solidFill>
                  <a:srgbClr val="002060"/>
                </a:solidFill>
                <a:ea typeface="Calibri"/>
              </a:rPr>
              <a:t>Feedback for the April “Training of Potential Mentors”</a:t>
            </a:r>
          </a:p>
          <a:p>
            <a:pPr marL="0" indent="0" algn="l" rtl="0">
              <a:lnSpc>
                <a:spcPct val="200000"/>
              </a:lnSpc>
              <a:buClr>
                <a:srgbClr val="3333CC"/>
              </a:buClr>
              <a:buFont typeface="Wingdings" pitchFamily="2" charset="2"/>
              <a:buNone/>
              <a:defRPr/>
            </a:pPr>
            <a:r>
              <a:rPr lang="en-US" sz="2400" b="1" kern="0" dirty="0">
                <a:solidFill>
                  <a:srgbClr val="002060"/>
                </a:solidFill>
                <a:latin typeface="Calibri" panose="020F0502020204030204" pitchFamily="34" charset="0"/>
                <a:ea typeface="Calibri"/>
              </a:rPr>
              <a:t>Next Steps</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Meeting with AU team to set action plan</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Communication with the </a:t>
            </a:r>
            <a:r>
              <a:rPr lang="en-US" sz="2400" kern="0" dirty="0" err="1">
                <a:solidFill>
                  <a:srgbClr val="002060"/>
                </a:solidFill>
                <a:latin typeface="Calibri" panose="020F0502020204030204" pitchFamily="34" charset="0"/>
                <a:ea typeface="Calibri"/>
              </a:rPr>
              <a:t>MoE</a:t>
            </a:r>
            <a:r>
              <a:rPr lang="en-US" sz="2400" kern="0" dirty="0">
                <a:solidFill>
                  <a:srgbClr val="002060"/>
                </a:solidFill>
                <a:latin typeface="Calibri" panose="020F0502020204030204" pitchFamily="34" charset="0"/>
                <a:ea typeface="Calibri"/>
              </a:rPr>
              <a:t> to plan for school visits</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Preparing for ethnographic study tools</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Initiating communication with UNH to prepare for the case study </a:t>
            </a:r>
          </a:p>
          <a:p>
            <a:pPr marL="0" indent="0" algn="l" rtl="0">
              <a:lnSpc>
                <a:spcPct val="150000"/>
              </a:lnSpc>
              <a:buClr>
                <a:srgbClr val="3333CC"/>
              </a:buClr>
              <a:buFont typeface="Wingdings" pitchFamily="2" charset="2"/>
              <a:buNone/>
              <a:defRPr/>
            </a:pPr>
            <a:endParaRPr lang="en-US" sz="2400" kern="0" dirty="0">
              <a:solidFill>
                <a:srgbClr val="002060"/>
              </a:solidFill>
              <a:latin typeface="Calibri" panose="020F0502020204030204" pitchFamily="34" charset="0"/>
              <a:ea typeface="Calibri"/>
            </a:endParaRPr>
          </a:p>
          <a:p>
            <a:pPr algn="l" rtl="0">
              <a:lnSpc>
                <a:spcPct val="150000"/>
              </a:lnSpc>
              <a:buClr>
                <a:srgbClr val="3333CC"/>
              </a:buClr>
              <a:buFont typeface="Wingdings" pitchFamily="2" charset="2"/>
              <a:buChar char="§"/>
              <a:defRPr/>
            </a:pPr>
            <a:endParaRPr lang="en-US" sz="2400" kern="0" dirty="0">
              <a:solidFill>
                <a:srgbClr val="002060"/>
              </a:solidFill>
              <a:latin typeface="Calibri" panose="020F0502020204030204" pitchFamily="34" charset="0"/>
              <a:ea typeface="Calibri"/>
            </a:endParaRPr>
          </a:p>
          <a:p>
            <a:pPr algn="l" rtl="0">
              <a:lnSpc>
                <a:spcPct val="150000"/>
              </a:lnSpc>
              <a:buClr>
                <a:srgbClr val="3333CC"/>
              </a:buClr>
              <a:buFont typeface="Wingdings" pitchFamily="2" charset="2"/>
              <a:buChar char="§"/>
              <a:defRPr/>
            </a:pPr>
            <a:endParaRPr lang="en-US" sz="2400" kern="0" dirty="0">
              <a:solidFill>
                <a:srgbClr val="002060"/>
              </a:solidFill>
              <a:latin typeface="Calibri" panose="020F0502020204030204" pitchFamily="34" charset="0"/>
              <a:ea typeface="Calibri"/>
            </a:endParaRPr>
          </a:p>
          <a:p>
            <a:pPr algn="l" rtl="0">
              <a:lnSpc>
                <a:spcPct val="200000"/>
              </a:lnSpc>
              <a:buClr>
                <a:srgbClr val="3333CC"/>
              </a:buClr>
              <a:buFont typeface="Wingdings" pitchFamily="2" charset="2"/>
              <a:buChar char="§"/>
              <a:defRPr/>
            </a:pPr>
            <a:endParaRPr lang="en-US" sz="2400" b="1" kern="0" dirty="0">
              <a:solidFill>
                <a:srgbClr val="002060"/>
              </a:solidFill>
              <a:latin typeface="Calibri" panose="020F0502020204030204" pitchFamily="34" charset="0"/>
              <a:ea typeface="Calibri"/>
            </a:endParaRPr>
          </a:p>
        </p:txBody>
      </p:sp>
      <p:sp>
        <p:nvSpPr>
          <p:cNvPr id="23555"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DE9955AE-ABD7-447E-8A07-2E3F91B8A7DE}" type="slidenum">
              <a:rPr lang="ar-SA" altLang="en-US">
                <a:solidFill>
                  <a:srgbClr val="8D8D8D"/>
                </a:solidFill>
                <a:latin typeface="Tahoma" panose="020B0604030504040204" pitchFamily="34" charset="0"/>
              </a:rPr>
              <a:pPr algn="ctr"/>
              <a:t>10</a:t>
            </a:fld>
            <a:endParaRPr lang="en-US" altLang="en-US">
              <a:solidFill>
                <a:srgbClr val="8D8D8D"/>
              </a:solidFill>
              <a:latin typeface="Tahoma" panose="020B0604030504040204" pitchFamily="34" charset="0"/>
            </a:endParaRPr>
          </a:p>
        </p:txBody>
      </p:sp>
      <p:sp>
        <p:nvSpPr>
          <p:cNvPr id="9" name="Footer Placeholder 3"/>
          <p:cNvSpPr>
            <a:spLocks noGrp="1"/>
          </p:cNvSpPr>
          <p:nvPr>
            <p:ph type="ftr" sz="quarter" idx="11"/>
          </p:nvPr>
        </p:nvSpPr>
        <p:spPr>
          <a:xfrm>
            <a:off x="685800" y="6324600"/>
            <a:ext cx="4510088"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pic>
        <p:nvPicPr>
          <p:cNvPr id="23557"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8"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1547813" y="2276475"/>
            <a:ext cx="5688012" cy="2305050"/>
          </a:xfrm>
          <a:prstGeom prst="rect">
            <a:avLst/>
          </a:prstGeom>
        </p:spPr>
        <p:txBody>
          <a:bodyPr>
            <a:normAutofit/>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lnSpc>
                <a:spcPct val="150000"/>
              </a:lnSpc>
              <a:buClr>
                <a:srgbClr val="3333CC"/>
              </a:buClr>
              <a:buFont typeface="Wingdings" pitchFamily="2" charset="2"/>
              <a:buNone/>
              <a:defRPr/>
            </a:pPr>
            <a:r>
              <a:rPr lang="en-US" b="1" kern="0" dirty="0">
                <a:solidFill>
                  <a:srgbClr val="002060"/>
                </a:solidFill>
                <a:latin typeface="Calibri" panose="020F0502020204030204" pitchFamily="34" charset="0"/>
                <a:ea typeface="Calibri"/>
              </a:rPr>
              <a:t>Full Profile of AU team &amp; Division of Labor</a:t>
            </a:r>
          </a:p>
          <a:p>
            <a:pPr marL="0" indent="0" algn="l" rtl="0">
              <a:buClr>
                <a:srgbClr val="3333CC"/>
              </a:buClr>
              <a:buFont typeface="Wingdings" pitchFamily="2" charset="2"/>
              <a:buNone/>
              <a:defRPr/>
            </a:pPr>
            <a:endParaRPr lang="en-US" sz="2400" b="1" kern="0" dirty="0">
              <a:solidFill>
                <a:srgbClr val="002060"/>
              </a:solidFill>
              <a:latin typeface="Calibri" panose="020F0502020204030204" pitchFamily="34" charset="0"/>
              <a:ea typeface="Calibri"/>
            </a:endParaRPr>
          </a:p>
        </p:txBody>
      </p:sp>
      <p:sp>
        <p:nvSpPr>
          <p:cNvPr id="24579"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5BEA4C20-C9DB-4F65-BCA8-8C4C91B48F2A}" type="slidenum">
              <a:rPr lang="ar-SA" altLang="en-US">
                <a:solidFill>
                  <a:srgbClr val="8D8D8D"/>
                </a:solidFill>
                <a:latin typeface="Tahoma" panose="020B0604030504040204" pitchFamily="34" charset="0"/>
              </a:rPr>
              <a:pPr algn="ctr"/>
              <a:t>11</a:t>
            </a:fld>
            <a:endParaRPr lang="en-US" altLang="en-US">
              <a:solidFill>
                <a:srgbClr val="8D8D8D"/>
              </a:solidFill>
              <a:latin typeface="Tahoma" panose="020B0604030504040204" pitchFamily="34" charset="0"/>
            </a:endParaRPr>
          </a:p>
        </p:txBody>
      </p:sp>
      <p:sp>
        <p:nvSpPr>
          <p:cNvPr id="11" name="Footer Placeholder 3"/>
          <p:cNvSpPr>
            <a:spLocks noGrp="1"/>
          </p:cNvSpPr>
          <p:nvPr>
            <p:ph type="ftr" sz="quarter" idx="11"/>
          </p:nvPr>
        </p:nvSpPr>
        <p:spPr>
          <a:xfrm>
            <a:off x="685800" y="6324600"/>
            <a:ext cx="4510088"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pic>
        <p:nvPicPr>
          <p:cNvPr id="24581"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468313" y="1087438"/>
            <a:ext cx="8351837" cy="5038725"/>
          </a:xfrm>
          <a:prstGeom prst="rect">
            <a:avLst/>
          </a:prstGeom>
        </p:spPr>
        <p:txBody>
          <a:bodyPr>
            <a:normAutofit/>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sz="2200" b="1" kern="0" dirty="0">
                <a:solidFill>
                  <a:srgbClr val="002060"/>
                </a:solidFill>
                <a:ea typeface="Calibri"/>
              </a:rPr>
              <a:t>Full Profile of AU Team &amp; Division of Labor</a:t>
            </a:r>
            <a:endParaRPr lang="en-US" sz="2200" kern="0" dirty="0">
              <a:solidFill>
                <a:srgbClr val="002060"/>
              </a:solidFill>
              <a:latin typeface="Calibri" panose="020F0502020204030204" pitchFamily="34" charset="0"/>
              <a:ea typeface="Calibri"/>
            </a:endParaRPr>
          </a:p>
          <a:p>
            <a:pPr marL="0" indent="0" algn="l" rtl="0">
              <a:lnSpc>
                <a:spcPct val="150000"/>
              </a:lnSpc>
              <a:buClr>
                <a:srgbClr val="3333CC"/>
              </a:buClr>
              <a:buFont typeface="Wingdings" pitchFamily="2" charset="2"/>
              <a:buNone/>
              <a:defRPr/>
            </a:pPr>
            <a:endParaRPr lang="en-US" sz="2400" kern="0" dirty="0">
              <a:solidFill>
                <a:srgbClr val="002060"/>
              </a:solidFill>
              <a:latin typeface="Calibri" panose="020F0502020204030204" pitchFamily="34" charset="0"/>
              <a:ea typeface="Calibri"/>
            </a:endParaRPr>
          </a:p>
          <a:p>
            <a:pPr algn="l" rtl="0">
              <a:lnSpc>
                <a:spcPct val="150000"/>
              </a:lnSpc>
              <a:buClr>
                <a:srgbClr val="3333CC"/>
              </a:buClr>
              <a:buFont typeface="Wingdings" pitchFamily="2" charset="2"/>
              <a:buChar char="§"/>
              <a:defRPr/>
            </a:pPr>
            <a:endParaRPr lang="en-US" sz="2400" kern="0" dirty="0">
              <a:solidFill>
                <a:srgbClr val="002060"/>
              </a:solidFill>
              <a:latin typeface="Calibri" panose="020F0502020204030204" pitchFamily="34" charset="0"/>
              <a:ea typeface="Calibri"/>
            </a:endParaRPr>
          </a:p>
          <a:p>
            <a:pPr algn="l" rtl="0">
              <a:lnSpc>
                <a:spcPct val="200000"/>
              </a:lnSpc>
              <a:buClr>
                <a:srgbClr val="3333CC"/>
              </a:buClr>
              <a:buFont typeface="Wingdings" pitchFamily="2" charset="2"/>
              <a:buChar char="§"/>
              <a:defRPr/>
            </a:pPr>
            <a:endParaRPr lang="en-US" sz="2400" b="1" kern="0" dirty="0">
              <a:solidFill>
                <a:srgbClr val="002060"/>
              </a:solidFill>
              <a:latin typeface="Calibri" panose="020F0502020204030204" pitchFamily="34" charset="0"/>
              <a:ea typeface="Calibri"/>
            </a:endParaRPr>
          </a:p>
        </p:txBody>
      </p:sp>
      <p:sp>
        <p:nvSpPr>
          <p:cNvPr id="25603"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C670154F-12FE-4034-BD5B-D872997BAAC1}" type="slidenum">
              <a:rPr lang="ar-SA" altLang="en-US">
                <a:solidFill>
                  <a:srgbClr val="8D8D8D"/>
                </a:solidFill>
                <a:latin typeface="Tahoma" panose="020B0604030504040204" pitchFamily="34" charset="0"/>
              </a:rPr>
              <a:pPr algn="ctr"/>
              <a:t>12</a:t>
            </a:fld>
            <a:endParaRPr lang="en-US" altLang="en-US">
              <a:solidFill>
                <a:srgbClr val="8D8D8D"/>
              </a:solidFill>
              <a:latin typeface="Tahoma" panose="020B0604030504040204" pitchFamily="34" charset="0"/>
            </a:endParaRPr>
          </a:p>
        </p:txBody>
      </p:sp>
      <p:sp>
        <p:nvSpPr>
          <p:cNvPr id="9" name="Footer Placeholder 3"/>
          <p:cNvSpPr>
            <a:spLocks noGrp="1"/>
          </p:cNvSpPr>
          <p:nvPr>
            <p:ph type="ftr" sz="quarter" idx="11"/>
          </p:nvPr>
        </p:nvSpPr>
        <p:spPr>
          <a:xfrm>
            <a:off x="136525" y="6400800"/>
            <a:ext cx="1870075"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pic>
        <p:nvPicPr>
          <p:cNvPr id="25605"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6"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7" name="Oval 2"/>
          <p:cNvSpPr>
            <a:spLocks noChangeArrowheads="1"/>
          </p:cNvSpPr>
          <p:nvPr/>
        </p:nvSpPr>
        <p:spPr bwMode="auto">
          <a:xfrm>
            <a:off x="1908175" y="1916113"/>
            <a:ext cx="5472113" cy="4941887"/>
          </a:xfrm>
          <a:prstGeom prst="ellipse">
            <a:avLst/>
          </a:prstGeom>
          <a:solidFill>
            <a:srgbClr val="D9FFF5"/>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endParaRPr lang="en-US" altLang="en-US" sz="3200">
              <a:latin typeface="Tahoma" panose="020B0604030504040204" pitchFamily="34" charset="0"/>
              <a:cs typeface="Times New Roman" panose="02020603050405020304" pitchFamily="18" charset="0"/>
            </a:endParaRPr>
          </a:p>
        </p:txBody>
      </p:sp>
      <p:graphicFrame>
        <p:nvGraphicFramePr>
          <p:cNvPr id="2" name="Diagram 1"/>
          <p:cNvGraphicFramePr/>
          <p:nvPr/>
        </p:nvGraphicFramePr>
        <p:xfrm>
          <a:off x="1523998" y="1880394"/>
          <a:ext cx="60960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Rectangle 3"/>
          <p:cNvSpPr/>
          <p:nvPr/>
        </p:nvSpPr>
        <p:spPr bwMode="auto">
          <a:xfrm>
            <a:off x="3276600" y="5805488"/>
            <a:ext cx="2663825" cy="792162"/>
          </a:xfrm>
          <a:prstGeom prst="rect">
            <a:avLst/>
          </a:prstGeom>
          <a:solidFill>
            <a:schemeClr val="accent1">
              <a:lumMod val="20000"/>
              <a:lumOff val="80000"/>
            </a:schemeClr>
          </a:solidFill>
          <a:ln w="9525" cap="flat" cmpd="sng" algn="ctr">
            <a:noFill/>
            <a:prstDash val="solid"/>
            <a:miter lim="800000"/>
            <a:headEnd type="none" w="med" len="med"/>
            <a:tailEnd type="none" w="med" len="med"/>
          </a:ln>
          <a:effectLst/>
          <a:extLst/>
        </p:spPr>
        <p:txBody>
          <a:bodyPr wrap="none"/>
          <a:lstStyle/>
          <a:p>
            <a:pPr algn="ctr" rtl="1" eaLnBrk="1" hangingPunct="1">
              <a:defRPr/>
            </a:pPr>
            <a:r>
              <a:rPr lang="en-US" sz="2000" dirty="0">
                <a:latin typeface="Tahoma" pitchFamily="34" charset="0"/>
                <a:cs typeface="Times New Roman" pitchFamily="18" charset="0"/>
              </a:rPr>
              <a:t>Technical Support Team</a:t>
            </a:r>
          </a:p>
        </p:txBody>
      </p:sp>
    </p:spTree>
    <p:extLst>
      <p:ext uri="{BB962C8B-B14F-4D97-AF65-F5344CB8AC3E}">
        <p14:creationId xmlns:p14="http://schemas.microsoft.com/office/powerpoint/2010/main" val="358707344"/>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684213" y="1500188"/>
            <a:ext cx="7775575" cy="4824412"/>
          </a:xfrm>
          <a:prstGeom prst="rect">
            <a:avLst/>
          </a:prstGeom>
        </p:spPr>
        <p:txBody>
          <a:bodyPr>
            <a:normAutofit/>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sz="3000" b="1" kern="0" dirty="0">
                <a:solidFill>
                  <a:srgbClr val="002060"/>
                </a:solidFill>
                <a:ea typeface="Calibri"/>
              </a:rPr>
              <a:t>Full Profile of AU Team &amp; Division of Labor</a:t>
            </a:r>
            <a:endParaRPr lang="en-US" sz="2400" kern="0" dirty="0">
              <a:solidFill>
                <a:srgbClr val="002060"/>
              </a:solidFill>
              <a:latin typeface="Calibri" panose="020F0502020204030204" pitchFamily="34" charset="0"/>
              <a:ea typeface="Calibri"/>
            </a:endParaRPr>
          </a:p>
          <a:p>
            <a:pPr marL="0" indent="0" algn="l" rtl="0">
              <a:buClr>
                <a:srgbClr val="3333CC"/>
              </a:buClr>
              <a:buFont typeface="Wingdings" pitchFamily="2" charset="2"/>
              <a:buNone/>
              <a:defRPr/>
            </a:pPr>
            <a:r>
              <a:rPr lang="en-US" sz="2400" b="1" i="1" kern="0" dirty="0">
                <a:solidFill>
                  <a:srgbClr val="002060"/>
                </a:solidFill>
                <a:latin typeface="Calibri" panose="020F0502020204030204" pitchFamily="34" charset="0"/>
                <a:ea typeface="Calibri"/>
              </a:rPr>
              <a:t>Technical Support: Facilitating Work packages implementation &amp; Monitoring &amp; Evaluation &amp; Reporting</a:t>
            </a: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Dr. Salah </a:t>
            </a:r>
            <a:r>
              <a:rPr lang="en-US" sz="2400" kern="0" dirty="0" err="1">
                <a:solidFill>
                  <a:srgbClr val="002060"/>
                </a:solidFill>
                <a:latin typeface="Calibri" panose="020F0502020204030204" pitchFamily="34" charset="0"/>
                <a:ea typeface="Calibri"/>
              </a:rPr>
              <a:t>Elkharashi</a:t>
            </a:r>
            <a:endParaRPr lang="en-US" sz="2400" kern="0" dirty="0">
              <a:solidFill>
                <a:srgbClr val="002060"/>
              </a:solidFill>
              <a:latin typeface="Calibri" panose="020F0502020204030204" pitchFamily="34" charset="0"/>
              <a:ea typeface="Calibri"/>
            </a:endParaRP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Dr. </a:t>
            </a:r>
            <a:r>
              <a:rPr lang="en-US" sz="2400" kern="0" dirty="0" err="1">
                <a:solidFill>
                  <a:srgbClr val="002060"/>
                </a:solidFill>
                <a:latin typeface="Calibri" panose="020F0502020204030204" pitchFamily="34" charset="0"/>
                <a:ea typeface="Calibri"/>
              </a:rPr>
              <a:t>Medhat</a:t>
            </a:r>
            <a:r>
              <a:rPr lang="en-US" sz="2400" kern="0" dirty="0">
                <a:solidFill>
                  <a:srgbClr val="002060"/>
                </a:solidFill>
                <a:latin typeface="Calibri" panose="020F0502020204030204" pitchFamily="34" charset="0"/>
                <a:ea typeface="Calibri"/>
              </a:rPr>
              <a:t> Ahmed </a:t>
            </a:r>
            <a:r>
              <a:rPr lang="en-US" sz="2400" kern="0" dirty="0" err="1">
                <a:solidFill>
                  <a:srgbClr val="002060"/>
                </a:solidFill>
                <a:latin typeface="Calibri" panose="020F0502020204030204" pitchFamily="34" charset="0"/>
                <a:ea typeface="Calibri"/>
              </a:rPr>
              <a:t>ElNemr</a:t>
            </a:r>
            <a:endParaRPr lang="en-US" sz="2400" kern="0" dirty="0">
              <a:solidFill>
                <a:srgbClr val="002060"/>
              </a:solidFill>
              <a:latin typeface="Calibri" panose="020F0502020204030204" pitchFamily="34" charset="0"/>
              <a:ea typeface="Calibri"/>
            </a:endParaRP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Dr. Dalia </a:t>
            </a:r>
            <a:r>
              <a:rPr lang="en-US" sz="2400" kern="0" dirty="0" err="1">
                <a:solidFill>
                  <a:srgbClr val="002060"/>
                </a:solidFill>
                <a:latin typeface="Calibri" panose="020F0502020204030204" pitchFamily="34" charset="0"/>
                <a:ea typeface="Calibri"/>
              </a:rPr>
              <a:t>Elhawary</a:t>
            </a:r>
            <a:endParaRPr lang="en-US" sz="2400" kern="0" dirty="0">
              <a:solidFill>
                <a:srgbClr val="002060"/>
              </a:solidFill>
              <a:latin typeface="Calibri" panose="020F0502020204030204" pitchFamily="34" charset="0"/>
              <a:ea typeface="Calibri"/>
            </a:endParaRPr>
          </a:p>
          <a:p>
            <a:pPr marL="0" indent="0" algn="l" rtl="0">
              <a:buClr>
                <a:srgbClr val="3333CC"/>
              </a:buClr>
              <a:buFont typeface="Wingdings" pitchFamily="2" charset="2"/>
              <a:buNone/>
              <a:defRPr/>
            </a:pPr>
            <a:r>
              <a:rPr lang="en-US" sz="2400" b="1" i="1" kern="0" dirty="0">
                <a:solidFill>
                  <a:srgbClr val="002060"/>
                </a:solidFill>
                <a:latin typeface="Calibri" panose="020F0502020204030204" pitchFamily="34" charset="0"/>
                <a:ea typeface="Calibri"/>
              </a:rPr>
              <a:t>Communication &amp; Logistics Management</a:t>
            </a: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Dr. </a:t>
            </a:r>
            <a:r>
              <a:rPr lang="en-US" sz="2400" kern="0" dirty="0" err="1">
                <a:solidFill>
                  <a:srgbClr val="002060"/>
                </a:solidFill>
                <a:latin typeface="Calibri" panose="020F0502020204030204" pitchFamily="34" charset="0"/>
                <a:ea typeface="Calibri"/>
              </a:rPr>
              <a:t>Maha</a:t>
            </a:r>
            <a:r>
              <a:rPr lang="en-US" sz="2400" kern="0" dirty="0">
                <a:solidFill>
                  <a:srgbClr val="002060"/>
                </a:solidFill>
                <a:latin typeface="Calibri" panose="020F0502020204030204" pitchFamily="34" charset="0"/>
                <a:ea typeface="Calibri"/>
              </a:rPr>
              <a:t> </a:t>
            </a:r>
            <a:r>
              <a:rPr lang="en-US" sz="2400" kern="0" dirty="0" err="1">
                <a:solidFill>
                  <a:srgbClr val="002060"/>
                </a:solidFill>
                <a:latin typeface="Calibri" panose="020F0502020204030204" pitchFamily="34" charset="0"/>
                <a:ea typeface="Calibri"/>
              </a:rPr>
              <a:t>Elkomy</a:t>
            </a:r>
            <a:endParaRPr lang="en-US" sz="2400" kern="0" dirty="0">
              <a:solidFill>
                <a:srgbClr val="002060"/>
              </a:solidFill>
              <a:latin typeface="Calibri" panose="020F0502020204030204" pitchFamily="34" charset="0"/>
              <a:ea typeface="Calibri"/>
            </a:endParaRP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Dr. </a:t>
            </a:r>
            <a:r>
              <a:rPr lang="en-US" sz="2400" kern="0" dirty="0" err="1">
                <a:solidFill>
                  <a:srgbClr val="002060"/>
                </a:solidFill>
                <a:latin typeface="Calibri" panose="020F0502020204030204" pitchFamily="34" charset="0"/>
                <a:ea typeface="Calibri"/>
              </a:rPr>
              <a:t>Alsaeed</a:t>
            </a:r>
            <a:r>
              <a:rPr lang="en-US" sz="2400" kern="0" dirty="0">
                <a:solidFill>
                  <a:srgbClr val="002060"/>
                </a:solidFill>
                <a:latin typeface="Calibri" panose="020F0502020204030204" pitchFamily="34" charset="0"/>
                <a:ea typeface="Calibri"/>
              </a:rPr>
              <a:t> </a:t>
            </a:r>
            <a:r>
              <a:rPr lang="en-US" sz="2400" kern="0" dirty="0" err="1">
                <a:solidFill>
                  <a:srgbClr val="002060"/>
                </a:solidFill>
                <a:latin typeface="Calibri" panose="020F0502020204030204" pitchFamily="34" charset="0"/>
                <a:ea typeface="Calibri"/>
              </a:rPr>
              <a:t>Alshamy</a:t>
            </a:r>
            <a:endParaRPr lang="en-US" sz="2400" kern="0" dirty="0">
              <a:solidFill>
                <a:srgbClr val="002060"/>
              </a:solidFill>
              <a:latin typeface="Calibri" panose="020F0502020204030204" pitchFamily="34" charset="0"/>
              <a:ea typeface="Calibri"/>
            </a:endParaRPr>
          </a:p>
          <a:p>
            <a:pPr marL="0" indent="0" algn="l" rtl="0">
              <a:lnSpc>
                <a:spcPct val="150000"/>
              </a:lnSpc>
              <a:buClr>
                <a:srgbClr val="3333CC"/>
              </a:buClr>
              <a:buFont typeface="Wingdings" pitchFamily="2" charset="2"/>
              <a:buNone/>
              <a:defRPr/>
            </a:pPr>
            <a:endParaRPr lang="en-US" sz="2400" kern="0" dirty="0">
              <a:solidFill>
                <a:srgbClr val="002060"/>
              </a:solidFill>
              <a:latin typeface="Calibri" panose="020F0502020204030204" pitchFamily="34" charset="0"/>
              <a:ea typeface="Calibri"/>
            </a:endParaRPr>
          </a:p>
          <a:p>
            <a:pPr algn="l" rtl="0">
              <a:lnSpc>
                <a:spcPct val="150000"/>
              </a:lnSpc>
              <a:buClr>
                <a:srgbClr val="3333CC"/>
              </a:buClr>
              <a:buFont typeface="Wingdings" pitchFamily="2" charset="2"/>
              <a:buChar char="§"/>
              <a:defRPr/>
            </a:pPr>
            <a:endParaRPr lang="en-US" sz="2400" kern="0" dirty="0">
              <a:solidFill>
                <a:srgbClr val="002060"/>
              </a:solidFill>
              <a:latin typeface="Calibri" panose="020F0502020204030204" pitchFamily="34" charset="0"/>
              <a:ea typeface="Calibri"/>
            </a:endParaRPr>
          </a:p>
          <a:p>
            <a:pPr algn="l" rtl="0">
              <a:lnSpc>
                <a:spcPct val="200000"/>
              </a:lnSpc>
              <a:buClr>
                <a:srgbClr val="3333CC"/>
              </a:buClr>
              <a:buFont typeface="Wingdings" pitchFamily="2" charset="2"/>
              <a:buChar char="§"/>
              <a:defRPr/>
            </a:pPr>
            <a:endParaRPr lang="en-US" sz="2400" b="1" kern="0" dirty="0">
              <a:solidFill>
                <a:srgbClr val="002060"/>
              </a:solidFill>
              <a:latin typeface="Calibri" panose="020F0502020204030204" pitchFamily="34" charset="0"/>
              <a:ea typeface="Calibri"/>
            </a:endParaRPr>
          </a:p>
        </p:txBody>
      </p:sp>
      <p:sp>
        <p:nvSpPr>
          <p:cNvPr id="25603"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000697E4-F7C9-4203-9B86-C833897B74E9}" type="slidenum">
              <a:rPr lang="ar-SA" altLang="en-US">
                <a:solidFill>
                  <a:srgbClr val="8D8D8D"/>
                </a:solidFill>
                <a:latin typeface="Tahoma" panose="020B0604030504040204" pitchFamily="34" charset="0"/>
              </a:rPr>
              <a:pPr algn="ctr"/>
              <a:t>13</a:t>
            </a:fld>
            <a:endParaRPr lang="en-US" altLang="en-US">
              <a:solidFill>
                <a:srgbClr val="8D8D8D"/>
              </a:solidFill>
              <a:latin typeface="Tahoma" panose="020B0604030504040204" pitchFamily="34" charset="0"/>
            </a:endParaRPr>
          </a:p>
        </p:txBody>
      </p:sp>
      <p:sp>
        <p:nvSpPr>
          <p:cNvPr id="9" name="Footer Placeholder 3"/>
          <p:cNvSpPr>
            <a:spLocks noGrp="1"/>
          </p:cNvSpPr>
          <p:nvPr>
            <p:ph type="ftr" sz="quarter" idx="11"/>
          </p:nvPr>
        </p:nvSpPr>
        <p:spPr>
          <a:xfrm>
            <a:off x="685800" y="6324600"/>
            <a:ext cx="4510088"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pic>
        <p:nvPicPr>
          <p:cNvPr id="25605"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6"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684213" y="1285875"/>
            <a:ext cx="7632700" cy="6391275"/>
          </a:xfrm>
          <a:prstGeom prst="rect">
            <a:avLst/>
          </a:prstGeom>
        </p:spPr>
        <p:txBody>
          <a:bodyPr>
            <a:normAutofit/>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sz="3000" b="1" kern="0" dirty="0">
                <a:solidFill>
                  <a:srgbClr val="002060"/>
                </a:solidFill>
                <a:ea typeface="Calibri"/>
              </a:rPr>
              <a:t>Profile of AU Full Team &amp; Division of Labor</a:t>
            </a:r>
          </a:p>
          <a:p>
            <a:pPr marL="0" indent="0" algn="ctr" rtl="0">
              <a:buClr>
                <a:srgbClr val="3333CC"/>
              </a:buClr>
              <a:buFont typeface="Wingdings" pitchFamily="2" charset="2"/>
              <a:buNone/>
              <a:defRPr/>
            </a:pPr>
            <a:endParaRPr lang="en-US" sz="1200" kern="0" dirty="0">
              <a:solidFill>
                <a:srgbClr val="002060"/>
              </a:solidFill>
              <a:latin typeface="Calibri" panose="020F0502020204030204" pitchFamily="34" charset="0"/>
              <a:ea typeface="Calibri"/>
            </a:endParaRPr>
          </a:p>
          <a:p>
            <a:pPr marL="0" indent="0" algn="l" rtl="0">
              <a:buClr>
                <a:srgbClr val="3333CC"/>
              </a:buClr>
              <a:buFont typeface="Wingdings" pitchFamily="2" charset="2"/>
              <a:buNone/>
              <a:defRPr/>
            </a:pPr>
            <a:r>
              <a:rPr lang="en-US" sz="2400" b="1" i="1" kern="0" dirty="0">
                <a:solidFill>
                  <a:srgbClr val="002060"/>
                </a:solidFill>
                <a:latin typeface="Calibri" panose="020F0502020204030204" pitchFamily="34" charset="0"/>
                <a:ea typeface="Calibri"/>
              </a:rPr>
              <a:t>Lead Research Team</a:t>
            </a: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Dr. </a:t>
            </a:r>
            <a:r>
              <a:rPr lang="en-US" sz="2400" kern="0" dirty="0" err="1">
                <a:solidFill>
                  <a:srgbClr val="002060"/>
                </a:solidFill>
                <a:latin typeface="Calibri" panose="020F0502020204030204" pitchFamily="34" charset="0"/>
                <a:ea typeface="Calibri"/>
              </a:rPr>
              <a:t>Saher</a:t>
            </a:r>
            <a:r>
              <a:rPr lang="en-US" sz="2400" kern="0" dirty="0">
                <a:solidFill>
                  <a:srgbClr val="002060"/>
                </a:solidFill>
                <a:latin typeface="Calibri" panose="020F0502020204030204" pitchFamily="34" charset="0"/>
                <a:ea typeface="Calibri"/>
              </a:rPr>
              <a:t> Maher</a:t>
            </a: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Dr. </a:t>
            </a:r>
            <a:r>
              <a:rPr lang="en-US" sz="2400" kern="0" dirty="0" err="1">
                <a:solidFill>
                  <a:srgbClr val="002060"/>
                </a:solidFill>
                <a:latin typeface="Calibri" panose="020F0502020204030204" pitchFamily="34" charset="0"/>
                <a:ea typeface="Calibri"/>
              </a:rPr>
              <a:t>Nermeen</a:t>
            </a:r>
            <a:r>
              <a:rPr lang="en-US" sz="2400" kern="0" dirty="0">
                <a:solidFill>
                  <a:srgbClr val="002060"/>
                </a:solidFill>
                <a:latin typeface="Calibri" panose="020F0502020204030204" pitchFamily="34" charset="0"/>
                <a:ea typeface="Calibri"/>
              </a:rPr>
              <a:t> El-</a:t>
            </a:r>
            <a:r>
              <a:rPr lang="en-US" sz="2400" kern="0" dirty="0" err="1">
                <a:solidFill>
                  <a:srgbClr val="002060"/>
                </a:solidFill>
                <a:latin typeface="Calibri" panose="020F0502020204030204" pitchFamily="34" charset="0"/>
                <a:ea typeface="Calibri"/>
              </a:rPr>
              <a:t>Defrawi</a:t>
            </a:r>
            <a:endParaRPr lang="en-US" sz="2400" kern="0" dirty="0">
              <a:solidFill>
                <a:srgbClr val="002060"/>
              </a:solidFill>
              <a:latin typeface="Calibri" panose="020F0502020204030204" pitchFamily="34" charset="0"/>
              <a:ea typeface="Calibri"/>
            </a:endParaRPr>
          </a:p>
          <a:p>
            <a:pPr marL="0" indent="0" algn="l" rtl="0">
              <a:buClr>
                <a:srgbClr val="3333CC"/>
              </a:buClr>
              <a:buFont typeface="Wingdings" pitchFamily="2" charset="2"/>
              <a:buNone/>
              <a:defRPr/>
            </a:pPr>
            <a:endParaRPr lang="en-US" sz="2400" kern="0" dirty="0">
              <a:solidFill>
                <a:srgbClr val="002060"/>
              </a:solidFill>
              <a:latin typeface="Calibri" panose="020F0502020204030204" pitchFamily="34" charset="0"/>
              <a:ea typeface="Calibri"/>
            </a:endParaRPr>
          </a:p>
          <a:p>
            <a:pPr algn="l" rtl="0">
              <a:lnSpc>
                <a:spcPct val="150000"/>
              </a:lnSpc>
              <a:buClr>
                <a:srgbClr val="3333CC"/>
              </a:buClr>
              <a:buFont typeface="Wingdings" pitchFamily="2" charset="2"/>
              <a:buChar char="§"/>
              <a:defRPr/>
            </a:pPr>
            <a:endParaRPr lang="en-US" sz="2400" kern="0" dirty="0">
              <a:solidFill>
                <a:srgbClr val="002060"/>
              </a:solidFill>
              <a:latin typeface="Calibri" panose="020F0502020204030204" pitchFamily="34" charset="0"/>
              <a:ea typeface="Calibri"/>
            </a:endParaRPr>
          </a:p>
          <a:p>
            <a:pPr algn="l" rtl="0">
              <a:lnSpc>
                <a:spcPct val="200000"/>
              </a:lnSpc>
              <a:buClr>
                <a:srgbClr val="3333CC"/>
              </a:buClr>
              <a:buFont typeface="Wingdings" pitchFamily="2" charset="2"/>
              <a:buChar char="§"/>
              <a:defRPr/>
            </a:pPr>
            <a:endParaRPr lang="en-US" sz="2400" b="1" kern="0" dirty="0">
              <a:solidFill>
                <a:srgbClr val="002060"/>
              </a:solidFill>
              <a:latin typeface="Calibri" panose="020F0502020204030204" pitchFamily="34" charset="0"/>
              <a:ea typeface="Calibri"/>
            </a:endParaRPr>
          </a:p>
        </p:txBody>
      </p:sp>
      <p:sp>
        <p:nvSpPr>
          <p:cNvPr id="26627"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8ACC5F7E-6C72-4FB4-AFEB-78C46C5B7EF2}" type="slidenum">
              <a:rPr lang="ar-SA" altLang="en-US">
                <a:solidFill>
                  <a:srgbClr val="8D8D8D"/>
                </a:solidFill>
                <a:latin typeface="Tahoma" panose="020B0604030504040204" pitchFamily="34" charset="0"/>
              </a:rPr>
              <a:pPr algn="ctr"/>
              <a:t>14</a:t>
            </a:fld>
            <a:endParaRPr lang="en-US" altLang="en-US">
              <a:solidFill>
                <a:srgbClr val="8D8D8D"/>
              </a:solidFill>
              <a:latin typeface="Tahoma" panose="020B0604030504040204" pitchFamily="34" charset="0"/>
            </a:endParaRPr>
          </a:p>
        </p:txBody>
      </p:sp>
      <p:sp>
        <p:nvSpPr>
          <p:cNvPr id="9" name="Footer Placeholder 3"/>
          <p:cNvSpPr>
            <a:spLocks noGrp="1"/>
          </p:cNvSpPr>
          <p:nvPr>
            <p:ph type="ftr" sz="quarter" idx="11"/>
          </p:nvPr>
        </p:nvSpPr>
        <p:spPr>
          <a:xfrm>
            <a:off x="685800" y="6324600"/>
            <a:ext cx="4510088"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pic>
        <p:nvPicPr>
          <p:cNvPr id="26629"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684213" y="1285875"/>
            <a:ext cx="7632700" cy="4879975"/>
          </a:xfrm>
          <a:prstGeom prst="rect">
            <a:avLst/>
          </a:prstGeom>
        </p:spPr>
        <p:txBody>
          <a:bodyPr>
            <a:normAutofit/>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sz="3000" b="1" kern="0" dirty="0">
                <a:solidFill>
                  <a:srgbClr val="002060"/>
                </a:solidFill>
                <a:ea typeface="Calibri"/>
              </a:rPr>
              <a:t>Profile of AU Full Team &amp; Division of Labor</a:t>
            </a:r>
          </a:p>
          <a:p>
            <a:pPr marL="0" indent="0" algn="ctr" rtl="0">
              <a:buClr>
                <a:srgbClr val="3333CC"/>
              </a:buClr>
              <a:buFont typeface="Wingdings" pitchFamily="2" charset="2"/>
              <a:buNone/>
              <a:defRPr/>
            </a:pPr>
            <a:endParaRPr lang="en-US" sz="1200" kern="0" dirty="0">
              <a:solidFill>
                <a:srgbClr val="002060"/>
              </a:solidFill>
              <a:latin typeface="Calibri" panose="020F0502020204030204" pitchFamily="34" charset="0"/>
              <a:ea typeface="Calibri"/>
            </a:endParaRPr>
          </a:p>
          <a:p>
            <a:pPr marL="0" indent="0" algn="l" rtl="0">
              <a:buClr>
                <a:srgbClr val="3333CC"/>
              </a:buClr>
              <a:buFont typeface="Wingdings" pitchFamily="2" charset="2"/>
              <a:buNone/>
              <a:defRPr/>
            </a:pPr>
            <a:r>
              <a:rPr lang="en-US" sz="2400" b="1" i="1" kern="0" dirty="0">
                <a:solidFill>
                  <a:srgbClr val="002060"/>
                </a:solidFill>
                <a:latin typeface="Calibri" panose="020F0502020204030204" pitchFamily="34" charset="0"/>
                <a:ea typeface="Calibri"/>
              </a:rPr>
              <a:t>Assistant Research Team</a:t>
            </a: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Dr. </a:t>
            </a:r>
            <a:r>
              <a:rPr lang="en-US" sz="2400" kern="0" dirty="0" err="1">
                <a:solidFill>
                  <a:srgbClr val="002060"/>
                </a:solidFill>
                <a:latin typeface="Calibri" panose="020F0502020204030204" pitchFamily="34" charset="0"/>
                <a:ea typeface="Calibri"/>
              </a:rPr>
              <a:t>Neveen</a:t>
            </a:r>
            <a:r>
              <a:rPr lang="en-US" sz="2400" kern="0" dirty="0">
                <a:solidFill>
                  <a:srgbClr val="002060"/>
                </a:solidFill>
                <a:latin typeface="Calibri" panose="020F0502020204030204" pitchFamily="34" charset="0"/>
                <a:ea typeface="Calibri"/>
              </a:rPr>
              <a:t> </a:t>
            </a:r>
            <a:r>
              <a:rPr lang="en-US" sz="2400" kern="0" dirty="0" err="1">
                <a:solidFill>
                  <a:srgbClr val="002060"/>
                </a:solidFill>
                <a:latin typeface="Calibri" panose="020F0502020204030204" pitchFamily="34" charset="0"/>
                <a:ea typeface="Calibri"/>
              </a:rPr>
              <a:t>Helmy</a:t>
            </a:r>
            <a:endParaRPr lang="en-US" sz="2400" kern="0" dirty="0">
              <a:solidFill>
                <a:srgbClr val="002060"/>
              </a:solidFill>
              <a:latin typeface="Calibri" panose="020F0502020204030204" pitchFamily="34" charset="0"/>
              <a:ea typeface="Calibri"/>
            </a:endParaRP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Dr. Rania Adel</a:t>
            </a: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Dr. </a:t>
            </a:r>
            <a:r>
              <a:rPr lang="en-US" sz="2400" kern="0" dirty="0" err="1">
                <a:solidFill>
                  <a:srgbClr val="002060"/>
                </a:solidFill>
                <a:latin typeface="Calibri" panose="020F0502020204030204" pitchFamily="34" charset="0"/>
                <a:ea typeface="Calibri"/>
              </a:rPr>
              <a:t>Heba</a:t>
            </a:r>
            <a:r>
              <a:rPr lang="en-US" sz="2400" kern="0" dirty="0">
                <a:solidFill>
                  <a:srgbClr val="002060"/>
                </a:solidFill>
                <a:latin typeface="Calibri" panose="020F0502020204030204" pitchFamily="34" charset="0"/>
                <a:ea typeface="Calibri"/>
              </a:rPr>
              <a:t> saber</a:t>
            </a: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Dr. Dalia </a:t>
            </a:r>
            <a:r>
              <a:rPr lang="en-US" sz="2400" kern="0" dirty="0" err="1">
                <a:solidFill>
                  <a:srgbClr val="002060"/>
                </a:solidFill>
                <a:latin typeface="Calibri" panose="020F0502020204030204" pitchFamily="34" charset="0"/>
                <a:ea typeface="Calibri"/>
              </a:rPr>
              <a:t>Hammoud</a:t>
            </a:r>
            <a:endParaRPr lang="en-US" sz="2400" kern="0" dirty="0">
              <a:solidFill>
                <a:srgbClr val="002060"/>
              </a:solidFill>
              <a:latin typeface="Calibri" panose="020F0502020204030204" pitchFamily="34" charset="0"/>
              <a:ea typeface="Calibri"/>
            </a:endParaRP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Dr. </a:t>
            </a:r>
            <a:r>
              <a:rPr lang="en-US" sz="2400" kern="0" dirty="0" err="1">
                <a:solidFill>
                  <a:srgbClr val="002060"/>
                </a:solidFill>
                <a:latin typeface="Calibri" panose="020F0502020204030204" pitchFamily="34" charset="0"/>
                <a:ea typeface="Calibri"/>
              </a:rPr>
              <a:t>Elshaymaa</a:t>
            </a:r>
            <a:r>
              <a:rPr lang="en-US" sz="2400" kern="0" dirty="0">
                <a:solidFill>
                  <a:srgbClr val="002060"/>
                </a:solidFill>
                <a:latin typeface="Calibri" panose="020F0502020204030204" pitchFamily="34" charset="0"/>
                <a:ea typeface="Calibri"/>
              </a:rPr>
              <a:t> </a:t>
            </a:r>
            <a:r>
              <a:rPr lang="en-US" sz="2400" kern="0" dirty="0" err="1">
                <a:solidFill>
                  <a:srgbClr val="002060"/>
                </a:solidFill>
                <a:latin typeface="Calibri" panose="020F0502020204030204" pitchFamily="34" charset="0"/>
                <a:ea typeface="Calibri"/>
              </a:rPr>
              <a:t>Abdulgawad</a:t>
            </a:r>
            <a:endParaRPr lang="en-US" sz="2400" kern="0" dirty="0">
              <a:solidFill>
                <a:srgbClr val="002060"/>
              </a:solidFill>
              <a:latin typeface="Calibri" panose="020F0502020204030204" pitchFamily="34" charset="0"/>
              <a:ea typeface="Calibri"/>
            </a:endParaRP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Dr. </a:t>
            </a:r>
            <a:r>
              <a:rPr lang="en-US" sz="2400" kern="0" dirty="0" err="1">
                <a:solidFill>
                  <a:srgbClr val="002060"/>
                </a:solidFill>
                <a:latin typeface="Calibri" panose="020F0502020204030204" pitchFamily="34" charset="0"/>
                <a:ea typeface="Calibri"/>
              </a:rPr>
              <a:t>Marwa</a:t>
            </a:r>
            <a:r>
              <a:rPr lang="en-US" sz="2400" kern="0" dirty="0">
                <a:solidFill>
                  <a:srgbClr val="002060"/>
                </a:solidFill>
                <a:latin typeface="Calibri" panose="020F0502020204030204" pitchFamily="34" charset="0"/>
                <a:ea typeface="Calibri"/>
              </a:rPr>
              <a:t> </a:t>
            </a:r>
            <a:r>
              <a:rPr lang="en-US" sz="2400" kern="0" dirty="0" err="1">
                <a:solidFill>
                  <a:srgbClr val="002060"/>
                </a:solidFill>
                <a:latin typeface="Calibri" panose="020F0502020204030204" pitchFamily="34" charset="0"/>
                <a:ea typeface="Calibri"/>
              </a:rPr>
              <a:t>Eladwee</a:t>
            </a:r>
            <a:r>
              <a:rPr lang="en-US" sz="2400" kern="0" dirty="0">
                <a:solidFill>
                  <a:srgbClr val="002060"/>
                </a:solidFill>
                <a:latin typeface="Calibri" panose="020F0502020204030204" pitchFamily="34" charset="0"/>
                <a:ea typeface="Calibri"/>
              </a:rPr>
              <a:t> </a:t>
            </a:r>
          </a:p>
          <a:p>
            <a:pPr marL="0" indent="0" algn="l" rtl="0">
              <a:buClr>
                <a:srgbClr val="3333CC"/>
              </a:buClr>
              <a:buFont typeface="Wingdings" pitchFamily="2" charset="2"/>
              <a:buNone/>
              <a:defRPr/>
            </a:pPr>
            <a:endParaRPr lang="en-US" sz="2400" kern="0" dirty="0">
              <a:solidFill>
                <a:srgbClr val="002060"/>
              </a:solidFill>
              <a:latin typeface="Calibri" panose="020F0502020204030204" pitchFamily="34" charset="0"/>
              <a:ea typeface="Calibri"/>
            </a:endParaRPr>
          </a:p>
          <a:p>
            <a:pPr algn="l" rtl="0">
              <a:lnSpc>
                <a:spcPct val="150000"/>
              </a:lnSpc>
              <a:buClr>
                <a:srgbClr val="3333CC"/>
              </a:buClr>
              <a:buFont typeface="Wingdings" pitchFamily="2" charset="2"/>
              <a:buChar char="§"/>
              <a:defRPr/>
            </a:pPr>
            <a:endParaRPr lang="en-US" sz="2400" kern="0" dirty="0">
              <a:solidFill>
                <a:srgbClr val="002060"/>
              </a:solidFill>
              <a:latin typeface="Calibri" panose="020F0502020204030204" pitchFamily="34" charset="0"/>
              <a:ea typeface="Calibri"/>
            </a:endParaRPr>
          </a:p>
          <a:p>
            <a:pPr algn="l" rtl="0">
              <a:lnSpc>
                <a:spcPct val="200000"/>
              </a:lnSpc>
              <a:buClr>
                <a:srgbClr val="3333CC"/>
              </a:buClr>
              <a:buFont typeface="Wingdings" pitchFamily="2" charset="2"/>
              <a:buChar char="§"/>
              <a:defRPr/>
            </a:pPr>
            <a:endParaRPr lang="en-US" sz="2400" b="1" kern="0" dirty="0">
              <a:solidFill>
                <a:srgbClr val="002060"/>
              </a:solidFill>
              <a:latin typeface="Calibri" panose="020F0502020204030204" pitchFamily="34" charset="0"/>
              <a:ea typeface="Calibri"/>
            </a:endParaRPr>
          </a:p>
        </p:txBody>
      </p:sp>
      <p:sp>
        <p:nvSpPr>
          <p:cNvPr id="27651"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0AB04B06-8E9E-44B9-B904-B80D7986D270}" type="slidenum">
              <a:rPr lang="ar-SA" altLang="en-US">
                <a:solidFill>
                  <a:srgbClr val="8D8D8D"/>
                </a:solidFill>
                <a:latin typeface="Tahoma" panose="020B0604030504040204" pitchFamily="34" charset="0"/>
              </a:rPr>
              <a:pPr algn="ctr"/>
              <a:t>15</a:t>
            </a:fld>
            <a:endParaRPr lang="en-US" altLang="en-US">
              <a:solidFill>
                <a:srgbClr val="8D8D8D"/>
              </a:solidFill>
              <a:latin typeface="Tahoma" panose="020B0604030504040204" pitchFamily="34" charset="0"/>
            </a:endParaRPr>
          </a:p>
        </p:txBody>
      </p:sp>
      <p:sp>
        <p:nvSpPr>
          <p:cNvPr id="9" name="Footer Placeholder 3"/>
          <p:cNvSpPr>
            <a:spLocks noGrp="1"/>
          </p:cNvSpPr>
          <p:nvPr>
            <p:ph type="ftr" sz="quarter" idx="11"/>
          </p:nvPr>
        </p:nvSpPr>
        <p:spPr>
          <a:xfrm>
            <a:off x="685800" y="6324600"/>
            <a:ext cx="4510088"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pic>
        <p:nvPicPr>
          <p:cNvPr id="27653"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4"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463550" y="1989138"/>
            <a:ext cx="8183563" cy="2519362"/>
          </a:xfrm>
          <a:prstGeom prst="rect">
            <a:avLst/>
          </a:prstGeom>
        </p:spPr>
        <p:txBody>
          <a:bodyPr>
            <a:normAutofit/>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endParaRPr lang="en-US" sz="3000" b="1" kern="0" dirty="0">
              <a:solidFill>
                <a:srgbClr val="002060"/>
              </a:solidFill>
              <a:ea typeface="Calibri"/>
            </a:endParaRPr>
          </a:p>
          <a:p>
            <a:pPr marL="0" indent="0" algn="ctr" rtl="0">
              <a:buClr>
                <a:srgbClr val="3333CC"/>
              </a:buClr>
              <a:buFont typeface="Wingdings" pitchFamily="2" charset="2"/>
              <a:buNone/>
              <a:defRPr/>
            </a:pPr>
            <a:r>
              <a:rPr lang="en-US" sz="3000" b="1" kern="0" dirty="0">
                <a:solidFill>
                  <a:srgbClr val="002060"/>
                </a:solidFill>
                <a:ea typeface="Calibri"/>
              </a:rPr>
              <a:t>Final List of Schools</a:t>
            </a:r>
            <a:endParaRPr lang="en-US" sz="2400" kern="0" dirty="0">
              <a:solidFill>
                <a:srgbClr val="002060"/>
              </a:solidFill>
              <a:latin typeface="Calibri" panose="020F0502020204030204" pitchFamily="34" charset="0"/>
              <a:ea typeface="Calibri"/>
            </a:endParaRPr>
          </a:p>
          <a:p>
            <a:pPr marL="0" indent="0" algn="l" rtl="0">
              <a:buClr>
                <a:srgbClr val="3333CC"/>
              </a:buClr>
              <a:buFont typeface="Wingdings" pitchFamily="2" charset="2"/>
              <a:buNone/>
              <a:defRPr/>
            </a:pPr>
            <a:endParaRPr lang="en-US" sz="2400" kern="0" dirty="0">
              <a:solidFill>
                <a:srgbClr val="002060"/>
              </a:solidFill>
              <a:latin typeface="Calibri" panose="020F0502020204030204" pitchFamily="34" charset="0"/>
              <a:ea typeface="Calibri"/>
            </a:endParaRPr>
          </a:p>
          <a:p>
            <a:pPr algn="l" rtl="0">
              <a:lnSpc>
                <a:spcPct val="150000"/>
              </a:lnSpc>
              <a:buClr>
                <a:srgbClr val="3333CC"/>
              </a:buClr>
              <a:buFont typeface="Wingdings" pitchFamily="2" charset="2"/>
              <a:buChar char="§"/>
              <a:defRPr/>
            </a:pPr>
            <a:endParaRPr lang="en-US" sz="2400" kern="0" dirty="0">
              <a:solidFill>
                <a:srgbClr val="002060"/>
              </a:solidFill>
              <a:latin typeface="Calibri" panose="020F0502020204030204" pitchFamily="34" charset="0"/>
              <a:ea typeface="Calibri"/>
            </a:endParaRPr>
          </a:p>
          <a:p>
            <a:pPr algn="l" rtl="0">
              <a:lnSpc>
                <a:spcPct val="200000"/>
              </a:lnSpc>
              <a:buClr>
                <a:srgbClr val="3333CC"/>
              </a:buClr>
              <a:buFont typeface="Wingdings" pitchFamily="2" charset="2"/>
              <a:buChar char="§"/>
              <a:defRPr/>
            </a:pPr>
            <a:endParaRPr lang="en-US" sz="2400" b="1" kern="0" dirty="0">
              <a:solidFill>
                <a:srgbClr val="002060"/>
              </a:solidFill>
              <a:latin typeface="Calibri" panose="020F0502020204030204" pitchFamily="34" charset="0"/>
              <a:ea typeface="Calibri"/>
            </a:endParaRPr>
          </a:p>
        </p:txBody>
      </p:sp>
      <p:sp>
        <p:nvSpPr>
          <p:cNvPr id="28675"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E46C7EAD-2957-48CF-8E43-8C8B4312C905}" type="slidenum">
              <a:rPr lang="ar-SA" altLang="en-US">
                <a:solidFill>
                  <a:srgbClr val="8D8D8D"/>
                </a:solidFill>
                <a:latin typeface="Tahoma" panose="020B0604030504040204" pitchFamily="34" charset="0"/>
              </a:rPr>
              <a:pPr algn="ctr"/>
              <a:t>16</a:t>
            </a:fld>
            <a:endParaRPr lang="en-US" altLang="en-US">
              <a:solidFill>
                <a:srgbClr val="8D8D8D"/>
              </a:solidFill>
              <a:latin typeface="Tahoma" panose="020B0604030504040204" pitchFamily="34" charset="0"/>
            </a:endParaRPr>
          </a:p>
        </p:txBody>
      </p:sp>
      <p:sp>
        <p:nvSpPr>
          <p:cNvPr id="9" name="Footer Placeholder 3"/>
          <p:cNvSpPr>
            <a:spLocks noGrp="1"/>
          </p:cNvSpPr>
          <p:nvPr>
            <p:ph type="ftr" sz="quarter" idx="11"/>
          </p:nvPr>
        </p:nvSpPr>
        <p:spPr>
          <a:xfrm>
            <a:off x="685800" y="6324600"/>
            <a:ext cx="4510088"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pic>
        <p:nvPicPr>
          <p:cNvPr id="28677"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FE53586A-75E6-46F2-9EAB-BE36651A4583}" type="slidenum">
              <a:rPr lang="ar-SA" altLang="en-US">
                <a:solidFill>
                  <a:srgbClr val="8D8D8D"/>
                </a:solidFill>
                <a:latin typeface="Tahoma" panose="020B0604030504040204" pitchFamily="34" charset="0"/>
              </a:rPr>
              <a:pPr algn="ctr"/>
              <a:t>17</a:t>
            </a:fld>
            <a:endParaRPr lang="en-US" altLang="en-US">
              <a:solidFill>
                <a:srgbClr val="8D8D8D"/>
              </a:solidFill>
              <a:latin typeface="Tahoma" panose="020B0604030504040204" pitchFamily="34" charset="0"/>
            </a:endParaRPr>
          </a:p>
        </p:txBody>
      </p:sp>
      <p:sp>
        <p:nvSpPr>
          <p:cNvPr id="5" name="Footer Placeholder 3"/>
          <p:cNvSpPr>
            <a:spLocks noGrp="1"/>
          </p:cNvSpPr>
          <p:nvPr>
            <p:ph type="ftr" sz="quarter" idx="11"/>
          </p:nvPr>
        </p:nvSpPr>
        <p:spPr>
          <a:xfrm>
            <a:off x="685800" y="6324600"/>
            <a:ext cx="4510088"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pic>
        <p:nvPicPr>
          <p:cNvPr id="29700" name="Picture 2" descr="C:\Users\سيف أيمن\Downloads\16810375_753038868193679_1201961268_o.jpg"/>
          <p:cNvPicPr>
            <a:picLocks noChangeAspect="1" noChangeArrowheads="1"/>
          </p:cNvPicPr>
          <p:nvPr/>
        </p:nvPicPr>
        <p:blipFill>
          <a:blip r:embed="rId2">
            <a:extLst>
              <a:ext uri="{28A0092B-C50C-407E-A947-70E740481C1C}">
                <a14:useLocalDpi xmlns:a14="http://schemas.microsoft.com/office/drawing/2010/main" val="0"/>
              </a:ext>
            </a:extLst>
          </a:blip>
          <a:srcRect l="6596" t="9375" r="10069" b="16666"/>
          <a:stretch>
            <a:fillRect/>
          </a:stretch>
        </p:blipFill>
        <p:spPr bwMode="auto">
          <a:xfrm>
            <a:off x="4714875" y="642938"/>
            <a:ext cx="4000500" cy="578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1" name="Picture 3" descr="C:\Users\سيف أيمن\Downloads\16810623_753039038193662_1004382220_o.jpg"/>
          <p:cNvPicPr>
            <a:picLocks noChangeAspect="1" noChangeArrowheads="1"/>
          </p:cNvPicPr>
          <p:nvPr/>
        </p:nvPicPr>
        <p:blipFill>
          <a:blip r:embed="rId3">
            <a:extLst>
              <a:ext uri="{28A0092B-C50C-407E-A947-70E740481C1C}">
                <a14:useLocalDpi xmlns:a14="http://schemas.microsoft.com/office/drawing/2010/main" val="0"/>
              </a:ext>
            </a:extLst>
          </a:blip>
          <a:srcRect l="8681" t="9375" r="9721" b="20833"/>
          <a:stretch>
            <a:fillRect/>
          </a:stretch>
        </p:blipFill>
        <p:spPr bwMode="auto">
          <a:xfrm>
            <a:off x="428625" y="642938"/>
            <a:ext cx="4000500" cy="578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463550" y="1295400"/>
            <a:ext cx="8183563" cy="5029200"/>
          </a:xfrm>
          <a:prstGeom prst="rect">
            <a:avLst/>
          </a:prstGeom>
        </p:spPr>
        <p:txBody>
          <a:bodyPr>
            <a:normAutofit fontScale="92500"/>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sz="3000" b="1" kern="0" dirty="0">
                <a:solidFill>
                  <a:srgbClr val="C00000"/>
                </a:solidFill>
                <a:ea typeface="Calibri"/>
              </a:rPr>
              <a:t>PDS Schools</a:t>
            </a:r>
          </a:p>
          <a:p>
            <a:pPr marL="0" indent="0" algn="ctr" rtl="0">
              <a:buClr>
                <a:srgbClr val="3333CC"/>
              </a:buClr>
              <a:buFont typeface="Wingdings" pitchFamily="2" charset="2"/>
              <a:buNone/>
              <a:defRPr/>
            </a:pPr>
            <a:endParaRPr lang="en-US" sz="3000" b="1" kern="0" dirty="0">
              <a:solidFill>
                <a:srgbClr val="002060"/>
              </a:solidFill>
              <a:ea typeface="Calibri"/>
            </a:endParaRPr>
          </a:p>
          <a:p>
            <a:pPr algn="l" rtl="0">
              <a:buClr>
                <a:srgbClr val="3333CC"/>
              </a:buClr>
              <a:buFont typeface="Wingdings" pitchFamily="2" charset="2"/>
              <a:buChar char="§"/>
              <a:defRPr/>
            </a:pPr>
            <a:r>
              <a:rPr lang="en-US" sz="2400" b="1" kern="0" dirty="0" err="1">
                <a:solidFill>
                  <a:srgbClr val="002060"/>
                </a:solidFill>
                <a:latin typeface="Calibri" panose="020F0502020204030204" pitchFamily="34" charset="0"/>
                <a:ea typeface="Calibri"/>
              </a:rPr>
              <a:t>ElJabarti</a:t>
            </a:r>
            <a:r>
              <a:rPr lang="en-US" sz="2400" b="1" kern="0" dirty="0">
                <a:solidFill>
                  <a:srgbClr val="002060"/>
                </a:solidFill>
                <a:latin typeface="Calibri" panose="020F0502020204030204" pitchFamily="34" charset="0"/>
                <a:ea typeface="Calibri"/>
              </a:rPr>
              <a:t> (Kindergarten- Official Language School)</a:t>
            </a:r>
          </a:p>
          <a:p>
            <a:pPr algn="l" rtl="0">
              <a:buClr>
                <a:srgbClr val="3333CC"/>
              </a:buClr>
              <a:buFont typeface="Wingdings" pitchFamily="2" charset="2"/>
              <a:buChar char="§"/>
              <a:defRPr/>
            </a:pPr>
            <a:r>
              <a:rPr lang="en-US" sz="2400" b="1" kern="0" dirty="0" err="1">
                <a:solidFill>
                  <a:srgbClr val="002060"/>
                </a:solidFill>
                <a:latin typeface="Calibri" panose="020F0502020204030204" pitchFamily="34" charset="0"/>
                <a:ea typeface="Calibri"/>
              </a:rPr>
              <a:t>ElMosheer</a:t>
            </a:r>
            <a:r>
              <a:rPr lang="en-US" sz="2400" b="1" kern="0" dirty="0">
                <a:solidFill>
                  <a:srgbClr val="002060"/>
                </a:solidFill>
                <a:latin typeface="Calibri" panose="020F0502020204030204" pitchFamily="34" charset="0"/>
                <a:ea typeface="Calibri"/>
              </a:rPr>
              <a:t> Ahmed Ismail  (Primary- Official Language School )</a:t>
            </a:r>
          </a:p>
          <a:p>
            <a:pPr algn="l" rtl="0">
              <a:buClr>
                <a:srgbClr val="3333CC"/>
              </a:buClr>
              <a:buFont typeface="Wingdings" pitchFamily="2" charset="2"/>
              <a:buChar char="§"/>
              <a:defRPr/>
            </a:pPr>
            <a:r>
              <a:rPr lang="en-US" sz="2400" b="1" kern="0" dirty="0" err="1">
                <a:solidFill>
                  <a:srgbClr val="002060"/>
                </a:solidFill>
                <a:latin typeface="Calibri" panose="020F0502020204030204" pitchFamily="34" charset="0"/>
                <a:ea typeface="Calibri"/>
              </a:rPr>
              <a:t>ElShaheed</a:t>
            </a:r>
            <a:r>
              <a:rPr lang="en-US" sz="2400" b="1" kern="0" dirty="0">
                <a:solidFill>
                  <a:srgbClr val="002060"/>
                </a:solidFill>
                <a:latin typeface="Calibri" panose="020F0502020204030204" pitchFamily="34" charset="0"/>
                <a:ea typeface="Calibri"/>
              </a:rPr>
              <a:t> Jalal </a:t>
            </a:r>
            <a:r>
              <a:rPr lang="en-US" sz="2400" b="1" kern="0" dirty="0" err="1">
                <a:solidFill>
                  <a:srgbClr val="002060"/>
                </a:solidFill>
                <a:latin typeface="Calibri" panose="020F0502020204030204" pitchFamily="34" charset="0"/>
                <a:ea typeface="Calibri"/>
              </a:rPr>
              <a:t>Eldessouky</a:t>
            </a:r>
            <a:r>
              <a:rPr lang="en-US" sz="2400" b="1" kern="0" dirty="0">
                <a:solidFill>
                  <a:srgbClr val="002060"/>
                </a:solidFill>
                <a:latin typeface="Calibri" panose="020F0502020204030204" pitchFamily="34" charset="0"/>
                <a:ea typeface="Calibri"/>
              </a:rPr>
              <a:t> (Primary School)</a:t>
            </a:r>
          </a:p>
          <a:p>
            <a:pPr algn="l" rtl="0">
              <a:buClr>
                <a:srgbClr val="3333CC"/>
              </a:buClr>
              <a:buFont typeface="Wingdings" pitchFamily="2" charset="2"/>
              <a:buChar char="§"/>
              <a:defRPr/>
            </a:pPr>
            <a:r>
              <a:rPr lang="en-US" sz="2400" b="1" kern="0" dirty="0">
                <a:solidFill>
                  <a:srgbClr val="002060"/>
                </a:solidFill>
                <a:latin typeface="Calibri" panose="020F0502020204030204" pitchFamily="34" charset="0"/>
                <a:ea typeface="Calibri"/>
              </a:rPr>
              <a:t>Mustafa </a:t>
            </a:r>
            <a:r>
              <a:rPr lang="en-US" sz="2400" b="1" kern="0" dirty="0" err="1">
                <a:solidFill>
                  <a:srgbClr val="002060"/>
                </a:solidFill>
                <a:latin typeface="Calibri" panose="020F0502020204030204" pitchFamily="34" charset="0"/>
                <a:ea typeface="Calibri"/>
              </a:rPr>
              <a:t>ElNajjar</a:t>
            </a:r>
            <a:r>
              <a:rPr lang="en-US" sz="2400" b="1" kern="0" dirty="0">
                <a:solidFill>
                  <a:srgbClr val="002060"/>
                </a:solidFill>
                <a:latin typeface="Calibri" panose="020F0502020204030204" pitchFamily="34" charset="0"/>
                <a:ea typeface="Calibri"/>
              </a:rPr>
              <a:t> (Preparatory- Official language School)</a:t>
            </a:r>
          </a:p>
          <a:p>
            <a:pPr algn="l" rtl="0">
              <a:buClr>
                <a:srgbClr val="3333CC"/>
              </a:buClr>
              <a:buFont typeface="Wingdings" pitchFamily="2" charset="2"/>
              <a:buChar char="§"/>
              <a:defRPr/>
            </a:pPr>
            <a:r>
              <a:rPr lang="en-US" sz="2400" b="1" kern="0" dirty="0" err="1">
                <a:solidFill>
                  <a:srgbClr val="002060"/>
                </a:solidFill>
                <a:latin typeface="Calibri" panose="020F0502020204030204" pitchFamily="34" charset="0"/>
                <a:ea typeface="Calibri"/>
              </a:rPr>
              <a:t>Nabaweya</a:t>
            </a:r>
            <a:r>
              <a:rPr lang="en-US" sz="2400" b="1" kern="0" dirty="0">
                <a:solidFill>
                  <a:srgbClr val="002060"/>
                </a:solidFill>
                <a:latin typeface="Calibri" panose="020F0502020204030204" pitchFamily="34" charset="0"/>
                <a:ea typeface="Calibri"/>
              </a:rPr>
              <a:t> </a:t>
            </a:r>
            <a:r>
              <a:rPr lang="en-US" sz="2400" b="1" kern="0" dirty="0" err="1">
                <a:solidFill>
                  <a:srgbClr val="002060"/>
                </a:solidFill>
                <a:latin typeface="Calibri" panose="020F0502020204030204" pitchFamily="34" charset="0"/>
                <a:ea typeface="Calibri"/>
              </a:rPr>
              <a:t>Mussa</a:t>
            </a:r>
            <a:r>
              <a:rPr lang="en-US" sz="2400" b="1" kern="0" dirty="0">
                <a:solidFill>
                  <a:srgbClr val="002060"/>
                </a:solidFill>
                <a:latin typeface="Calibri" panose="020F0502020204030204" pitchFamily="34" charset="0"/>
                <a:ea typeface="Calibri"/>
              </a:rPr>
              <a:t> (Secondary School)</a:t>
            </a:r>
          </a:p>
          <a:p>
            <a:pPr algn="l" rtl="0">
              <a:buClr>
                <a:srgbClr val="3333CC"/>
              </a:buClr>
              <a:buFont typeface="Wingdings" pitchFamily="2" charset="2"/>
              <a:buNone/>
              <a:defRPr/>
            </a:pPr>
            <a:r>
              <a:rPr lang="en-US" sz="2400" b="1" kern="0" dirty="0">
                <a:solidFill>
                  <a:srgbClr val="C00000"/>
                </a:solidFill>
                <a:latin typeface="Calibri" panose="020F0502020204030204" pitchFamily="34" charset="0"/>
                <a:ea typeface="Calibri"/>
              </a:rPr>
              <a:t>Other schools:</a:t>
            </a:r>
          </a:p>
          <a:p>
            <a:pPr algn="l" rtl="0">
              <a:buClr>
                <a:srgbClr val="3333CC"/>
              </a:buClr>
              <a:buFont typeface="Wingdings" pitchFamily="2" charset="2"/>
              <a:buChar char="§"/>
              <a:defRPr/>
            </a:pPr>
            <a:r>
              <a:rPr lang="en-US" sz="2400" b="1" kern="0" dirty="0">
                <a:solidFill>
                  <a:srgbClr val="002060"/>
                </a:solidFill>
                <a:latin typeface="Calibri" panose="020F0502020204030204" pitchFamily="34" charset="0"/>
                <a:ea typeface="Calibri"/>
              </a:rPr>
              <a:t>Yusuf </a:t>
            </a:r>
            <a:r>
              <a:rPr lang="en-US" sz="2400" b="1" kern="0" dirty="0" err="1">
                <a:solidFill>
                  <a:srgbClr val="002060"/>
                </a:solidFill>
                <a:latin typeface="Calibri" panose="020F0502020204030204" pitchFamily="34" charset="0"/>
                <a:ea typeface="Calibri"/>
              </a:rPr>
              <a:t>Idris</a:t>
            </a:r>
            <a:r>
              <a:rPr lang="en-US" sz="2400" b="1" kern="0" dirty="0">
                <a:solidFill>
                  <a:srgbClr val="002060"/>
                </a:solidFill>
                <a:latin typeface="Calibri" panose="020F0502020204030204" pitchFamily="34" charset="0"/>
                <a:ea typeface="Calibri"/>
              </a:rPr>
              <a:t> (kindergarten)</a:t>
            </a:r>
          </a:p>
          <a:p>
            <a:pPr algn="l" rtl="0">
              <a:buClr>
                <a:srgbClr val="3333CC"/>
              </a:buClr>
              <a:buFont typeface="Wingdings" pitchFamily="2" charset="2"/>
              <a:buChar char="§"/>
              <a:defRPr/>
            </a:pPr>
            <a:r>
              <a:rPr lang="en-US" sz="2400" b="1" kern="0" dirty="0" err="1">
                <a:solidFill>
                  <a:srgbClr val="002060"/>
                </a:solidFill>
                <a:latin typeface="Calibri" panose="020F0502020204030204" pitchFamily="34" charset="0"/>
                <a:ea typeface="Calibri"/>
              </a:rPr>
              <a:t>Khadija</a:t>
            </a:r>
            <a:r>
              <a:rPr lang="en-US" sz="2400" b="1" kern="0" dirty="0">
                <a:solidFill>
                  <a:srgbClr val="002060"/>
                </a:solidFill>
                <a:latin typeface="Calibri" panose="020F0502020204030204" pitchFamily="34" charset="0"/>
                <a:ea typeface="Calibri"/>
              </a:rPr>
              <a:t> Bent </a:t>
            </a:r>
            <a:r>
              <a:rPr lang="en-US" sz="2400" b="1" kern="0" dirty="0" err="1">
                <a:solidFill>
                  <a:srgbClr val="002060"/>
                </a:solidFill>
                <a:latin typeface="Calibri" panose="020F0502020204030204" pitchFamily="34" charset="0"/>
                <a:ea typeface="Calibri"/>
              </a:rPr>
              <a:t>Khuwaylid</a:t>
            </a:r>
            <a:r>
              <a:rPr lang="en-US" sz="2400" b="1" kern="0" dirty="0">
                <a:solidFill>
                  <a:srgbClr val="002060"/>
                </a:solidFill>
                <a:latin typeface="Calibri" panose="020F0502020204030204" pitchFamily="34" charset="0"/>
                <a:ea typeface="Calibri"/>
              </a:rPr>
              <a:t> (Primary)</a:t>
            </a:r>
          </a:p>
          <a:p>
            <a:pPr algn="l" rtl="0">
              <a:buClr>
                <a:srgbClr val="3333CC"/>
              </a:buClr>
              <a:buFont typeface="Wingdings" pitchFamily="2" charset="2"/>
              <a:buChar char="§"/>
              <a:defRPr/>
            </a:pPr>
            <a:r>
              <a:rPr lang="en-US" sz="2400" b="1" kern="0" dirty="0" err="1">
                <a:solidFill>
                  <a:srgbClr val="002060"/>
                </a:solidFill>
                <a:latin typeface="Calibri" panose="020F0502020204030204" pitchFamily="34" charset="0"/>
                <a:ea typeface="Calibri"/>
              </a:rPr>
              <a:t>Nabaa</a:t>
            </a:r>
            <a:r>
              <a:rPr lang="en-US" sz="2400" b="1" kern="0" dirty="0">
                <a:solidFill>
                  <a:srgbClr val="002060"/>
                </a:solidFill>
                <a:latin typeface="Calibri" panose="020F0502020204030204" pitchFamily="34" charset="0"/>
                <a:ea typeface="Calibri"/>
              </a:rPr>
              <a:t> </a:t>
            </a:r>
            <a:r>
              <a:rPr lang="en-US" sz="2400" b="1" kern="0" dirty="0" err="1">
                <a:solidFill>
                  <a:srgbClr val="002060"/>
                </a:solidFill>
                <a:latin typeface="Calibri" panose="020F0502020204030204" pitchFamily="34" charset="0"/>
                <a:ea typeface="Calibri"/>
              </a:rPr>
              <a:t>Elfekr</a:t>
            </a:r>
            <a:r>
              <a:rPr lang="en-US" sz="2400" b="1" kern="0" dirty="0">
                <a:solidFill>
                  <a:srgbClr val="002060"/>
                </a:solidFill>
                <a:latin typeface="Calibri" panose="020F0502020204030204" pitchFamily="34" charset="0"/>
                <a:ea typeface="Calibri"/>
              </a:rPr>
              <a:t> (Secondary- Formal)</a:t>
            </a:r>
          </a:p>
          <a:p>
            <a:pPr algn="l" rtl="0">
              <a:buClr>
                <a:srgbClr val="3333CC"/>
              </a:buClr>
              <a:buFont typeface="Wingdings" pitchFamily="2" charset="2"/>
              <a:buChar char="§"/>
              <a:defRPr/>
            </a:pPr>
            <a:endParaRPr lang="en-US" sz="2400" b="1" kern="0" dirty="0">
              <a:solidFill>
                <a:srgbClr val="002060"/>
              </a:solidFill>
              <a:latin typeface="Calibri" panose="020F0502020204030204" pitchFamily="34" charset="0"/>
              <a:ea typeface="Calibri"/>
            </a:endParaRPr>
          </a:p>
        </p:txBody>
      </p:sp>
      <p:sp>
        <p:nvSpPr>
          <p:cNvPr id="30723"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7BD013B9-7A68-4F64-980D-F6A4186A0CD0}" type="slidenum">
              <a:rPr lang="ar-SA" altLang="en-US">
                <a:solidFill>
                  <a:srgbClr val="8D8D8D"/>
                </a:solidFill>
                <a:latin typeface="Tahoma" panose="020B0604030504040204" pitchFamily="34" charset="0"/>
              </a:rPr>
              <a:pPr algn="ctr"/>
              <a:t>18</a:t>
            </a:fld>
            <a:endParaRPr lang="en-US" altLang="en-US">
              <a:solidFill>
                <a:srgbClr val="8D8D8D"/>
              </a:solidFill>
              <a:latin typeface="Tahoma" panose="020B0604030504040204" pitchFamily="34" charset="0"/>
            </a:endParaRPr>
          </a:p>
        </p:txBody>
      </p:sp>
      <p:sp>
        <p:nvSpPr>
          <p:cNvPr id="4" name="Footer Placeholder 3"/>
          <p:cNvSpPr>
            <a:spLocks noGrp="1"/>
          </p:cNvSpPr>
          <p:nvPr>
            <p:ph type="ftr" sz="quarter" idx="11"/>
          </p:nvPr>
        </p:nvSpPr>
        <p:spPr>
          <a:xfrm>
            <a:off x="685800" y="6324600"/>
            <a:ext cx="4510088"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pic>
        <p:nvPicPr>
          <p:cNvPr id="30725"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6"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A0FB227A-C09F-417B-A32F-3D493DB13C6C}" type="slidenum">
              <a:rPr lang="ar-SA" altLang="en-US">
                <a:solidFill>
                  <a:srgbClr val="8D8D8D"/>
                </a:solidFill>
                <a:latin typeface="Tahoma" panose="020B0604030504040204" pitchFamily="34" charset="0"/>
              </a:rPr>
              <a:pPr algn="ctr"/>
              <a:t>19</a:t>
            </a:fld>
            <a:endParaRPr lang="en-US" altLang="en-US">
              <a:solidFill>
                <a:srgbClr val="8D8D8D"/>
              </a:solidFill>
              <a:latin typeface="Tahoma" panose="020B0604030504040204" pitchFamily="34" charset="0"/>
            </a:endParaRPr>
          </a:p>
        </p:txBody>
      </p:sp>
      <p:pic>
        <p:nvPicPr>
          <p:cNvPr id="31747" name="Picture 7" descr="لا يتوفر نص بديل تلقائي."/>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6250" y="214313"/>
            <a:ext cx="4857750" cy="296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8" name="Picture 8" descr="لا يتوفر نص بديل تلقائي."/>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14313"/>
            <a:ext cx="4248150"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9" name="Picture 10" descr="https://fb-s-c-a.akamaihd.net/h-ak-xft1/v/t1.0-0/c17.0.200.200/p200x200/16708287_1357593004262519_5148270661636898934_n.jpg?oh=1c393c635eb43e75821626e5e26a9304&amp;oe=59309A41&amp;__gda__=1496154649_07613eb3d92a98d37ad45836eb5609b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00750" y="3214688"/>
            <a:ext cx="3143250" cy="364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0" name="Picture 11" descr="https://fb-s-b-a.akamaihd.net/h-ak-xpa1/v/t1.0-1/p200x200/12027671_997810726907417_6018864972937926837_n.jpg?oh=40658bca90dd1b17657437aa0eef90d1&amp;oe=5936F66A&amp;__gda__=1497045430_c5abc8a9228a2f14f77513dd6317b84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14813" y="3214688"/>
            <a:ext cx="1800225" cy="364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1" name="Picture 13" descr="https://scontent-cai1-1.xx.fbcdn.net/v/t1.0-9/14639878_826936124115049_5077158319447005522_n.jpg?oh=b9ada8d2a579005cd792b9be17fc5e7a&amp;oe=594204CE"/>
          <p:cNvPicPr>
            <a:picLocks noChangeAspect="1" noChangeArrowheads="1"/>
          </p:cNvPicPr>
          <p:nvPr/>
        </p:nvPicPr>
        <p:blipFill>
          <a:blip r:embed="rId6">
            <a:extLst>
              <a:ext uri="{28A0092B-C50C-407E-A947-70E740481C1C}">
                <a14:useLocalDpi xmlns:a14="http://schemas.microsoft.com/office/drawing/2010/main" val="0"/>
              </a:ext>
            </a:extLst>
          </a:blip>
          <a:srcRect t="11871" b="48869"/>
          <a:stretch>
            <a:fillRect/>
          </a:stretch>
        </p:blipFill>
        <p:spPr bwMode="auto">
          <a:xfrm>
            <a:off x="0" y="3214688"/>
            <a:ext cx="4286250"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2" name="Picture 15" descr="https://scontent-cai1-1.xx.fbcdn.net/v/t1.0-9/425864_267490513326417_2054482581_n.jpg?oh=e9c420cc379b1da8b93a813f6b09b530&amp;oe=5940A58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4714875"/>
            <a:ext cx="4286250"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714375" y="1714500"/>
            <a:ext cx="7704138" cy="5262563"/>
          </a:xfrm>
          <a:prstGeom prst="rect">
            <a:avLst/>
          </a:prstGeom>
          <a:noFill/>
          <a:ln>
            <a:noFill/>
          </a:ln>
          <a:effectLst/>
          <a:extLst/>
        </p:spPr>
        <p:txBody>
          <a:bodyPr>
            <a:spAutoFit/>
          </a:bodyPr>
          <a:lstStyle/>
          <a:p>
            <a:pPr rtl="1" eaLnBrk="1" hangingPunct="1">
              <a:lnSpc>
                <a:spcPct val="200000"/>
              </a:lnSpc>
              <a:defRPr/>
            </a:pPr>
            <a:r>
              <a:rPr lang="en-US" sz="2800" i="1" dirty="0">
                <a:solidFill>
                  <a:schemeClr val="tx2">
                    <a:lumMod val="50000"/>
                  </a:schemeClr>
                </a:solidFill>
                <a:effectLst>
                  <a:outerShdw blurRad="38100" dist="38100" dir="2700000" algn="tl">
                    <a:srgbClr val="C0C0C0"/>
                  </a:outerShdw>
                </a:effectLst>
                <a:latin typeface="Monotype Corsiva" pitchFamily="66" charset="0"/>
                <a:cs typeface="+mn-cs"/>
              </a:rPr>
              <a:t>If we keep our dreams in our head they can be forgotten.</a:t>
            </a:r>
          </a:p>
          <a:p>
            <a:pPr rtl="1" eaLnBrk="1" hangingPunct="1">
              <a:lnSpc>
                <a:spcPct val="200000"/>
              </a:lnSpc>
              <a:defRPr/>
            </a:pPr>
            <a:r>
              <a:rPr lang="en-US" sz="2800" i="1" dirty="0">
                <a:solidFill>
                  <a:schemeClr val="tx2">
                    <a:lumMod val="50000"/>
                  </a:schemeClr>
                </a:solidFill>
                <a:effectLst>
                  <a:outerShdw blurRad="38100" dist="38100" dir="2700000" algn="tl">
                    <a:srgbClr val="C0C0C0"/>
                  </a:outerShdw>
                </a:effectLst>
                <a:latin typeface="Monotype Corsiva" pitchFamily="66" charset="0"/>
                <a:cs typeface="+mn-cs"/>
              </a:rPr>
              <a:t>If we write down our dreams they become tangible.</a:t>
            </a:r>
          </a:p>
          <a:p>
            <a:pPr rtl="1" eaLnBrk="1" hangingPunct="1">
              <a:lnSpc>
                <a:spcPct val="200000"/>
              </a:lnSpc>
              <a:defRPr/>
            </a:pPr>
            <a:r>
              <a:rPr lang="en-US" sz="2800" i="1" dirty="0">
                <a:solidFill>
                  <a:schemeClr val="tx2">
                    <a:lumMod val="50000"/>
                  </a:schemeClr>
                </a:solidFill>
                <a:effectLst>
                  <a:outerShdw blurRad="38100" dist="38100" dir="2700000" algn="tl">
                    <a:srgbClr val="C0C0C0"/>
                  </a:outerShdw>
                </a:effectLst>
                <a:latin typeface="Monotype Corsiva" pitchFamily="66" charset="0"/>
                <a:cs typeface="+mn-cs"/>
              </a:rPr>
              <a:t>Once they are physical they have taken the first step in </a:t>
            </a:r>
            <a:endParaRPr lang="ar-EG" sz="2800" i="1" dirty="0">
              <a:solidFill>
                <a:schemeClr val="tx2">
                  <a:lumMod val="50000"/>
                </a:schemeClr>
              </a:solidFill>
              <a:effectLst>
                <a:outerShdw blurRad="38100" dist="38100" dir="2700000" algn="tl">
                  <a:srgbClr val="C0C0C0"/>
                </a:outerShdw>
              </a:effectLst>
              <a:latin typeface="Monotype Corsiva" pitchFamily="66" charset="0"/>
              <a:cs typeface="+mn-cs"/>
            </a:endParaRPr>
          </a:p>
          <a:p>
            <a:pPr rtl="1" eaLnBrk="1" hangingPunct="1">
              <a:lnSpc>
                <a:spcPct val="200000"/>
              </a:lnSpc>
              <a:defRPr/>
            </a:pPr>
            <a:r>
              <a:rPr lang="en-US" sz="2800" i="1" dirty="0">
                <a:solidFill>
                  <a:schemeClr val="tx2">
                    <a:lumMod val="50000"/>
                  </a:schemeClr>
                </a:solidFill>
                <a:effectLst>
                  <a:outerShdw blurRad="38100" dist="38100" dir="2700000" algn="tl">
                    <a:srgbClr val="C0C0C0"/>
                  </a:outerShdw>
                </a:effectLst>
                <a:latin typeface="Monotype Corsiva" pitchFamily="66" charset="0"/>
                <a:cs typeface="+mn-cs"/>
              </a:rPr>
              <a:t>becoming attainable.</a:t>
            </a:r>
          </a:p>
          <a:p>
            <a:pPr algn="ctr" rtl="1" eaLnBrk="1" hangingPunct="1">
              <a:defRPr/>
            </a:pPr>
            <a:r>
              <a:rPr lang="en-US" sz="2800" i="1" dirty="0">
                <a:solidFill>
                  <a:schemeClr val="tx2">
                    <a:lumMod val="50000"/>
                  </a:schemeClr>
                </a:solidFill>
                <a:effectLst>
                  <a:outerShdw blurRad="38100" dist="38100" dir="2700000" algn="tl">
                    <a:srgbClr val="C0C0C0"/>
                  </a:outerShdw>
                </a:effectLst>
                <a:latin typeface="Monotype Corsiva" pitchFamily="66" charset="0"/>
                <a:cs typeface="+mn-cs"/>
              </a:rPr>
              <a:t>                                                  Morris </a:t>
            </a:r>
            <a:r>
              <a:rPr lang="en-US" sz="2800" i="1" dirty="0" err="1">
                <a:solidFill>
                  <a:schemeClr val="tx2">
                    <a:lumMod val="50000"/>
                  </a:schemeClr>
                </a:solidFill>
                <a:effectLst>
                  <a:outerShdw blurRad="38100" dist="38100" dir="2700000" algn="tl">
                    <a:srgbClr val="C0C0C0"/>
                  </a:outerShdw>
                </a:effectLst>
                <a:latin typeface="Monotype Corsiva" pitchFamily="66" charset="0"/>
                <a:cs typeface="+mn-cs"/>
              </a:rPr>
              <a:t>R.Gates</a:t>
            </a:r>
            <a:r>
              <a:rPr lang="ar-EG" sz="2800" i="1" dirty="0">
                <a:solidFill>
                  <a:schemeClr val="tx2">
                    <a:lumMod val="50000"/>
                  </a:schemeClr>
                </a:solidFill>
                <a:effectLst>
                  <a:outerShdw blurRad="38100" dist="38100" dir="2700000" algn="tl">
                    <a:srgbClr val="C0C0C0"/>
                  </a:outerShdw>
                </a:effectLst>
                <a:latin typeface="Monotype Corsiva" pitchFamily="66" charset="0"/>
                <a:cs typeface="+mn-cs"/>
              </a:rPr>
              <a:t>  </a:t>
            </a:r>
          </a:p>
          <a:p>
            <a:pPr algn="r" rtl="1" eaLnBrk="1" hangingPunct="1">
              <a:defRPr/>
            </a:pPr>
            <a:endParaRPr lang="en-US" sz="2800" i="1" dirty="0">
              <a:solidFill>
                <a:srgbClr val="A50021"/>
              </a:solidFill>
              <a:effectLst>
                <a:outerShdw blurRad="38100" dist="38100" dir="2700000" algn="tl">
                  <a:srgbClr val="C0C0C0"/>
                </a:outerShdw>
              </a:effectLst>
              <a:latin typeface="Monotype Corsiva" pitchFamily="66" charset="0"/>
              <a:cs typeface="+mn-cs"/>
            </a:endParaRPr>
          </a:p>
          <a:p>
            <a:pPr algn="ctr" rtl="1" eaLnBrk="1" hangingPunct="1">
              <a:defRPr/>
            </a:pPr>
            <a:endParaRPr lang="en-US" sz="2800" i="1" dirty="0">
              <a:solidFill>
                <a:srgbClr val="A50021"/>
              </a:solidFill>
              <a:effectLst>
                <a:outerShdw blurRad="38100" dist="38100" dir="2700000" algn="tl">
                  <a:srgbClr val="C0C0C0"/>
                </a:outerShdw>
              </a:effectLst>
              <a:latin typeface="Monotype Corsiva" pitchFamily="66" charset="0"/>
              <a:cs typeface="+mn-cs"/>
            </a:endParaRPr>
          </a:p>
          <a:p>
            <a:pPr algn="ctr" rtl="1" eaLnBrk="1" hangingPunct="1">
              <a:defRPr/>
            </a:pPr>
            <a:endParaRPr lang="en-US" sz="2800" i="1" dirty="0">
              <a:solidFill>
                <a:srgbClr val="A50021"/>
              </a:solidFill>
              <a:effectLst>
                <a:outerShdw blurRad="38100" dist="38100" dir="2700000" algn="tl">
                  <a:srgbClr val="C0C0C0"/>
                </a:outerShdw>
              </a:effectLst>
              <a:latin typeface="Monotype Corsiva" pitchFamily="66" charset="0"/>
              <a:cs typeface="+mn-cs"/>
            </a:endParaRPr>
          </a:p>
        </p:txBody>
      </p:sp>
      <p:sp>
        <p:nvSpPr>
          <p:cNvPr id="15363"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88444B4C-3330-407B-B244-60BF5CB46CD8}" type="slidenum">
              <a:rPr lang="ar-SA" altLang="en-US">
                <a:solidFill>
                  <a:srgbClr val="8D8D8D"/>
                </a:solidFill>
                <a:latin typeface="Tahoma" panose="020B0604030504040204" pitchFamily="34" charset="0"/>
              </a:rPr>
              <a:pPr algn="ctr"/>
              <a:t>2</a:t>
            </a:fld>
            <a:endParaRPr lang="en-US" altLang="en-US">
              <a:solidFill>
                <a:srgbClr val="8D8D8D"/>
              </a:solidFill>
              <a:latin typeface="Tahoma" panose="020B0604030504040204" pitchFamily="34" charset="0"/>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1331913" y="2060575"/>
            <a:ext cx="6119812" cy="2278063"/>
          </a:xfrm>
          <a:prstGeom prst="rect">
            <a:avLst/>
          </a:prstGeom>
        </p:spPr>
        <p:txBody>
          <a:bodyPr>
            <a:normAutofit/>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sz="3000" b="1" kern="0" dirty="0">
                <a:solidFill>
                  <a:schemeClr val="tx2">
                    <a:lumMod val="75000"/>
                  </a:schemeClr>
                </a:solidFill>
                <a:ea typeface="Calibri"/>
              </a:rPr>
              <a:t>Plan for Fulfilling Academic Integrity</a:t>
            </a:r>
          </a:p>
          <a:p>
            <a:pPr marL="0" indent="0" algn="ctr" rtl="0">
              <a:buClr>
                <a:srgbClr val="3333CC"/>
              </a:buClr>
              <a:buFont typeface="Wingdings" pitchFamily="2" charset="2"/>
              <a:buNone/>
              <a:defRPr/>
            </a:pPr>
            <a:endParaRPr lang="en-US" sz="3000" b="1" kern="0" dirty="0">
              <a:solidFill>
                <a:srgbClr val="002060"/>
              </a:solidFill>
              <a:ea typeface="Calibri"/>
            </a:endParaRPr>
          </a:p>
        </p:txBody>
      </p:sp>
      <p:sp>
        <p:nvSpPr>
          <p:cNvPr id="32771"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A3389B02-CB82-4A70-AA8A-09EC3A790D6F}" type="slidenum">
              <a:rPr lang="ar-SA" altLang="en-US">
                <a:solidFill>
                  <a:srgbClr val="8D8D8D"/>
                </a:solidFill>
                <a:latin typeface="Tahoma" panose="020B0604030504040204" pitchFamily="34" charset="0"/>
              </a:rPr>
              <a:pPr algn="ctr"/>
              <a:t>20</a:t>
            </a:fld>
            <a:endParaRPr lang="en-US" altLang="en-US">
              <a:solidFill>
                <a:srgbClr val="8D8D8D"/>
              </a:solidFill>
              <a:latin typeface="Tahoma" panose="020B0604030504040204" pitchFamily="34" charset="0"/>
            </a:endParaRPr>
          </a:p>
        </p:txBody>
      </p:sp>
      <p:sp>
        <p:nvSpPr>
          <p:cNvPr id="4" name="Footer Placeholder 3"/>
          <p:cNvSpPr>
            <a:spLocks noGrp="1"/>
          </p:cNvSpPr>
          <p:nvPr>
            <p:ph type="ftr" sz="quarter" idx="11"/>
          </p:nvPr>
        </p:nvSpPr>
        <p:spPr>
          <a:xfrm>
            <a:off x="685800" y="6324600"/>
            <a:ext cx="4510088" cy="457200"/>
          </a:xfrm>
        </p:spPr>
        <p:txBody>
          <a:bodyPr/>
          <a:lstStyle/>
          <a:p>
            <a:pPr algn="l">
              <a:defRPr/>
            </a:pPr>
            <a:r>
              <a:rPr lang="es-ES">
                <a:solidFill>
                  <a:schemeClr val="bg2">
                    <a:lumMod val="50000"/>
                    <a:lumOff val="50000"/>
                  </a:schemeClr>
                </a:solidFill>
              </a:rPr>
              <a:t>SUP4PCL , AU Team</a:t>
            </a:r>
            <a:endParaRPr lang="en-US" dirty="0">
              <a:solidFill>
                <a:schemeClr val="bg2">
                  <a:lumMod val="50000"/>
                  <a:lumOff val="50000"/>
                </a:schemeClr>
              </a:solidFill>
            </a:endParaRPr>
          </a:p>
        </p:txBody>
      </p:sp>
      <p:pic>
        <p:nvPicPr>
          <p:cNvPr id="32773"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4"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463550" y="1295400"/>
            <a:ext cx="8183563" cy="5029200"/>
          </a:xfrm>
          <a:prstGeom prst="rect">
            <a:avLst/>
          </a:prstGeom>
        </p:spPr>
        <p:txBody>
          <a:bodyPr>
            <a:normAutofit/>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sz="3000" b="1" kern="0" dirty="0">
                <a:solidFill>
                  <a:schemeClr val="tx2">
                    <a:lumMod val="75000"/>
                  </a:schemeClr>
                </a:solidFill>
                <a:ea typeface="Calibri"/>
              </a:rPr>
              <a:t>Plan for Fulfilling Academic Integrity</a:t>
            </a:r>
          </a:p>
          <a:p>
            <a:pPr marL="0" indent="0" algn="l" rtl="0">
              <a:buClr>
                <a:srgbClr val="3333CC"/>
              </a:buClr>
              <a:buFont typeface="Wingdings" pitchFamily="2" charset="2"/>
              <a:buNone/>
              <a:defRPr/>
            </a:pPr>
            <a:endParaRPr lang="en-US" sz="1200" kern="0" dirty="0">
              <a:solidFill>
                <a:srgbClr val="002060"/>
              </a:solidFill>
              <a:latin typeface="Calibri" panose="020F0502020204030204" pitchFamily="34" charset="0"/>
              <a:ea typeface="Calibri"/>
            </a:endParaRP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Conduct a workshop for AU team to plan for research academic integrity (e.g. EU research ethics guidelines, needed procedures, timelines).</a:t>
            </a: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Produce manual of guidelines to be used by research team during all stages of research work.</a:t>
            </a: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Produce Research Ethics Assessment tools</a:t>
            </a: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Produce research documents (e.g. schools informed consent)</a:t>
            </a:r>
          </a:p>
          <a:p>
            <a:pPr algn="l" rtl="0">
              <a:buClr>
                <a:srgbClr val="3333CC"/>
              </a:buClr>
              <a:buFont typeface="Arial" panose="020B0604020202020204" pitchFamily="34" charset="0"/>
              <a:buChar char="•"/>
              <a:defRPr/>
            </a:pPr>
            <a:r>
              <a:rPr lang="en-US" sz="2400" kern="0" dirty="0">
                <a:solidFill>
                  <a:srgbClr val="002060"/>
                </a:solidFill>
                <a:latin typeface="Calibri" panose="020F0502020204030204" pitchFamily="34" charset="0"/>
                <a:ea typeface="Calibri"/>
              </a:rPr>
              <a:t>Ongoing communication with EU partner for consultation on EU research ethics regulations</a:t>
            </a:r>
          </a:p>
          <a:p>
            <a:pPr algn="l" rtl="0">
              <a:buClr>
                <a:srgbClr val="3333CC"/>
              </a:buClr>
              <a:buFont typeface="Arial" panose="020B0604020202020204" pitchFamily="34" charset="0"/>
              <a:buChar char="•"/>
              <a:defRPr/>
            </a:pPr>
            <a:endParaRPr lang="en-US" sz="2400" kern="0" dirty="0">
              <a:solidFill>
                <a:srgbClr val="002060"/>
              </a:solidFill>
              <a:latin typeface="Calibri" panose="020F0502020204030204" pitchFamily="34" charset="0"/>
              <a:ea typeface="Calibri"/>
            </a:endParaRPr>
          </a:p>
          <a:p>
            <a:pPr algn="l" rtl="0">
              <a:buClr>
                <a:srgbClr val="3333CC"/>
              </a:buClr>
              <a:buFont typeface="Arial" panose="020B0604020202020204" pitchFamily="34" charset="0"/>
              <a:buChar char="•"/>
              <a:defRPr/>
            </a:pPr>
            <a:endParaRPr lang="en-US" sz="2400" b="1" kern="0" dirty="0">
              <a:solidFill>
                <a:srgbClr val="002060"/>
              </a:solidFill>
              <a:latin typeface="Calibri" panose="020F0502020204030204" pitchFamily="34" charset="0"/>
              <a:ea typeface="Calibri"/>
            </a:endParaRPr>
          </a:p>
        </p:txBody>
      </p:sp>
      <p:sp>
        <p:nvSpPr>
          <p:cNvPr id="33795"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A40B9FDA-683D-40D6-B58B-51605D1525BB}" type="slidenum">
              <a:rPr lang="ar-SA" altLang="en-US">
                <a:solidFill>
                  <a:srgbClr val="8D8D8D"/>
                </a:solidFill>
                <a:latin typeface="Tahoma" panose="020B0604030504040204" pitchFamily="34" charset="0"/>
              </a:rPr>
              <a:pPr algn="ctr"/>
              <a:t>21</a:t>
            </a:fld>
            <a:endParaRPr lang="en-US" altLang="en-US">
              <a:solidFill>
                <a:srgbClr val="8D8D8D"/>
              </a:solidFill>
              <a:latin typeface="Tahoma" panose="020B0604030504040204" pitchFamily="34" charset="0"/>
            </a:endParaRPr>
          </a:p>
        </p:txBody>
      </p:sp>
      <p:sp>
        <p:nvSpPr>
          <p:cNvPr id="4" name="Footer Placeholder 3"/>
          <p:cNvSpPr>
            <a:spLocks noGrp="1"/>
          </p:cNvSpPr>
          <p:nvPr>
            <p:ph type="ftr" sz="quarter" idx="11"/>
          </p:nvPr>
        </p:nvSpPr>
        <p:spPr>
          <a:xfrm>
            <a:off x="685800" y="6324600"/>
            <a:ext cx="4510088" cy="457200"/>
          </a:xfrm>
        </p:spPr>
        <p:txBody>
          <a:bodyPr/>
          <a:lstStyle/>
          <a:p>
            <a:pPr algn="l">
              <a:defRPr/>
            </a:pPr>
            <a:r>
              <a:rPr lang="es-ES">
                <a:solidFill>
                  <a:schemeClr val="bg2">
                    <a:lumMod val="50000"/>
                    <a:lumOff val="50000"/>
                  </a:schemeClr>
                </a:solidFill>
              </a:rPr>
              <a:t>SUP4PCL , AU Team</a:t>
            </a:r>
            <a:endParaRPr lang="en-US" dirty="0">
              <a:solidFill>
                <a:schemeClr val="bg2">
                  <a:lumMod val="50000"/>
                  <a:lumOff val="50000"/>
                </a:schemeClr>
              </a:solidFill>
            </a:endParaRPr>
          </a:p>
        </p:txBody>
      </p:sp>
      <p:pic>
        <p:nvPicPr>
          <p:cNvPr id="33797"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8"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463550" y="1773238"/>
            <a:ext cx="8183563" cy="4221162"/>
          </a:xfrm>
          <a:prstGeom prst="rect">
            <a:avLst/>
          </a:prstGeom>
        </p:spPr>
        <p:txBody>
          <a:bodyPr>
            <a:normAutofit/>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sz="3000" b="1" kern="0" dirty="0">
                <a:solidFill>
                  <a:schemeClr val="tx2">
                    <a:lumMod val="75000"/>
                  </a:schemeClr>
                </a:solidFill>
                <a:ea typeface="Calibri"/>
              </a:rPr>
              <a:t>Examples of Ethical Issues identified by EU Guidelines</a:t>
            </a:r>
          </a:p>
          <a:p>
            <a:pPr marL="0" indent="0" algn="l" rtl="0">
              <a:buClr>
                <a:srgbClr val="3333CC"/>
              </a:buClr>
              <a:buFont typeface="Wingdings" pitchFamily="2" charset="2"/>
              <a:buNone/>
              <a:defRPr/>
            </a:pPr>
            <a:endParaRPr lang="en-US" sz="1200" kern="0" dirty="0">
              <a:solidFill>
                <a:srgbClr val="002060"/>
              </a:solidFill>
              <a:latin typeface="Calibri" panose="020F0502020204030204" pitchFamily="34" charset="0"/>
              <a:ea typeface="Calibri"/>
            </a:endParaRPr>
          </a:p>
          <a:p>
            <a:pPr marL="457200" indent="-457200" algn="l" rtl="0">
              <a:buClr>
                <a:srgbClr val="3333CC"/>
              </a:buClr>
              <a:buFont typeface="Wingdings" pitchFamily="2" charset="2"/>
              <a:buAutoNum type="arabicPeriod"/>
              <a:defRPr/>
            </a:pPr>
            <a:r>
              <a:rPr lang="en-US" sz="2400" kern="0" dirty="0">
                <a:solidFill>
                  <a:srgbClr val="002060"/>
                </a:solidFill>
                <a:latin typeface="Calibri" panose="020F0502020204030204" pitchFamily="34" charset="0"/>
                <a:ea typeface="Calibri"/>
              </a:rPr>
              <a:t>Data protection and privacy</a:t>
            </a:r>
          </a:p>
          <a:p>
            <a:pPr marL="457200" indent="-457200" algn="l" rtl="0">
              <a:buClr>
                <a:srgbClr val="3333CC"/>
              </a:buClr>
              <a:buFont typeface="Wingdings" pitchFamily="2" charset="2"/>
              <a:buAutoNum type="arabicPeriod"/>
              <a:defRPr/>
            </a:pPr>
            <a:r>
              <a:rPr lang="en-US" sz="2400" kern="0" dirty="0">
                <a:solidFill>
                  <a:srgbClr val="002060"/>
                </a:solidFill>
                <a:latin typeface="Calibri" panose="020F0502020204030204" pitchFamily="34" charset="0"/>
                <a:ea typeface="Calibri"/>
              </a:rPr>
              <a:t>Informed consent</a:t>
            </a:r>
          </a:p>
          <a:p>
            <a:pPr marL="457200" indent="-457200" algn="l" rtl="0">
              <a:buClr>
                <a:srgbClr val="3333CC"/>
              </a:buClr>
              <a:buFont typeface="Wingdings" pitchFamily="2" charset="2"/>
              <a:buAutoNum type="arabicPeriod"/>
              <a:defRPr/>
            </a:pPr>
            <a:r>
              <a:rPr lang="en-US" sz="2400" kern="0" dirty="0">
                <a:solidFill>
                  <a:srgbClr val="002060"/>
                </a:solidFill>
                <a:latin typeface="Calibri" panose="020F0502020204030204" pitchFamily="34" charset="0"/>
                <a:ea typeface="Calibri"/>
              </a:rPr>
              <a:t>Dual use</a:t>
            </a:r>
          </a:p>
          <a:p>
            <a:pPr marL="457200" indent="-457200" algn="l" rtl="0">
              <a:buClr>
                <a:srgbClr val="3333CC"/>
              </a:buClr>
              <a:buFont typeface="Wingdings" pitchFamily="2" charset="2"/>
              <a:buAutoNum type="arabicPeriod"/>
              <a:defRPr/>
            </a:pPr>
            <a:r>
              <a:rPr lang="en-US" sz="2400" kern="0" dirty="0">
                <a:solidFill>
                  <a:srgbClr val="002060"/>
                </a:solidFill>
                <a:latin typeface="Calibri" panose="020F0502020204030204" pitchFamily="34" charset="0"/>
                <a:ea typeface="Calibri"/>
              </a:rPr>
              <a:t>Research involving developing countries </a:t>
            </a:r>
          </a:p>
          <a:p>
            <a:pPr marL="0" indent="0" algn="l" rtl="0">
              <a:buClr>
                <a:srgbClr val="3333CC"/>
              </a:buClr>
              <a:buFont typeface="Wingdings" pitchFamily="2" charset="2"/>
              <a:buNone/>
              <a:defRPr/>
            </a:pPr>
            <a:endParaRPr lang="en-US" sz="2400" kern="0" dirty="0">
              <a:solidFill>
                <a:srgbClr val="002060"/>
              </a:solidFill>
              <a:latin typeface="Calibri" panose="020F0502020204030204" pitchFamily="34" charset="0"/>
              <a:ea typeface="Calibri"/>
            </a:endParaRPr>
          </a:p>
          <a:p>
            <a:pPr algn="l" rtl="0">
              <a:buClr>
                <a:srgbClr val="3333CC"/>
              </a:buClr>
              <a:buFont typeface="Arial" panose="020B0604020202020204" pitchFamily="34" charset="0"/>
              <a:buChar char="•"/>
              <a:defRPr/>
            </a:pPr>
            <a:endParaRPr lang="en-US" sz="2400" kern="0" dirty="0">
              <a:solidFill>
                <a:srgbClr val="002060"/>
              </a:solidFill>
              <a:latin typeface="Calibri" panose="020F0502020204030204" pitchFamily="34" charset="0"/>
              <a:ea typeface="Calibri"/>
            </a:endParaRPr>
          </a:p>
          <a:p>
            <a:pPr algn="l" rtl="0">
              <a:buClr>
                <a:srgbClr val="3333CC"/>
              </a:buClr>
              <a:buFont typeface="Arial" panose="020B0604020202020204" pitchFamily="34" charset="0"/>
              <a:buChar char="•"/>
              <a:defRPr/>
            </a:pPr>
            <a:endParaRPr lang="en-US" sz="2400" b="1" kern="0" dirty="0">
              <a:solidFill>
                <a:srgbClr val="002060"/>
              </a:solidFill>
              <a:latin typeface="Calibri" panose="020F0502020204030204" pitchFamily="34" charset="0"/>
              <a:ea typeface="Calibri"/>
            </a:endParaRPr>
          </a:p>
        </p:txBody>
      </p:sp>
      <p:sp>
        <p:nvSpPr>
          <p:cNvPr id="34819"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E7A727D0-CFC2-411E-9893-FC26A3109C7D}" type="slidenum">
              <a:rPr lang="ar-SA" altLang="en-US">
                <a:solidFill>
                  <a:srgbClr val="8D8D8D"/>
                </a:solidFill>
                <a:latin typeface="Tahoma" panose="020B0604030504040204" pitchFamily="34" charset="0"/>
              </a:rPr>
              <a:pPr algn="ctr"/>
              <a:t>22</a:t>
            </a:fld>
            <a:endParaRPr lang="en-US" altLang="en-US">
              <a:solidFill>
                <a:srgbClr val="8D8D8D"/>
              </a:solidFill>
              <a:latin typeface="Tahoma" panose="020B0604030504040204" pitchFamily="34" charset="0"/>
            </a:endParaRPr>
          </a:p>
        </p:txBody>
      </p:sp>
      <p:sp>
        <p:nvSpPr>
          <p:cNvPr id="4" name="Footer Placeholder 3"/>
          <p:cNvSpPr>
            <a:spLocks noGrp="1"/>
          </p:cNvSpPr>
          <p:nvPr>
            <p:ph type="ftr" sz="quarter" idx="11"/>
          </p:nvPr>
        </p:nvSpPr>
        <p:spPr>
          <a:xfrm>
            <a:off x="685800" y="6324600"/>
            <a:ext cx="4510088" cy="457200"/>
          </a:xfrm>
        </p:spPr>
        <p:txBody>
          <a:bodyPr/>
          <a:lstStyle/>
          <a:p>
            <a:pPr algn="l">
              <a:defRPr/>
            </a:pPr>
            <a:r>
              <a:rPr lang="es-ES">
                <a:solidFill>
                  <a:schemeClr val="bg2">
                    <a:lumMod val="50000"/>
                    <a:lumOff val="50000"/>
                  </a:schemeClr>
                </a:solidFill>
              </a:rPr>
              <a:t>SUP4PCL , AU Team</a:t>
            </a:r>
            <a:endParaRPr lang="en-US" dirty="0">
              <a:solidFill>
                <a:schemeClr val="bg2">
                  <a:lumMod val="50000"/>
                  <a:lumOff val="50000"/>
                </a:schemeClr>
              </a:solidFill>
            </a:endParaRPr>
          </a:p>
        </p:txBody>
      </p:sp>
      <p:pic>
        <p:nvPicPr>
          <p:cNvPr id="34821"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2"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463550" y="1295400"/>
            <a:ext cx="8183563" cy="5029200"/>
          </a:xfrm>
          <a:prstGeom prst="rect">
            <a:avLst/>
          </a:prstGeom>
        </p:spPr>
        <p:txBody>
          <a:bodyPr>
            <a:normAutofit/>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b="1" kern="0" dirty="0">
                <a:solidFill>
                  <a:srgbClr val="002060"/>
                </a:solidFill>
                <a:latin typeface="Calibri" panose="020F0502020204030204" pitchFamily="34" charset="0"/>
                <a:ea typeface="Calibri"/>
              </a:rPr>
              <a:t>Useful Resources</a:t>
            </a:r>
          </a:p>
          <a:p>
            <a:pPr marL="0" indent="0" algn="l" rtl="0">
              <a:buClr>
                <a:srgbClr val="3333CC"/>
              </a:buClr>
              <a:buFont typeface="Wingdings" pitchFamily="2" charset="2"/>
              <a:buNone/>
              <a:defRPr/>
            </a:pPr>
            <a:endParaRPr lang="en-US" sz="2400" kern="0" dirty="0">
              <a:solidFill>
                <a:srgbClr val="002060"/>
              </a:solidFill>
              <a:latin typeface="Calibri" panose="020F0502020204030204" pitchFamily="34" charset="0"/>
              <a:ea typeface="Calibri"/>
            </a:endParaRPr>
          </a:p>
          <a:p>
            <a:pPr marL="0" indent="0" algn="l" rtl="0">
              <a:buClr>
                <a:srgbClr val="3333CC"/>
              </a:buClr>
              <a:buFont typeface="Wingdings" pitchFamily="2" charset="2"/>
              <a:buNone/>
              <a:defRPr/>
            </a:pPr>
            <a:r>
              <a:rPr lang="en-US" sz="2400" kern="0" dirty="0">
                <a:solidFill>
                  <a:srgbClr val="002060"/>
                </a:solidFill>
                <a:latin typeface="Calibri" panose="020F0502020204030204" pitchFamily="34" charset="0"/>
                <a:ea typeface="Calibri"/>
              </a:rPr>
              <a:t>EUREC is a network that brings together already existing national Research Ethics Committees (RECs) associations, networks or comparable initiatives on the European level.  It also offers  free and open access to online training program on research ethics and regulation.</a:t>
            </a:r>
          </a:p>
          <a:p>
            <a:pPr marL="0" indent="0" algn="l" rtl="0">
              <a:buClr>
                <a:srgbClr val="3333CC"/>
              </a:buClr>
              <a:buFont typeface="Wingdings" pitchFamily="2" charset="2"/>
              <a:buNone/>
              <a:defRPr/>
            </a:pPr>
            <a:r>
              <a:rPr lang="en-US" sz="2400" kern="0" dirty="0">
                <a:solidFill>
                  <a:srgbClr val="002060"/>
                </a:solidFill>
                <a:latin typeface="Calibri" panose="020F0502020204030204" pitchFamily="34" charset="0"/>
                <a:ea typeface="Calibri"/>
                <a:hlinkClick r:id="rId2"/>
              </a:rPr>
              <a:t>http://www.eurecnet.org/index.html</a:t>
            </a:r>
            <a:endParaRPr lang="en-US" sz="2400" kern="0" dirty="0">
              <a:solidFill>
                <a:srgbClr val="002060"/>
              </a:solidFill>
              <a:latin typeface="Calibri" panose="020F0502020204030204" pitchFamily="34" charset="0"/>
              <a:ea typeface="Calibri"/>
            </a:endParaRPr>
          </a:p>
          <a:p>
            <a:pPr marL="0" indent="0" algn="l" rtl="0">
              <a:buClr>
                <a:srgbClr val="3333CC"/>
              </a:buClr>
              <a:buFont typeface="Wingdings" pitchFamily="2" charset="2"/>
              <a:buNone/>
              <a:defRPr/>
            </a:pPr>
            <a:r>
              <a:rPr lang="en-US" sz="2400" kern="0" dirty="0">
                <a:solidFill>
                  <a:srgbClr val="002060"/>
                </a:solidFill>
                <a:latin typeface="Calibri" panose="020F0502020204030204" pitchFamily="34" charset="0"/>
                <a:ea typeface="Calibri"/>
                <a:hlinkClick r:id="rId3"/>
              </a:rPr>
              <a:t>http://www.eurecnet.org/materials/index.html</a:t>
            </a:r>
            <a:endParaRPr lang="en-US" sz="2400" kern="0" dirty="0">
              <a:solidFill>
                <a:srgbClr val="002060"/>
              </a:solidFill>
              <a:latin typeface="Calibri" panose="020F0502020204030204" pitchFamily="34" charset="0"/>
              <a:ea typeface="Calibri"/>
            </a:endParaRPr>
          </a:p>
          <a:p>
            <a:pPr marL="0" indent="0" algn="l" rtl="0">
              <a:buClr>
                <a:srgbClr val="3333CC"/>
              </a:buClr>
              <a:buFont typeface="Wingdings" pitchFamily="2" charset="2"/>
              <a:buNone/>
              <a:defRPr/>
            </a:pPr>
            <a:endParaRPr lang="en-US" sz="2400" kern="0" dirty="0">
              <a:solidFill>
                <a:srgbClr val="002060"/>
              </a:solidFill>
              <a:latin typeface="Calibri" panose="020F0502020204030204" pitchFamily="34" charset="0"/>
              <a:ea typeface="Calibri"/>
            </a:endParaRPr>
          </a:p>
          <a:p>
            <a:pPr algn="l" rtl="0">
              <a:buClr>
                <a:srgbClr val="3333CC"/>
              </a:buClr>
              <a:buFont typeface="Arial" panose="020B0604020202020204" pitchFamily="34" charset="0"/>
              <a:buChar char="•"/>
              <a:defRPr/>
            </a:pPr>
            <a:endParaRPr lang="en-US" sz="2400" kern="0" dirty="0">
              <a:solidFill>
                <a:srgbClr val="002060"/>
              </a:solidFill>
              <a:latin typeface="Calibri" panose="020F0502020204030204" pitchFamily="34" charset="0"/>
              <a:ea typeface="Calibri"/>
            </a:endParaRPr>
          </a:p>
          <a:p>
            <a:pPr algn="l" rtl="0">
              <a:buClr>
                <a:srgbClr val="3333CC"/>
              </a:buClr>
              <a:buFont typeface="Arial" panose="020B0604020202020204" pitchFamily="34" charset="0"/>
              <a:buChar char="•"/>
              <a:defRPr/>
            </a:pPr>
            <a:endParaRPr lang="en-US" sz="2400" b="1" kern="0" dirty="0">
              <a:solidFill>
                <a:srgbClr val="002060"/>
              </a:solidFill>
              <a:latin typeface="Calibri" panose="020F0502020204030204" pitchFamily="34" charset="0"/>
              <a:ea typeface="Calibri"/>
            </a:endParaRPr>
          </a:p>
        </p:txBody>
      </p:sp>
      <p:sp>
        <p:nvSpPr>
          <p:cNvPr id="35843"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EECBA7A7-7136-4D54-AA2F-5F0895867300}" type="slidenum">
              <a:rPr lang="ar-SA" altLang="en-US">
                <a:solidFill>
                  <a:srgbClr val="8D8D8D"/>
                </a:solidFill>
                <a:latin typeface="Tahoma" panose="020B0604030504040204" pitchFamily="34" charset="0"/>
              </a:rPr>
              <a:pPr algn="ctr"/>
              <a:t>23</a:t>
            </a:fld>
            <a:endParaRPr lang="en-US" altLang="en-US">
              <a:solidFill>
                <a:srgbClr val="8D8D8D"/>
              </a:solidFill>
              <a:latin typeface="Tahoma" panose="020B0604030504040204" pitchFamily="34" charset="0"/>
            </a:endParaRPr>
          </a:p>
        </p:txBody>
      </p:sp>
      <p:sp>
        <p:nvSpPr>
          <p:cNvPr id="4" name="Footer Placeholder 3"/>
          <p:cNvSpPr>
            <a:spLocks noGrp="1"/>
          </p:cNvSpPr>
          <p:nvPr>
            <p:ph type="ftr" sz="quarter" idx="11"/>
          </p:nvPr>
        </p:nvSpPr>
        <p:spPr>
          <a:xfrm>
            <a:off x="685800" y="6324600"/>
            <a:ext cx="4510088" cy="457200"/>
          </a:xfrm>
        </p:spPr>
        <p:txBody>
          <a:bodyPr/>
          <a:lstStyle/>
          <a:p>
            <a:pPr algn="l">
              <a:defRPr/>
            </a:pPr>
            <a:r>
              <a:rPr lang="es-ES">
                <a:solidFill>
                  <a:schemeClr val="bg2">
                    <a:lumMod val="50000"/>
                    <a:lumOff val="50000"/>
                  </a:schemeClr>
                </a:solidFill>
              </a:rPr>
              <a:t>SUP4PCL , AU Team</a:t>
            </a:r>
            <a:endParaRPr lang="en-US" dirty="0">
              <a:solidFill>
                <a:schemeClr val="bg2">
                  <a:lumMod val="50000"/>
                  <a:lumOff val="50000"/>
                </a:schemeClr>
              </a:solidFill>
            </a:endParaRPr>
          </a:p>
        </p:txBody>
      </p:sp>
      <p:pic>
        <p:nvPicPr>
          <p:cNvPr id="35845" name="Picture 6" descr="انطلاق فعاليات اليوبيل الماسي لجامعة الإسكندرية..اليوم"/>
          <p:cNvPicPr>
            <a:picLocks noChangeAspect="1" noChangeArrowheads="1"/>
          </p:cNvPicPr>
          <p:nvPr/>
        </p:nvPicPr>
        <p:blipFill>
          <a:blip r:embed="rId4">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6" name="Picture 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684213" y="1916113"/>
            <a:ext cx="7775575" cy="4105275"/>
          </a:xfrm>
          <a:prstGeom prst="rect">
            <a:avLst/>
          </a:prstGeom>
        </p:spPr>
        <p:txBody>
          <a:bodyPr>
            <a:normAutofit/>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sz="4000" i="1" kern="0" dirty="0">
                <a:solidFill>
                  <a:srgbClr val="002060"/>
                </a:solidFill>
                <a:latin typeface="Calibri" panose="020F0502020204030204" pitchFamily="34" charset="0"/>
                <a:ea typeface="Calibri"/>
              </a:rPr>
              <a:t>Thank You</a:t>
            </a:r>
          </a:p>
          <a:p>
            <a:pPr marL="0" indent="0" algn="ctr" rtl="0">
              <a:buClr>
                <a:srgbClr val="3333CC"/>
              </a:buClr>
              <a:buFont typeface="Wingdings" pitchFamily="2" charset="2"/>
              <a:buNone/>
              <a:defRPr/>
            </a:pPr>
            <a:r>
              <a:rPr lang="en-US" sz="4000" i="1" kern="0" dirty="0">
                <a:solidFill>
                  <a:srgbClr val="002060"/>
                </a:solidFill>
                <a:latin typeface="Calibri" panose="020F0502020204030204" pitchFamily="34" charset="0"/>
                <a:ea typeface="Calibri"/>
              </a:rPr>
              <a:t>AU Team</a:t>
            </a:r>
          </a:p>
          <a:p>
            <a:pPr algn="l" rtl="0">
              <a:buClr>
                <a:srgbClr val="3333CC"/>
              </a:buClr>
              <a:buFont typeface="Arial" panose="020B0604020202020204" pitchFamily="34" charset="0"/>
              <a:buChar char="•"/>
              <a:defRPr/>
            </a:pPr>
            <a:endParaRPr lang="en-US" sz="2400" b="1" kern="0" dirty="0">
              <a:solidFill>
                <a:srgbClr val="002060"/>
              </a:solidFill>
              <a:latin typeface="Calibri" panose="020F0502020204030204" pitchFamily="34" charset="0"/>
              <a:ea typeface="Calibri"/>
            </a:endParaRPr>
          </a:p>
        </p:txBody>
      </p:sp>
      <p:sp>
        <p:nvSpPr>
          <p:cNvPr id="36867"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7776C7A1-65E7-492A-BC69-324232C937FF}" type="slidenum">
              <a:rPr lang="ar-SA" altLang="en-US">
                <a:solidFill>
                  <a:srgbClr val="8D8D8D"/>
                </a:solidFill>
                <a:latin typeface="Tahoma" panose="020B0604030504040204" pitchFamily="34" charset="0"/>
              </a:rPr>
              <a:pPr algn="ctr"/>
              <a:t>24</a:t>
            </a:fld>
            <a:endParaRPr lang="en-US" altLang="en-US">
              <a:solidFill>
                <a:srgbClr val="8D8D8D"/>
              </a:solidFill>
              <a:latin typeface="Tahoma" panose="020B0604030504040204" pitchFamily="34" charset="0"/>
            </a:endParaRPr>
          </a:p>
        </p:txBody>
      </p:sp>
      <p:sp>
        <p:nvSpPr>
          <p:cNvPr id="4" name="Footer Placeholder 3"/>
          <p:cNvSpPr>
            <a:spLocks noGrp="1"/>
          </p:cNvSpPr>
          <p:nvPr>
            <p:ph type="ftr" sz="quarter" idx="11"/>
          </p:nvPr>
        </p:nvSpPr>
        <p:spPr>
          <a:xfrm>
            <a:off x="685800" y="6324600"/>
            <a:ext cx="4510088" cy="457200"/>
          </a:xfrm>
        </p:spPr>
        <p:txBody>
          <a:bodyPr/>
          <a:lstStyle/>
          <a:p>
            <a:pPr algn="l">
              <a:defRPr/>
            </a:pPr>
            <a:r>
              <a:rPr lang="es-ES">
                <a:solidFill>
                  <a:schemeClr val="bg2">
                    <a:lumMod val="50000"/>
                    <a:lumOff val="50000"/>
                  </a:schemeClr>
                </a:solidFill>
              </a:rPr>
              <a:t>SUP4PCL , AU Team</a:t>
            </a:r>
            <a:endParaRPr lang="en-US" dirty="0">
              <a:solidFill>
                <a:schemeClr val="bg2">
                  <a:lumMod val="50000"/>
                  <a:lumOff val="50000"/>
                </a:schemeClr>
              </a:solidFill>
            </a:endParaRPr>
          </a:p>
        </p:txBody>
      </p:sp>
      <p:pic>
        <p:nvPicPr>
          <p:cNvPr id="36869"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0"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463550" y="1295400"/>
            <a:ext cx="8183563" cy="5029200"/>
          </a:xfrm>
          <a:prstGeom prst="rect">
            <a:avLst/>
          </a:prstGeom>
        </p:spPr>
        <p:txBody>
          <a:bodyPr>
            <a:normAutofit/>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sz="3000" b="1" kern="0" dirty="0">
                <a:solidFill>
                  <a:srgbClr val="002060"/>
                </a:solidFill>
                <a:ea typeface="Calibri"/>
              </a:rPr>
              <a:t>Content</a:t>
            </a:r>
          </a:p>
          <a:p>
            <a:pPr algn="l" rtl="0">
              <a:lnSpc>
                <a:spcPct val="200000"/>
              </a:lnSpc>
              <a:buClr>
                <a:srgbClr val="3333CC"/>
              </a:buClr>
              <a:buFont typeface="Wingdings" pitchFamily="2" charset="2"/>
              <a:buChar char="§"/>
              <a:defRPr/>
            </a:pPr>
            <a:r>
              <a:rPr lang="en-US" sz="2400" b="1" kern="0" dirty="0">
                <a:solidFill>
                  <a:srgbClr val="002060"/>
                </a:solidFill>
                <a:latin typeface="Calibri" panose="020F0502020204030204" pitchFamily="34" charset="0"/>
                <a:ea typeface="Calibri"/>
              </a:rPr>
              <a:t>Feedback for the  April “Training of Potential Mentors”</a:t>
            </a:r>
          </a:p>
          <a:p>
            <a:pPr algn="l" rtl="0">
              <a:lnSpc>
                <a:spcPct val="200000"/>
              </a:lnSpc>
              <a:buClr>
                <a:srgbClr val="3333CC"/>
              </a:buClr>
              <a:buFont typeface="Wingdings" pitchFamily="2" charset="2"/>
              <a:buChar char="§"/>
              <a:defRPr/>
            </a:pPr>
            <a:r>
              <a:rPr lang="en-US" sz="2400" b="1" kern="0" dirty="0">
                <a:solidFill>
                  <a:srgbClr val="002060"/>
                </a:solidFill>
                <a:latin typeface="Calibri" panose="020F0502020204030204" pitchFamily="34" charset="0"/>
                <a:ea typeface="Calibri"/>
              </a:rPr>
              <a:t>Full Profile of AU team &amp; Division of labor</a:t>
            </a:r>
          </a:p>
          <a:p>
            <a:pPr algn="l" rtl="0">
              <a:lnSpc>
                <a:spcPct val="200000"/>
              </a:lnSpc>
              <a:buClr>
                <a:srgbClr val="3333CC"/>
              </a:buClr>
              <a:buFont typeface="Wingdings" pitchFamily="2" charset="2"/>
              <a:buChar char="§"/>
              <a:defRPr/>
            </a:pPr>
            <a:r>
              <a:rPr lang="en-US" sz="2400" b="1" kern="0" dirty="0">
                <a:solidFill>
                  <a:srgbClr val="002060"/>
                </a:solidFill>
                <a:latin typeface="Calibri" panose="020F0502020204030204" pitchFamily="34" charset="0"/>
                <a:ea typeface="Calibri"/>
              </a:rPr>
              <a:t>Final list of schools</a:t>
            </a:r>
          </a:p>
          <a:p>
            <a:pPr algn="l" rtl="0">
              <a:lnSpc>
                <a:spcPct val="200000"/>
              </a:lnSpc>
              <a:buClr>
                <a:srgbClr val="3333CC"/>
              </a:buClr>
              <a:buFont typeface="Wingdings" pitchFamily="2" charset="2"/>
              <a:buChar char="§"/>
              <a:defRPr/>
            </a:pPr>
            <a:r>
              <a:rPr lang="en-US" sz="2400" b="1" kern="0" dirty="0">
                <a:solidFill>
                  <a:srgbClr val="002060"/>
                </a:solidFill>
                <a:latin typeface="Calibri" panose="020F0502020204030204" pitchFamily="34" charset="0"/>
                <a:ea typeface="Calibri"/>
              </a:rPr>
              <a:t>Plan for fulfilling academic integrity</a:t>
            </a:r>
          </a:p>
          <a:p>
            <a:pPr algn="l" rtl="0">
              <a:lnSpc>
                <a:spcPct val="200000"/>
              </a:lnSpc>
              <a:buClr>
                <a:srgbClr val="3333CC"/>
              </a:buClr>
              <a:buFont typeface="Wingdings" pitchFamily="2" charset="2"/>
              <a:buChar char="§"/>
              <a:defRPr/>
            </a:pPr>
            <a:endParaRPr lang="en-US" sz="2400" b="1" kern="0" dirty="0">
              <a:solidFill>
                <a:srgbClr val="002060"/>
              </a:solidFill>
              <a:latin typeface="Calibri" panose="020F0502020204030204" pitchFamily="34" charset="0"/>
              <a:ea typeface="Calibri"/>
            </a:endParaRPr>
          </a:p>
          <a:p>
            <a:pPr algn="l" rtl="0">
              <a:buClr>
                <a:srgbClr val="3333CC"/>
              </a:buClr>
              <a:buFont typeface="Wingdings" pitchFamily="2" charset="2"/>
              <a:buChar char="§"/>
              <a:defRPr/>
            </a:pPr>
            <a:endParaRPr lang="en-US" sz="2400" b="1" kern="0" dirty="0">
              <a:solidFill>
                <a:srgbClr val="002060"/>
              </a:solidFill>
              <a:latin typeface="Calibri" panose="020F0502020204030204" pitchFamily="34" charset="0"/>
              <a:ea typeface="Calibri"/>
            </a:endParaRPr>
          </a:p>
        </p:txBody>
      </p:sp>
      <p:sp>
        <p:nvSpPr>
          <p:cNvPr id="16387"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32E30520-14CB-47DE-BB31-20996F6FBB34}" type="slidenum">
              <a:rPr lang="ar-SA" altLang="en-US">
                <a:solidFill>
                  <a:srgbClr val="8D8D8D"/>
                </a:solidFill>
                <a:latin typeface="Tahoma" panose="020B0604030504040204" pitchFamily="34" charset="0"/>
              </a:rPr>
              <a:pPr algn="ctr"/>
              <a:t>3</a:t>
            </a:fld>
            <a:endParaRPr lang="en-US" altLang="en-US">
              <a:solidFill>
                <a:srgbClr val="8D8D8D"/>
              </a:solidFill>
              <a:latin typeface="Tahoma" panose="020B0604030504040204" pitchFamily="34" charset="0"/>
            </a:endParaRPr>
          </a:p>
        </p:txBody>
      </p:sp>
      <p:sp>
        <p:nvSpPr>
          <p:cNvPr id="11" name="Footer Placeholder 3"/>
          <p:cNvSpPr>
            <a:spLocks noGrp="1"/>
          </p:cNvSpPr>
          <p:nvPr>
            <p:ph type="ftr" sz="quarter" idx="11"/>
          </p:nvPr>
        </p:nvSpPr>
        <p:spPr>
          <a:xfrm>
            <a:off x="685800" y="6324600"/>
            <a:ext cx="4510088"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pic>
        <p:nvPicPr>
          <p:cNvPr id="16389"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463550" y="1295400"/>
            <a:ext cx="8183563" cy="5029200"/>
          </a:xfrm>
          <a:prstGeom prst="rect">
            <a:avLst/>
          </a:prstGeom>
        </p:spPr>
        <p:txBody>
          <a:bodyPr>
            <a:normAutofit/>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lnSpc>
                <a:spcPct val="150000"/>
              </a:lnSpc>
              <a:buClr>
                <a:srgbClr val="3333CC"/>
              </a:buClr>
              <a:buFont typeface="Wingdings" pitchFamily="2" charset="2"/>
              <a:buNone/>
              <a:defRPr/>
            </a:pPr>
            <a:endParaRPr lang="en-US" sz="2800" b="1" kern="0" dirty="0">
              <a:solidFill>
                <a:srgbClr val="002060"/>
              </a:solidFill>
              <a:latin typeface="Calibri" panose="020F0502020204030204" pitchFamily="34" charset="0"/>
              <a:ea typeface="Calibri"/>
            </a:endParaRPr>
          </a:p>
          <a:p>
            <a:pPr marL="0" indent="0" algn="ctr" rtl="0">
              <a:lnSpc>
                <a:spcPct val="150000"/>
              </a:lnSpc>
              <a:buClr>
                <a:srgbClr val="3333CC"/>
              </a:buClr>
              <a:buFont typeface="Wingdings" pitchFamily="2" charset="2"/>
              <a:buNone/>
              <a:defRPr/>
            </a:pPr>
            <a:r>
              <a:rPr lang="en-US" sz="3600" b="1" kern="0" dirty="0">
                <a:solidFill>
                  <a:srgbClr val="002060"/>
                </a:solidFill>
                <a:latin typeface="Calibri" panose="020F0502020204030204" pitchFamily="34" charset="0"/>
                <a:ea typeface="Calibri"/>
              </a:rPr>
              <a:t>Feedback for the  April “Training of Potential Mentors”</a:t>
            </a:r>
          </a:p>
          <a:p>
            <a:pPr algn="l" rtl="0">
              <a:lnSpc>
                <a:spcPct val="200000"/>
              </a:lnSpc>
              <a:buClr>
                <a:srgbClr val="3333CC"/>
              </a:buClr>
              <a:buFont typeface="Wingdings" pitchFamily="2" charset="2"/>
              <a:buChar char="§"/>
              <a:defRPr/>
            </a:pPr>
            <a:endParaRPr lang="en-US" sz="2400" b="1" kern="0" dirty="0">
              <a:solidFill>
                <a:srgbClr val="002060"/>
              </a:solidFill>
              <a:latin typeface="Calibri" panose="020F0502020204030204" pitchFamily="34" charset="0"/>
              <a:ea typeface="Calibri"/>
            </a:endParaRPr>
          </a:p>
          <a:p>
            <a:pPr algn="l" rtl="0">
              <a:buClr>
                <a:srgbClr val="3333CC"/>
              </a:buClr>
              <a:buFont typeface="Wingdings" pitchFamily="2" charset="2"/>
              <a:buChar char="§"/>
              <a:defRPr/>
            </a:pPr>
            <a:endParaRPr lang="en-US" sz="2400" b="1" kern="0" dirty="0">
              <a:solidFill>
                <a:srgbClr val="002060"/>
              </a:solidFill>
              <a:latin typeface="Calibri" panose="020F0502020204030204" pitchFamily="34" charset="0"/>
              <a:ea typeface="Calibri"/>
            </a:endParaRPr>
          </a:p>
        </p:txBody>
      </p:sp>
      <p:sp>
        <p:nvSpPr>
          <p:cNvPr id="17411"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B8878915-FE49-476F-A1A2-1926DCB2D2E0}" type="slidenum">
              <a:rPr lang="ar-SA" altLang="en-US">
                <a:solidFill>
                  <a:srgbClr val="8D8D8D"/>
                </a:solidFill>
                <a:latin typeface="Tahoma" panose="020B0604030504040204" pitchFamily="34" charset="0"/>
              </a:rPr>
              <a:pPr algn="ctr"/>
              <a:t>4</a:t>
            </a:fld>
            <a:endParaRPr lang="en-US" altLang="en-US">
              <a:solidFill>
                <a:srgbClr val="8D8D8D"/>
              </a:solidFill>
              <a:latin typeface="Tahoma" panose="020B0604030504040204" pitchFamily="34" charset="0"/>
            </a:endParaRPr>
          </a:p>
        </p:txBody>
      </p:sp>
      <p:sp>
        <p:nvSpPr>
          <p:cNvPr id="11" name="Footer Placeholder 3"/>
          <p:cNvSpPr>
            <a:spLocks noGrp="1"/>
          </p:cNvSpPr>
          <p:nvPr>
            <p:ph type="ftr" sz="quarter" idx="11"/>
          </p:nvPr>
        </p:nvSpPr>
        <p:spPr>
          <a:xfrm>
            <a:off x="685800" y="6324600"/>
            <a:ext cx="4510088"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pic>
        <p:nvPicPr>
          <p:cNvPr id="17413"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4"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463550" y="1295400"/>
            <a:ext cx="8183563" cy="5029200"/>
          </a:xfrm>
          <a:prstGeom prst="rect">
            <a:avLst/>
          </a:prstGeom>
        </p:spPr>
        <p:txBody>
          <a:bodyPr>
            <a:normAutofit fontScale="92500"/>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sz="3000" b="1" kern="0" dirty="0">
                <a:solidFill>
                  <a:srgbClr val="002060"/>
                </a:solidFill>
                <a:ea typeface="Calibri"/>
              </a:rPr>
              <a:t>Feedback for the Training in April</a:t>
            </a:r>
          </a:p>
          <a:p>
            <a:pPr marL="0" indent="0" algn="l" rtl="0">
              <a:lnSpc>
                <a:spcPct val="200000"/>
              </a:lnSpc>
              <a:buClr>
                <a:srgbClr val="3333CC"/>
              </a:buClr>
              <a:buFont typeface="Wingdings" pitchFamily="2" charset="2"/>
              <a:buNone/>
              <a:defRPr/>
            </a:pPr>
            <a:r>
              <a:rPr lang="en-US" sz="2400" b="1" kern="0" dirty="0">
                <a:solidFill>
                  <a:srgbClr val="002060"/>
                </a:solidFill>
                <a:latin typeface="Calibri" panose="020F0502020204030204" pitchFamily="34" charset="0"/>
                <a:ea typeface="Calibri"/>
              </a:rPr>
              <a:t>Goals</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Developing knowledge, skills and attitudes towards mentoring as a key vehicle for PD</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Familiarizing  participants with their expected roles as mentors</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Identifying possible routes for establishing partnership between schools and universities.</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Identifying tools and procedures to assess schools’ needs</a:t>
            </a:r>
          </a:p>
          <a:p>
            <a:pPr algn="l" rtl="0">
              <a:lnSpc>
                <a:spcPct val="200000"/>
              </a:lnSpc>
              <a:buClr>
                <a:srgbClr val="3333CC"/>
              </a:buClr>
              <a:buFont typeface="Wingdings" pitchFamily="2" charset="2"/>
              <a:buChar char="§"/>
              <a:defRPr/>
            </a:pPr>
            <a:endParaRPr lang="en-US" sz="2400" b="1" kern="0" dirty="0">
              <a:solidFill>
                <a:srgbClr val="002060"/>
              </a:solidFill>
              <a:latin typeface="Calibri" panose="020F0502020204030204" pitchFamily="34" charset="0"/>
              <a:ea typeface="Calibri"/>
            </a:endParaRPr>
          </a:p>
        </p:txBody>
      </p:sp>
      <p:sp>
        <p:nvSpPr>
          <p:cNvPr id="18435"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95658505-A71D-4862-A45E-6DCDDC7F9992}" type="slidenum">
              <a:rPr lang="ar-SA" altLang="en-US">
                <a:solidFill>
                  <a:srgbClr val="8D8D8D"/>
                </a:solidFill>
                <a:latin typeface="Tahoma" panose="020B0604030504040204" pitchFamily="34" charset="0"/>
              </a:rPr>
              <a:pPr algn="ctr"/>
              <a:t>5</a:t>
            </a:fld>
            <a:endParaRPr lang="en-US" altLang="en-US">
              <a:solidFill>
                <a:srgbClr val="8D8D8D"/>
              </a:solidFill>
              <a:latin typeface="Tahoma" panose="020B0604030504040204" pitchFamily="34" charset="0"/>
            </a:endParaRPr>
          </a:p>
        </p:txBody>
      </p:sp>
      <p:sp>
        <p:nvSpPr>
          <p:cNvPr id="9" name="Footer Placeholder 3"/>
          <p:cNvSpPr>
            <a:spLocks noGrp="1"/>
          </p:cNvSpPr>
          <p:nvPr>
            <p:ph type="ftr" sz="quarter" idx="11"/>
          </p:nvPr>
        </p:nvSpPr>
        <p:spPr>
          <a:xfrm>
            <a:off x="685800" y="6324600"/>
            <a:ext cx="4510088"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pic>
        <p:nvPicPr>
          <p:cNvPr id="18437"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8"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463550" y="1295400"/>
            <a:ext cx="8183563" cy="5029200"/>
          </a:xfrm>
          <a:prstGeom prst="rect">
            <a:avLst/>
          </a:prstGeom>
        </p:spPr>
        <p:txBody>
          <a:bodyPr>
            <a:normAutofit/>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sz="3000" b="1" kern="0" dirty="0">
                <a:solidFill>
                  <a:srgbClr val="002060"/>
                </a:solidFill>
                <a:ea typeface="Calibri"/>
              </a:rPr>
              <a:t>Feedback for the Training in April</a:t>
            </a:r>
          </a:p>
          <a:p>
            <a:pPr marL="0" indent="0" algn="l" rtl="0">
              <a:lnSpc>
                <a:spcPct val="200000"/>
              </a:lnSpc>
              <a:buClr>
                <a:srgbClr val="3333CC"/>
              </a:buClr>
              <a:buFont typeface="Wingdings" pitchFamily="2" charset="2"/>
              <a:buNone/>
              <a:defRPr/>
            </a:pPr>
            <a:r>
              <a:rPr lang="en-US" sz="2400" b="1" kern="0" dirty="0">
                <a:solidFill>
                  <a:srgbClr val="002060"/>
                </a:solidFill>
                <a:latin typeface="Calibri" panose="020F0502020204030204" pitchFamily="34" charset="0"/>
                <a:ea typeface="Calibri"/>
              </a:rPr>
              <a:t>Participants</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EU: Chris </a:t>
            </a:r>
            <a:r>
              <a:rPr lang="en-US" sz="2400" kern="0" dirty="0" err="1">
                <a:solidFill>
                  <a:srgbClr val="002060"/>
                </a:solidFill>
                <a:latin typeface="Calibri" panose="020F0502020204030204" pitchFamily="34" charset="0"/>
                <a:ea typeface="Calibri"/>
              </a:rPr>
              <a:t>Willkins</a:t>
            </a:r>
            <a:r>
              <a:rPr lang="en-US" sz="2400" kern="0" dirty="0">
                <a:solidFill>
                  <a:srgbClr val="002060"/>
                </a:solidFill>
                <a:latin typeface="Calibri" panose="020F0502020204030204" pitchFamily="34" charset="0"/>
                <a:ea typeface="Calibri"/>
              </a:rPr>
              <a:t> (ULEIC), Helen Scott &amp; James Underwood (UNH), Deborah Tannehill (UL)</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AU: 16 participants – Staff from AU – Curricula &amp; Instruction Dep English Dep &amp; Foundation of Education Dep.</a:t>
            </a:r>
          </a:p>
          <a:p>
            <a:pPr algn="l" rtl="0">
              <a:lnSpc>
                <a:spcPct val="200000"/>
              </a:lnSpc>
              <a:buClr>
                <a:srgbClr val="3333CC"/>
              </a:buClr>
              <a:buFont typeface="Wingdings" pitchFamily="2" charset="2"/>
              <a:buChar char="§"/>
              <a:defRPr/>
            </a:pPr>
            <a:endParaRPr lang="en-US" sz="2400" b="1" kern="0" dirty="0">
              <a:solidFill>
                <a:srgbClr val="002060"/>
              </a:solidFill>
              <a:latin typeface="Calibri" panose="020F0502020204030204" pitchFamily="34" charset="0"/>
              <a:ea typeface="Calibri"/>
            </a:endParaRPr>
          </a:p>
        </p:txBody>
      </p:sp>
      <p:sp>
        <p:nvSpPr>
          <p:cNvPr id="19459"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1E5431C7-F2AF-462A-9507-4CF546646764}" type="slidenum">
              <a:rPr lang="ar-SA" altLang="en-US">
                <a:solidFill>
                  <a:srgbClr val="8D8D8D"/>
                </a:solidFill>
                <a:latin typeface="Tahoma" panose="020B0604030504040204" pitchFamily="34" charset="0"/>
              </a:rPr>
              <a:pPr algn="ctr"/>
              <a:t>6</a:t>
            </a:fld>
            <a:endParaRPr lang="en-US" altLang="en-US">
              <a:solidFill>
                <a:srgbClr val="8D8D8D"/>
              </a:solidFill>
              <a:latin typeface="Tahoma" panose="020B0604030504040204" pitchFamily="34" charset="0"/>
            </a:endParaRPr>
          </a:p>
        </p:txBody>
      </p:sp>
      <p:sp>
        <p:nvSpPr>
          <p:cNvPr id="9" name="Footer Placeholder 3"/>
          <p:cNvSpPr>
            <a:spLocks noGrp="1"/>
          </p:cNvSpPr>
          <p:nvPr>
            <p:ph type="ftr" sz="quarter" idx="11"/>
          </p:nvPr>
        </p:nvSpPr>
        <p:spPr>
          <a:xfrm>
            <a:off x="685800" y="6324600"/>
            <a:ext cx="4510088"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pic>
        <p:nvPicPr>
          <p:cNvPr id="19461"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463550" y="1295400"/>
            <a:ext cx="8183563" cy="5029200"/>
          </a:xfrm>
          <a:prstGeom prst="rect">
            <a:avLst/>
          </a:prstGeom>
        </p:spPr>
        <p:txBody>
          <a:bodyPr>
            <a:normAutofit/>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sz="2800" b="1" kern="0" dirty="0">
                <a:solidFill>
                  <a:srgbClr val="002060"/>
                </a:solidFill>
                <a:ea typeface="Calibri"/>
              </a:rPr>
              <a:t>Feedback for the April “Training of Potential Mentors”</a:t>
            </a:r>
          </a:p>
          <a:p>
            <a:pPr marL="0" indent="0" algn="l" rtl="0">
              <a:lnSpc>
                <a:spcPct val="200000"/>
              </a:lnSpc>
              <a:buClr>
                <a:srgbClr val="3333CC"/>
              </a:buClr>
              <a:buFont typeface="Wingdings" pitchFamily="2" charset="2"/>
              <a:buNone/>
              <a:defRPr/>
            </a:pPr>
            <a:r>
              <a:rPr lang="en-US" sz="2400" b="1" kern="0" dirty="0">
                <a:solidFill>
                  <a:srgbClr val="002060"/>
                </a:solidFill>
                <a:latin typeface="Calibri" panose="020F0502020204030204" pitchFamily="34" charset="0"/>
                <a:ea typeface="Calibri"/>
              </a:rPr>
              <a:t>Day 1</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key concepts (e.g. needs assessment, ethnographic research)</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Procedures for assessing the needs of the PD schools</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Research ethics</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Small &amp; whole group discussions &amp; feedback</a:t>
            </a:r>
          </a:p>
          <a:p>
            <a:pPr algn="l" rtl="0">
              <a:lnSpc>
                <a:spcPct val="200000"/>
              </a:lnSpc>
              <a:buClr>
                <a:srgbClr val="3333CC"/>
              </a:buClr>
              <a:buFont typeface="Wingdings" pitchFamily="2" charset="2"/>
              <a:buChar char="§"/>
              <a:defRPr/>
            </a:pPr>
            <a:endParaRPr lang="en-US" sz="2400" b="1" kern="0" dirty="0">
              <a:solidFill>
                <a:srgbClr val="002060"/>
              </a:solidFill>
              <a:latin typeface="Calibri" panose="020F0502020204030204" pitchFamily="34" charset="0"/>
              <a:ea typeface="Calibri"/>
            </a:endParaRPr>
          </a:p>
        </p:txBody>
      </p:sp>
      <p:sp>
        <p:nvSpPr>
          <p:cNvPr id="20483"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31737FF4-D2E2-4910-9327-D871AD1F398B}" type="slidenum">
              <a:rPr lang="ar-SA" altLang="en-US">
                <a:solidFill>
                  <a:srgbClr val="8D8D8D"/>
                </a:solidFill>
                <a:latin typeface="Tahoma" panose="020B0604030504040204" pitchFamily="34" charset="0"/>
              </a:rPr>
              <a:pPr algn="ctr"/>
              <a:t>7</a:t>
            </a:fld>
            <a:endParaRPr lang="en-US" altLang="en-US">
              <a:solidFill>
                <a:srgbClr val="8D8D8D"/>
              </a:solidFill>
              <a:latin typeface="Tahoma" panose="020B0604030504040204" pitchFamily="34" charset="0"/>
            </a:endParaRPr>
          </a:p>
        </p:txBody>
      </p:sp>
      <p:sp>
        <p:nvSpPr>
          <p:cNvPr id="9" name="Footer Placeholder 3"/>
          <p:cNvSpPr>
            <a:spLocks noGrp="1"/>
          </p:cNvSpPr>
          <p:nvPr>
            <p:ph type="ftr" sz="quarter" idx="11"/>
          </p:nvPr>
        </p:nvSpPr>
        <p:spPr>
          <a:xfrm>
            <a:off x="685800" y="6324600"/>
            <a:ext cx="4510088"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pic>
        <p:nvPicPr>
          <p:cNvPr id="20485"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6"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463550" y="1181100"/>
            <a:ext cx="8183563" cy="5143500"/>
          </a:xfrm>
          <a:prstGeom prst="rect">
            <a:avLst/>
          </a:prstGeom>
        </p:spPr>
        <p:txBody>
          <a:bodyPr>
            <a:normAutofit fontScale="92500" lnSpcReduction="10000"/>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sz="3000" b="1" kern="0" dirty="0">
                <a:solidFill>
                  <a:srgbClr val="002060"/>
                </a:solidFill>
                <a:ea typeface="Calibri"/>
              </a:rPr>
              <a:t>Feedback for the April “Training of Potential Mentors”</a:t>
            </a:r>
          </a:p>
          <a:p>
            <a:pPr marL="0" indent="0" algn="l" rtl="0">
              <a:lnSpc>
                <a:spcPct val="200000"/>
              </a:lnSpc>
              <a:buClr>
                <a:srgbClr val="3333CC"/>
              </a:buClr>
              <a:buFont typeface="Wingdings" pitchFamily="2" charset="2"/>
              <a:buNone/>
              <a:defRPr/>
            </a:pPr>
            <a:r>
              <a:rPr lang="en-US" sz="2400" b="1" kern="0" dirty="0">
                <a:solidFill>
                  <a:srgbClr val="002060"/>
                </a:solidFill>
                <a:latin typeface="Calibri" panose="020F0502020204030204" pitchFamily="34" charset="0"/>
                <a:ea typeface="Calibri"/>
              </a:rPr>
              <a:t>Day 2</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Mentoring: key concepts, roles, mentoring &amp; coaching, selecting mentors &amp; training for mentors</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Professional Learning Communities: construction, supporting &amp; sustaining</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Monitoring &amp; evaluation of the impact of PLCs</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Expected roles &amp; tasks when in schools</a:t>
            </a:r>
          </a:p>
          <a:p>
            <a:pPr algn="l" rtl="0">
              <a:lnSpc>
                <a:spcPct val="150000"/>
              </a:lnSpc>
              <a:buClr>
                <a:srgbClr val="3333CC"/>
              </a:buClr>
              <a:buFont typeface="Wingdings" pitchFamily="2" charset="2"/>
              <a:buChar char="§"/>
              <a:defRPr/>
            </a:pPr>
            <a:endParaRPr lang="en-US" sz="2400" kern="0" dirty="0">
              <a:solidFill>
                <a:srgbClr val="002060"/>
              </a:solidFill>
              <a:latin typeface="Calibri" panose="020F0502020204030204" pitchFamily="34" charset="0"/>
              <a:ea typeface="Calibri"/>
            </a:endParaRPr>
          </a:p>
          <a:p>
            <a:pPr algn="l" rtl="0">
              <a:lnSpc>
                <a:spcPct val="200000"/>
              </a:lnSpc>
              <a:buClr>
                <a:srgbClr val="3333CC"/>
              </a:buClr>
              <a:buFont typeface="Wingdings" pitchFamily="2" charset="2"/>
              <a:buChar char="§"/>
              <a:defRPr/>
            </a:pPr>
            <a:endParaRPr lang="en-US" sz="2400" b="1" kern="0" dirty="0">
              <a:solidFill>
                <a:srgbClr val="002060"/>
              </a:solidFill>
              <a:latin typeface="Calibri" panose="020F0502020204030204" pitchFamily="34" charset="0"/>
              <a:ea typeface="Calibri"/>
            </a:endParaRPr>
          </a:p>
        </p:txBody>
      </p:sp>
      <p:sp>
        <p:nvSpPr>
          <p:cNvPr id="21507"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6E480F71-A8F8-4B9D-9164-B2B25FA0FBCD}" type="slidenum">
              <a:rPr lang="ar-SA" altLang="en-US">
                <a:solidFill>
                  <a:srgbClr val="8D8D8D"/>
                </a:solidFill>
                <a:latin typeface="Tahoma" panose="020B0604030504040204" pitchFamily="34" charset="0"/>
              </a:rPr>
              <a:pPr algn="ctr"/>
              <a:t>8</a:t>
            </a:fld>
            <a:endParaRPr lang="en-US" altLang="en-US">
              <a:solidFill>
                <a:srgbClr val="8D8D8D"/>
              </a:solidFill>
              <a:latin typeface="Tahoma" panose="020B0604030504040204" pitchFamily="34" charset="0"/>
            </a:endParaRPr>
          </a:p>
        </p:txBody>
      </p:sp>
      <p:sp>
        <p:nvSpPr>
          <p:cNvPr id="9" name="Footer Placeholder 3"/>
          <p:cNvSpPr>
            <a:spLocks noGrp="1"/>
          </p:cNvSpPr>
          <p:nvPr>
            <p:ph type="ftr" sz="quarter" idx="11"/>
          </p:nvPr>
        </p:nvSpPr>
        <p:spPr>
          <a:xfrm>
            <a:off x="685800" y="6324600"/>
            <a:ext cx="4510088"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pic>
        <p:nvPicPr>
          <p:cNvPr id="21509"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0"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463550" y="1181100"/>
            <a:ext cx="8183563" cy="5143500"/>
          </a:xfrm>
          <a:prstGeom prst="rect">
            <a:avLst/>
          </a:prstGeom>
        </p:spPr>
        <p:txBody>
          <a:bodyPr>
            <a:normAutofit/>
          </a:bodyPr>
          <a:lst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a:lstStyle>
          <a:p>
            <a:pPr marL="0" indent="0" algn="ctr" rtl="0">
              <a:buClr>
                <a:srgbClr val="3333CC"/>
              </a:buClr>
              <a:buFont typeface="Wingdings" pitchFamily="2" charset="2"/>
              <a:buNone/>
              <a:defRPr/>
            </a:pPr>
            <a:endParaRPr lang="en-US" sz="1400" b="1" kern="0" dirty="0">
              <a:solidFill>
                <a:srgbClr val="002060"/>
              </a:solidFill>
              <a:ea typeface="Calibri"/>
            </a:endParaRPr>
          </a:p>
          <a:p>
            <a:pPr marL="0" indent="0" algn="ctr" rtl="0">
              <a:buClr>
                <a:srgbClr val="3333CC"/>
              </a:buClr>
              <a:buFont typeface="Wingdings" pitchFamily="2" charset="2"/>
              <a:buNone/>
              <a:defRPr/>
            </a:pPr>
            <a:r>
              <a:rPr lang="en-US" sz="3000" b="1" kern="0" dirty="0">
                <a:solidFill>
                  <a:srgbClr val="002060"/>
                </a:solidFill>
                <a:ea typeface="Calibri"/>
              </a:rPr>
              <a:t>Feedback for the April “Training of Potential Mentors”</a:t>
            </a:r>
          </a:p>
          <a:p>
            <a:pPr marL="0" indent="0" algn="l" rtl="0">
              <a:lnSpc>
                <a:spcPct val="200000"/>
              </a:lnSpc>
              <a:buClr>
                <a:srgbClr val="3333CC"/>
              </a:buClr>
              <a:buFont typeface="Wingdings" pitchFamily="2" charset="2"/>
              <a:buNone/>
              <a:defRPr/>
            </a:pPr>
            <a:r>
              <a:rPr lang="en-US" sz="2400" b="1" kern="0" dirty="0">
                <a:solidFill>
                  <a:srgbClr val="002060"/>
                </a:solidFill>
                <a:latin typeface="Calibri" panose="020F0502020204030204" pitchFamily="34" charset="0"/>
                <a:ea typeface="Calibri"/>
              </a:rPr>
              <a:t>Reflections</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Participants were able to construct comprehensive understanding of the project’s goals &amp; plan of work. </a:t>
            </a:r>
          </a:p>
          <a:p>
            <a:pPr algn="l" rtl="0">
              <a:lnSpc>
                <a:spcPct val="150000"/>
              </a:lnSpc>
              <a:buClr>
                <a:srgbClr val="3333CC"/>
              </a:buClr>
              <a:buFont typeface="Wingdings" pitchFamily="2" charset="2"/>
              <a:buChar char="§"/>
              <a:defRPr/>
            </a:pPr>
            <a:r>
              <a:rPr lang="en-US" sz="2400" kern="0" dirty="0">
                <a:solidFill>
                  <a:srgbClr val="002060"/>
                </a:solidFill>
                <a:latin typeface="Calibri" panose="020F0502020204030204" pitchFamily="34" charset="0"/>
                <a:ea typeface="Calibri"/>
              </a:rPr>
              <a:t>The training marked an important step in the cooperative relationship between AU &amp; EU partners.</a:t>
            </a:r>
          </a:p>
          <a:p>
            <a:pPr algn="l" rtl="0">
              <a:lnSpc>
                <a:spcPct val="150000"/>
              </a:lnSpc>
              <a:buClr>
                <a:srgbClr val="3333CC"/>
              </a:buClr>
              <a:buFont typeface="Wingdings" pitchFamily="2" charset="2"/>
              <a:buChar char="§"/>
              <a:defRPr/>
            </a:pPr>
            <a:endParaRPr lang="en-US" sz="2400" kern="0" dirty="0">
              <a:solidFill>
                <a:srgbClr val="002060"/>
              </a:solidFill>
              <a:latin typeface="Calibri" panose="020F0502020204030204" pitchFamily="34" charset="0"/>
              <a:ea typeface="Calibri"/>
            </a:endParaRPr>
          </a:p>
          <a:p>
            <a:pPr algn="l" rtl="0">
              <a:lnSpc>
                <a:spcPct val="150000"/>
              </a:lnSpc>
              <a:buClr>
                <a:srgbClr val="3333CC"/>
              </a:buClr>
              <a:buFont typeface="Wingdings" pitchFamily="2" charset="2"/>
              <a:buChar char="§"/>
              <a:defRPr/>
            </a:pPr>
            <a:endParaRPr lang="en-US" sz="2400" kern="0" dirty="0">
              <a:solidFill>
                <a:srgbClr val="002060"/>
              </a:solidFill>
              <a:latin typeface="Calibri" panose="020F0502020204030204" pitchFamily="34" charset="0"/>
              <a:ea typeface="Calibri"/>
            </a:endParaRPr>
          </a:p>
          <a:p>
            <a:pPr algn="l" rtl="0">
              <a:lnSpc>
                <a:spcPct val="150000"/>
              </a:lnSpc>
              <a:buClr>
                <a:srgbClr val="3333CC"/>
              </a:buClr>
              <a:buFont typeface="Wingdings" pitchFamily="2" charset="2"/>
              <a:buChar char="§"/>
              <a:defRPr/>
            </a:pPr>
            <a:endParaRPr lang="en-US" sz="2400" kern="0" dirty="0">
              <a:solidFill>
                <a:srgbClr val="002060"/>
              </a:solidFill>
              <a:latin typeface="Calibri" panose="020F0502020204030204" pitchFamily="34" charset="0"/>
              <a:ea typeface="Calibri"/>
            </a:endParaRPr>
          </a:p>
          <a:p>
            <a:pPr algn="l" rtl="0">
              <a:lnSpc>
                <a:spcPct val="200000"/>
              </a:lnSpc>
              <a:buClr>
                <a:srgbClr val="3333CC"/>
              </a:buClr>
              <a:buFont typeface="Wingdings" pitchFamily="2" charset="2"/>
              <a:buChar char="§"/>
              <a:defRPr/>
            </a:pPr>
            <a:endParaRPr lang="en-US" sz="2400" b="1" kern="0" dirty="0">
              <a:solidFill>
                <a:srgbClr val="002060"/>
              </a:solidFill>
              <a:latin typeface="Calibri" panose="020F0502020204030204" pitchFamily="34" charset="0"/>
              <a:ea typeface="Calibri"/>
            </a:endParaRPr>
          </a:p>
        </p:txBody>
      </p:sp>
      <p:sp>
        <p:nvSpPr>
          <p:cNvPr id="22531"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809082E3-9186-4C15-8149-2FB6939E9B8F}" type="slidenum">
              <a:rPr lang="ar-SA" altLang="en-US">
                <a:solidFill>
                  <a:srgbClr val="8D8D8D"/>
                </a:solidFill>
                <a:latin typeface="Tahoma" panose="020B0604030504040204" pitchFamily="34" charset="0"/>
              </a:rPr>
              <a:pPr algn="ctr"/>
              <a:t>9</a:t>
            </a:fld>
            <a:endParaRPr lang="en-US" altLang="en-US">
              <a:solidFill>
                <a:srgbClr val="8D8D8D"/>
              </a:solidFill>
              <a:latin typeface="Tahoma" panose="020B0604030504040204" pitchFamily="34" charset="0"/>
            </a:endParaRPr>
          </a:p>
        </p:txBody>
      </p:sp>
      <p:sp>
        <p:nvSpPr>
          <p:cNvPr id="9" name="Footer Placeholder 3"/>
          <p:cNvSpPr>
            <a:spLocks noGrp="1"/>
          </p:cNvSpPr>
          <p:nvPr>
            <p:ph type="ftr" sz="quarter" idx="11"/>
          </p:nvPr>
        </p:nvSpPr>
        <p:spPr>
          <a:xfrm>
            <a:off x="685800" y="6324600"/>
            <a:ext cx="4510088" cy="457200"/>
          </a:xfrm>
        </p:spPr>
        <p:txBody>
          <a:bodyPr/>
          <a:lstStyle/>
          <a:p>
            <a:pPr algn="l">
              <a:defRPr/>
            </a:pPr>
            <a:r>
              <a:rPr lang="es-ES" dirty="0">
                <a:solidFill>
                  <a:schemeClr val="bg2">
                    <a:lumMod val="50000"/>
                    <a:lumOff val="50000"/>
                  </a:schemeClr>
                </a:solidFill>
              </a:rPr>
              <a:t>SUP4PCL , AU </a:t>
            </a:r>
            <a:r>
              <a:rPr lang="es-ES" dirty="0" err="1">
                <a:solidFill>
                  <a:schemeClr val="bg2">
                    <a:lumMod val="50000"/>
                    <a:lumOff val="50000"/>
                  </a:schemeClr>
                </a:solidFill>
              </a:rPr>
              <a:t>Team</a:t>
            </a:r>
            <a:endParaRPr lang="en-US" dirty="0">
              <a:solidFill>
                <a:schemeClr val="bg2">
                  <a:lumMod val="50000"/>
                  <a:lumOff val="50000"/>
                </a:schemeClr>
              </a:solidFill>
            </a:endParaRPr>
          </a:p>
        </p:txBody>
      </p:sp>
      <p:pic>
        <p:nvPicPr>
          <p:cNvPr id="22533" name="Picture 6" descr="انطلاق فعاليات اليوبيل الماسي لجامعة الإسكندرية..اليوم"/>
          <p:cNvPicPr>
            <a:picLocks noChangeAspect="1" noChangeArrowheads="1"/>
          </p:cNvPicPr>
          <p:nvPr/>
        </p:nvPicPr>
        <p:blipFill>
          <a:blip r:embed="rId2">
            <a:extLst>
              <a:ext uri="{28A0092B-C50C-407E-A947-70E740481C1C}">
                <a14:useLocalDpi xmlns:a14="http://schemas.microsoft.com/office/drawing/2010/main" val="0"/>
              </a:ext>
            </a:extLst>
          </a:blip>
          <a:srcRect l="27084" t="10226" r="30208" b="67613"/>
          <a:stretch>
            <a:fillRect/>
          </a:stretch>
        </p:blipFill>
        <p:spPr bwMode="auto">
          <a:xfrm>
            <a:off x="7072313" y="571500"/>
            <a:ext cx="185737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4"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8" y="571500"/>
            <a:ext cx="22399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Tahoma" pitchFamily="34"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Tahoma" pitchFamily="34" charset="0"/>
            <a:cs typeface="Times New Roman" pitchFamily="18" charset="0"/>
          </a:defRPr>
        </a:defPPr>
      </a:lstStyle>
    </a:lnDef>
    <a:txDef>
      <a:spPr bwMode="gray">
        <a:noFill/>
        <a:ln w="9525" algn="ctr">
          <a:noFill/>
          <a:miter lim="800000"/>
          <a:headEnd/>
          <a:tailEnd/>
        </a:ln>
      </a:spPr>
      <a:bodyPr wrap="square">
        <a:spAutoFit/>
      </a:bodyPr>
      <a:lstStyle>
        <a:defPPr algn="ctr" eaLnBrk="0" hangingPunct="0">
          <a:spcBef>
            <a:spcPts val="1000"/>
          </a:spcBef>
          <a:defRPr sz="2400" b="1" dirty="0" smtClean="0">
            <a:latin typeface="Simplified Arabic" pitchFamily="18" charset="-78"/>
            <a:ea typeface="AL-Mateen"/>
            <a:cs typeface="Simplified Arabic" pitchFamily="18" charset="-78"/>
          </a:defRPr>
        </a:defPPr>
      </a:lstStyle>
    </a:tx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1014</TotalTime>
  <Words>851</Words>
  <Application>Microsoft Office PowerPoint</Application>
  <PresentationFormat>On-screen Show (4:3)</PresentationFormat>
  <Paragraphs>188</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Blends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centra</dc:creator>
  <cp:lastModifiedBy>AUC</cp:lastModifiedBy>
  <cp:revision>126</cp:revision>
  <cp:lastPrinted>2016-01-19T18:11:24Z</cp:lastPrinted>
  <dcterms:created xsi:type="dcterms:W3CDTF">2006-08-16T00:00:00Z</dcterms:created>
  <dcterms:modified xsi:type="dcterms:W3CDTF">2017-05-10T08:17:23Z</dcterms:modified>
</cp:coreProperties>
</file>