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1" r:id="rId2"/>
    <p:sldId id="356" r:id="rId3"/>
    <p:sldId id="373" r:id="rId4"/>
    <p:sldId id="376" r:id="rId5"/>
    <p:sldId id="374" r:id="rId6"/>
    <p:sldId id="375" r:id="rId7"/>
    <p:sldId id="377" r:id="rId8"/>
    <p:sldId id="378" r:id="rId9"/>
    <p:sldId id="382" r:id="rId10"/>
    <p:sldId id="380" r:id="rId11"/>
    <p:sldId id="384" r:id="rId12"/>
    <p:sldId id="385" r:id="rId13"/>
    <p:sldId id="387" r:id="rId14"/>
    <p:sldId id="386" r:id="rId15"/>
    <p:sldId id="388" r:id="rId16"/>
    <p:sldId id="389" r:id="rId17"/>
    <p:sldId id="390" r:id="rId18"/>
    <p:sldId id="391" r:id="rId19"/>
    <p:sldId id="311" r:id="rId20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7006-84D1-48EC-821A-EE9F26B721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D6A6A1-2A0A-4EB2-BD14-9BE2C6F56608}">
      <dgm:prSet phldrT="[Text]"/>
      <dgm:spPr/>
      <dgm:t>
        <a:bodyPr/>
        <a:lstStyle/>
        <a:p>
          <a:r>
            <a:rPr lang="en-GB" dirty="0"/>
            <a:t>The school University Partnership (AUC)</a:t>
          </a:r>
        </a:p>
      </dgm:t>
    </dgm:pt>
    <dgm:pt modelId="{36009B93-1BF1-48BD-A9AC-E6CAB5C4BEA6}" type="parTrans" cxnId="{F174DF9C-395A-444A-9F0C-3FCE8CC68418}">
      <dgm:prSet/>
      <dgm:spPr/>
      <dgm:t>
        <a:bodyPr/>
        <a:lstStyle/>
        <a:p>
          <a:endParaRPr lang="en-GB"/>
        </a:p>
      </dgm:t>
    </dgm:pt>
    <dgm:pt modelId="{2C682D5D-3B5A-498C-ADF4-389833A23CF1}" type="sibTrans" cxnId="{F174DF9C-395A-444A-9F0C-3FCE8CC68418}">
      <dgm:prSet/>
      <dgm:spPr/>
      <dgm:t>
        <a:bodyPr/>
        <a:lstStyle/>
        <a:p>
          <a:endParaRPr lang="en-GB"/>
        </a:p>
      </dgm:t>
    </dgm:pt>
    <dgm:pt modelId="{CBF11E99-7A66-462C-93F5-ED424A15DEB9}">
      <dgm:prSet phldrT="[Text]"/>
      <dgm:spPr/>
      <dgm:t>
        <a:bodyPr/>
        <a:lstStyle/>
        <a:p>
          <a:r>
            <a:rPr lang="en-GB" dirty="0"/>
            <a:t>Schools (FOE)</a:t>
          </a:r>
        </a:p>
      </dgm:t>
    </dgm:pt>
    <dgm:pt modelId="{25397B84-A2B9-4998-A891-99A68D358B33}" type="parTrans" cxnId="{FFC3CAB7-C6F4-4B0D-90CA-6529B30C1F19}">
      <dgm:prSet/>
      <dgm:spPr/>
      <dgm:t>
        <a:bodyPr/>
        <a:lstStyle/>
        <a:p>
          <a:endParaRPr lang="en-GB"/>
        </a:p>
      </dgm:t>
    </dgm:pt>
    <dgm:pt modelId="{3FC43755-0EB7-4DA7-B625-31F46837F21C}" type="sibTrans" cxnId="{FFC3CAB7-C6F4-4B0D-90CA-6529B30C1F19}">
      <dgm:prSet/>
      <dgm:spPr/>
      <dgm:t>
        <a:bodyPr/>
        <a:lstStyle/>
        <a:p>
          <a:endParaRPr lang="en-GB"/>
        </a:p>
      </dgm:t>
    </dgm:pt>
    <dgm:pt modelId="{9FCEE26F-2865-4C90-BA08-E609758AF0EB}">
      <dgm:prSet phldrT="[Text]"/>
      <dgm:spPr/>
      <dgm:t>
        <a:bodyPr/>
        <a:lstStyle/>
        <a:p>
          <a:r>
            <a:rPr lang="en-GB" dirty="0"/>
            <a:t>FOE (AU &amp; UNH)</a:t>
          </a:r>
        </a:p>
      </dgm:t>
    </dgm:pt>
    <dgm:pt modelId="{682553AA-C19E-4965-BE89-173598E1C3D2}" type="parTrans" cxnId="{D554E2F6-2438-416D-AF01-3B806B9A5636}">
      <dgm:prSet/>
      <dgm:spPr/>
      <dgm:t>
        <a:bodyPr/>
        <a:lstStyle/>
        <a:p>
          <a:endParaRPr lang="en-GB"/>
        </a:p>
      </dgm:t>
    </dgm:pt>
    <dgm:pt modelId="{CB518ED3-5D94-4553-91E0-280A9FE31E42}" type="sibTrans" cxnId="{D554E2F6-2438-416D-AF01-3B806B9A5636}">
      <dgm:prSet/>
      <dgm:spPr/>
      <dgm:t>
        <a:bodyPr/>
        <a:lstStyle/>
        <a:p>
          <a:endParaRPr lang="en-GB"/>
        </a:p>
      </dgm:t>
    </dgm:pt>
    <dgm:pt modelId="{2F3B0AA0-B5BF-4A38-84D4-69B52BBFEF28}" type="pres">
      <dgm:prSet presAssocID="{CC047006-84D1-48EC-821A-EE9F26B72144}" presName="compositeShape" presStyleCnt="0">
        <dgm:presLayoutVars>
          <dgm:chMax val="7"/>
          <dgm:dir/>
          <dgm:resizeHandles val="exact"/>
        </dgm:presLayoutVars>
      </dgm:prSet>
      <dgm:spPr/>
    </dgm:pt>
    <dgm:pt modelId="{9C549FBB-7828-44E0-8739-EF3644092C55}" type="pres">
      <dgm:prSet presAssocID="{7FD6A6A1-2A0A-4EB2-BD14-9BE2C6F56608}" presName="circ1" presStyleLbl="vennNode1" presStyleIdx="0" presStyleCnt="3"/>
      <dgm:spPr/>
      <dgm:t>
        <a:bodyPr/>
        <a:lstStyle/>
        <a:p>
          <a:pPr rtl="1"/>
          <a:endParaRPr lang="ar-EG"/>
        </a:p>
      </dgm:t>
    </dgm:pt>
    <dgm:pt modelId="{BF6AF5C6-47D2-4549-9F0E-69BC14756192}" type="pres">
      <dgm:prSet presAssocID="{7FD6A6A1-2A0A-4EB2-BD14-9BE2C6F566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8BC2D9D-E9C8-4B09-BA42-E080A4E6BC87}" type="pres">
      <dgm:prSet presAssocID="{CBF11E99-7A66-462C-93F5-ED424A15DEB9}" presName="circ2" presStyleLbl="vennNode1" presStyleIdx="1" presStyleCnt="3"/>
      <dgm:spPr/>
      <dgm:t>
        <a:bodyPr/>
        <a:lstStyle/>
        <a:p>
          <a:pPr rtl="1"/>
          <a:endParaRPr lang="ar-EG"/>
        </a:p>
      </dgm:t>
    </dgm:pt>
    <dgm:pt modelId="{8222EFA0-4C61-423D-B9A6-DCB258BC360D}" type="pres">
      <dgm:prSet presAssocID="{CBF11E99-7A66-462C-93F5-ED424A15DE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0C9F62A-77E3-4FBE-8237-B13ACCB63DB6}" type="pres">
      <dgm:prSet presAssocID="{9FCEE26F-2865-4C90-BA08-E609758AF0EB}" presName="circ3" presStyleLbl="vennNode1" presStyleIdx="2" presStyleCnt="3"/>
      <dgm:spPr/>
      <dgm:t>
        <a:bodyPr/>
        <a:lstStyle/>
        <a:p>
          <a:pPr rtl="1"/>
          <a:endParaRPr lang="ar-EG"/>
        </a:p>
      </dgm:t>
    </dgm:pt>
    <dgm:pt modelId="{C7792367-8183-407E-BFE4-DEED209347E6}" type="pres">
      <dgm:prSet presAssocID="{9FCEE26F-2865-4C90-BA08-E609758AF0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2E1CCA9-C633-48B3-BEB0-B3D85FCF6EDF}" type="presOf" srcId="{CC047006-84D1-48EC-821A-EE9F26B72144}" destId="{2F3B0AA0-B5BF-4A38-84D4-69B52BBFEF28}" srcOrd="0" destOrd="0" presId="urn:microsoft.com/office/officeart/2005/8/layout/venn1"/>
    <dgm:cxn modelId="{F174DF9C-395A-444A-9F0C-3FCE8CC68418}" srcId="{CC047006-84D1-48EC-821A-EE9F26B72144}" destId="{7FD6A6A1-2A0A-4EB2-BD14-9BE2C6F56608}" srcOrd="0" destOrd="0" parTransId="{36009B93-1BF1-48BD-A9AC-E6CAB5C4BEA6}" sibTransId="{2C682D5D-3B5A-498C-ADF4-389833A23CF1}"/>
    <dgm:cxn modelId="{B0623273-4A61-44BD-B317-4FFCAAFA9192}" type="presOf" srcId="{7FD6A6A1-2A0A-4EB2-BD14-9BE2C6F56608}" destId="{BF6AF5C6-47D2-4549-9F0E-69BC14756192}" srcOrd="1" destOrd="0" presId="urn:microsoft.com/office/officeart/2005/8/layout/venn1"/>
    <dgm:cxn modelId="{F29582D3-46D1-409F-806D-7E621620F815}" type="presOf" srcId="{7FD6A6A1-2A0A-4EB2-BD14-9BE2C6F56608}" destId="{9C549FBB-7828-44E0-8739-EF3644092C55}" srcOrd="0" destOrd="0" presId="urn:microsoft.com/office/officeart/2005/8/layout/venn1"/>
    <dgm:cxn modelId="{75B8DB35-8D0E-48B9-B5C8-78200BA228C7}" type="presOf" srcId="{CBF11E99-7A66-462C-93F5-ED424A15DEB9}" destId="{A8BC2D9D-E9C8-4B09-BA42-E080A4E6BC87}" srcOrd="0" destOrd="0" presId="urn:microsoft.com/office/officeart/2005/8/layout/venn1"/>
    <dgm:cxn modelId="{FFC3CAB7-C6F4-4B0D-90CA-6529B30C1F19}" srcId="{CC047006-84D1-48EC-821A-EE9F26B72144}" destId="{CBF11E99-7A66-462C-93F5-ED424A15DEB9}" srcOrd="1" destOrd="0" parTransId="{25397B84-A2B9-4998-A891-99A68D358B33}" sibTransId="{3FC43755-0EB7-4DA7-B625-31F46837F21C}"/>
    <dgm:cxn modelId="{11D95422-B79E-4A08-BF67-AC5A964836FB}" type="presOf" srcId="{CBF11E99-7A66-462C-93F5-ED424A15DEB9}" destId="{8222EFA0-4C61-423D-B9A6-DCB258BC360D}" srcOrd="1" destOrd="0" presId="urn:microsoft.com/office/officeart/2005/8/layout/venn1"/>
    <dgm:cxn modelId="{7D70B82F-C1BF-4673-AA98-232789348A36}" type="presOf" srcId="{9FCEE26F-2865-4C90-BA08-E609758AF0EB}" destId="{C0C9F62A-77E3-4FBE-8237-B13ACCB63DB6}" srcOrd="0" destOrd="0" presId="urn:microsoft.com/office/officeart/2005/8/layout/venn1"/>
    <dgm:cxn modelId="{D554E2F6-2438-416D-AF01-3B806B9A5636}" srcId="{CC047006-84D1-48EC-821A-EE9F26B72144}" destId="{9FCEE26F-2865-4C90-BA08-E609758AF0EB}" srcOrd="2" destOrd="0" parTransId="{682553AA-C19E-4965-BE89-173598E1C3D2}" sibTransId="{CB518ED3-5D94-4553-91E0-280A9FE31E42}"/>
    <dgm:cxn modelId="{A0290163-4B64-4089-8E93-726EADCFB3BF}" type="presOf" srcId="{9FCEE26F-2865-4C90-BA08-E609758AF0EB}" destId="{C7792367-8183-407E-BFE4-DEED209347E6}" srcOrd="1" destOrd="0" presId="urn:microsoft.com/office/officeart/2005/8/layout/venn1"/>
    <dgm:cxn modelId="{5750384C-9D60-4CCB-8A22-68481468703D}" type="presParOf" srcId="{2F3B0AA0-B5BF-4A38-84D4-69B52BBFEF28}" destId="{9C549FBB-7828-44E0-8739-EF3644092C55}" srcOrd="0" destOrd="0" presId="urn:microsoft.com/office/officeart/2005/8/layout/venn1"/>
    <dgm:cxn modelId="{01E2437E-E592-495B-ADF6-19A0BA59FCD4}" type="presParOf" srcId="{2F3B0AA0-B5BF-4A38-84D4-69B52BBFEF28}" destId="{BF6AF5C6-47D2-4549-9F0E-69BC14756192}" srcOrd="1" destOrd="0" presId="urn:microsoft.com/office/officeart/2005/8/layout/venn1"/>
    <dgm:cxn modelId="{27C733BA-7C5C-4415-9E22-3FBA3CD90AB6}" type="presParOf" srcId="{2F3B0AA0-B5BF-4A38-84D4-69B52BBFEF28}" destId="{A8BC2D9D-E9C8-4B09-BA42-E080A4E6BC87}" srcOrd="2" destOrd="0" presId="urn:microsoft.com/office/officeart/2005/8/layout/venn1"/>
    <dgm:cxn modelId="{88208BE8-7832-4B9A-BD8A-8A979DA73A65}" type="presParOf" srcId="{2F3B0AA0-B5BF-4A38-84D4-69B52BBFEF28}" destId="{8222EFA0-4C61-423D-B9A6-DCB258BC360D}" srcOrd="3" destOrd="0" presId="urn:microsoft.com/office/officeart/2005/8/layout/venn1"/>
    <dgm:cxn modelId="{01BF1AD4-B1ED-4092-9AC8-D37F8C5581C9}" type="presParOf" srcId="{2F3B0AA0-B5BF-4A38-84D4-69B52BBFEF28}" destId="{C0C9F62A-77E3-4FBE-8237-B13ACCB63DB6}" srcOrd="4" destOrd="0" presId="urn:microsoft.com/office/officeart/2005/8/layout/venn1"/>
    <dgm:cxn modelId="{7E1D1A54-DCDC-408B-A37F-E54B9F86B1AE}" type="presParOf" srcId="{2F3B0AA0-B5BF-4A38-84D4-69B52BBFEF28}" destId="{C7792367-8183-407E-BFE4-DEED209347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FB8F1-7472-4E7C-BDA5-7520B4B848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05A62A-B881-4DAE-B6F9-81A6919A3FD6}">
      <dgm:prSet phldrT="[Text]"/>
      <dgm:spPr/>
      <dgm:t>
        <a:bodyPr/>
        <a:lstStyle/>
        <a:p>
          <a:r>
            <a:rPr lang="en-GB" dirty="0"/>
            <a:t>History &amp; context of AU</a:t>
          </a:r>
        </a:p>
      </dgm:t>
    </dgm:pt>
    <dgm:pt modelId="{8ECA0999-C36A-4BB0-8CEE-6AD845F161EA}" type="parTrans" cxnId="{3F9966F2-AE5A-4A89-8A5D-9D3C2D462ABD}">
      <dgm:prSet/>
      <dgm:spPr/>
      <dgm:t>
        <a:bodyPr/>
        <a:lstStyle/>
        <a:p>
          <a:endParaRPr lang="en-GB"/>
        </a:p>
      </dgm:t>
    </dgm:pt>
    <dgm:pt modelId="{379CE0E5-5A07-4A2E-9CF6-C7F99991B7AA}" type="sibTrans" cxnId="{3F9966F2-AE5A-4A89-8A5D-9D3C2D462ABD}">
      <dgm:prSet/>
      <dgm:spPr/>
      <dgm:t>
        <a:bodyPr/>
        <a:lstStyle/>
        <a:p>
          <a:endParaRPr lang="en-GB"/>
        </a:p>
      </dgm:t>
    </dgm:pt>
    <dgm:pt modelId="{73464EE1-B54E-4155-B98A-327CB88AA750}">
      <dgm:prSet phldrT="[Text]"/>
      <dgm:spPr/>
      <dgm:t>
        <a:bodyPr/>
        <a:lstStyle/>
        <a:p>
          <a:r>
            <a:rPr lang="en-GB" dirty="0"/>
            <a:t>AU team as an emerging PLC</a:t>
          </a:r>
        </a:p>
      </dgm:t>
    </dgm:pt>
    <dgm:pt modelId="{08D33D73-2829-4F9F-B4A3-72F44FEC39D8}" type="parTrans" cxnId="{FE63F4BA-FF45-43A3-8EE9-27330A6F8ACD}">
      <dgm:prSet/>
      <dgm:spPr/>
      <dgm:t>
        <a:bodyPr/>
        <a:lstStyle/>
        <a:p>
          <a:endParaRPr lang="en-GB"/>
        </a:p>
      </dgm:t>
    </dgm:pt>
    <dgm:pt modelId="{DC723163-4CB5-4852-AAC8-F3888590C57F}" type="sibTrans" cxnId="{FE63F4BA-FF45-43A3-8EE9-27330A6F8ACD}">
      <dgm:prSet/>
      <dgm:spPr/>
      <dgm:t>
        <a:bodyPr/>
        <a:lstStyle/>
        <a:p>
          <a:endParaRPr lang="en-GB"/>
        </a:p>
      </dgm:t>
    </dgm:pt>
    <dgm:pt modelId="{38B988CC-44AB-48A9-B785-D42E017CE38A}">
      <dgm:prSet phldrT="[Text]"/>
      <dgm:spPr/>
      <dgm:t>
        <a:bodyPr/>
        <a:lstStyle/>
        <a:p>
          <a:r>
            <a:rPr lang="en-GB" dirty="0"/>
            <a:t>What’s different?</a:t>
          </a:r>
        </a:p>
        <a:p>
          <a:r>
            <a:rPr lang="en-GB" dirty="0"/>
            <a:t>Practices, relationships, teaching, courses, etc.</a:t>
          </a:r>
        </a:p>
      </dgm:t>
    </dgm:pt>
    <dgm:pt modelId="{3B5A948D-0BD5-4FAB-A1B4-D6D570310344}" type="parTrans" cxnId="{C5CFACF9-CF5D-4FB4-8FD9-5285A75057CC}">
      <dgm:prSet/>
      <dgm:spPr/>
      <dgm:t>
        <a:bodyPr/>
        <a:lstStyle/>
        <a:p>
          <a:endParaRPr lang="en-GB"/>
        </a:p>
      </dgm:t>
    </dgm:pt>
    <dgm:pt modelId="{7294E253-3609-4272-B72A-EFFA70B18812}" type="sibTrans" cxnId="{C5CFACF9-CF5D-4FB4-8FD9-5285A75057CC}">
      <dgm:prSet/>
      <dgm:spPr/>
      <dgm:t>
        <a:bodyPr/>
        <a:lstStyle/>
        <a:p>
          <a:endParaRPr lang="en-GB"/>
        </a:p>
      </dgm:t>
    </dgm:pt>
    <dgm:pt modelId="{90D72878-2A49-40FB-9428-57B4067D51BF}">
      <dgm:prSet phldrT="[Text]"/>
      <dgm:spPr/>
      <dgm:t>
        <a:bodyPr/>
        <a:lstStyle/>
        <a:p>
          <a:r>
            <a:rPr lang="en-GB" dirty="0"/>
            <a:t>Human relationships</a:t>
          </a:r>
        </a:p>
      </dgm:t>
    </dgm:pt>
    <dgm:pt modelId="{1E2215C7-642E-4A1E-8D1C-7BB830E02422}" type="parTrans" cxnId="{1E89D78E-90B8-4C67-8BE4-F0A4397CC736}">
      <dgm:prSet/>
      <dgm:spPr/>
      <dgm:t>
        <a:bodyPr/>
        <a:lstStyle/>
        <a:p>
          <a:endParaRPr lang="en-GB"/>
        </a:p>
      </dgm:t>
    </dgm:pt>
    <dgm:pt modelId="{82B9F12D-71FA-4798-832B-55D638D863B5}" type="sibTrans" cxnId="{1E89D78E-90B8-4C67-8BE4-F0A4397CC736}">
      <dgm:prSet/>
      <dgm:spPr/>
      <dgm:t>
        <a:bodyPr/>
        <a:lstStyle/>
        <a:p>
          <a:endParaRPr lang="en-GB"/>
        </a:p>
      </dgm:t>
    </dgm:pt>
    <dgm:pt modelId="{512EF8A7-5755-4460-836F-766151A43DBA}">
      <dgm:prSet phldrT="[Text]"/>
      <dgm:spPr/>
      <dgm:t>
        <a:bodyPr/>
        <a:lstStyle/>
        <a:p>
          <a:r>
            <a:rPr lang="en-GB" dirty="0"/>
            <a:t>Impact on AU FOE</a:t>
          </a:r>
        </a:p>
      </dgm:t>
    </dgm:pt>
    <dgm:pt modelId="{B30F1363-B369-4423-9763-144E2449D3E5}" type="sibTrans" cxnId="{F594948A-54EA-477C-9033-CB9829A90FC3}">
      <dgm:prSet/>
      <dgm:spPr/>
      <dgm:t>
        <a:bodyPr/>
        <a:lstStyle/>
        <a:p>
          <a:endParaRPr lang="en-GB"/>
        </a:p>
      </dgm:t>
    </dgm:pt>
    <dgm:pt modelId="{0F2D1D9F-38DC-4C13-846F-E98A94ECA872}" type="parTrans" cxnId="{F594948A-54EA-477C-9033-CB9829A90FC3}">
      <dgm:prSet/>
      <dgm:spPr/>
      <dgm:t>
        <a:bodyPr/>
        <a:lstStyle/>
        <a:p>
          <a:endParaRPr lang="en-GB"/>
        </a:p>
      </dgm:t>
    </dgm:pt>
    <dgm:pt modelId="{C9C3A096-79C1-4658-9589-29DC7AB83F7A}">
      <dgm:prSet phldrT="[Text]"/>
      <dgm:spPr/>
      <dgm:t>
        <a:bodyPr/>
        <a:lstStyle/>
        <a:p>
          <a:r>
            <a:rPr lang="en-GB" dirty="0"/>
            <a:t>Impact on Students</a:t>
          </a:r>
        </a:p>
      </dgm:t>
    </dgm:pt>
    <dgm:pt modelId="{0210EFCF-F7F8-4B84-9383-DD49854048DE}" type="parTrans" cxnId="{7B52987B-F9D3-4340-9D91-4759DB930A3C}">
      <dgm:prSet/>
      <dgm:spPr/>
      <dgm:t>
        <a:bodyPr/>
        <a:lstStyle/>
        <a:p>
          <a:endParaRPr lang="en-GB"/>
        </a:p>
      </dgm:t>
    </dgm:pt>
    <dgm:pt modelId="{07977D6E-44AA-4446-BB6B-7B083C7775D3}" type="sibTrans" cxnId="{7B52987B-F9D3-4340-9D91-4759DB930A3C}">
      <dgm:prSet/>
      <dgm:spPr/>
      <dgm:t>
        <a:bodyPr/>
        <a:lstStyle/>
        <a:p>
          <a:endParaRPr lang="en-GB"/>
        </a:p>
      </dgm:t>
    </dgm:pt>
    <dgm:pt modelId="{8B3FDB26-C7F1-48B8-83FB-B8D7B220C5EF}" type="pres">
      <dgm:prSet presAssocID="{A0BFB8F1-7472-4E7C-BDA5-7520B4B848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9CF39AA-38E0-4E90-80CC-873DB3A78A81}" type="pres">
      <dgm:prSet presAssocID="{7005A62A-B881-4DAE-B6F9-81A6919A3FD6}" presName="node" presStyleLbl="node1" presStyleIdx="0" presStyleCnt="6" custLinFactNeighborX="-18569" custLinFactNeighborY="-2491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50D0F62-6208-4519-AEC1-208F18DE09FA}" type="pres">
      <dgm:prSet presAssocID="{379CE0E5-5A07-4A2E-9CF6-C7F99991B7AA}" presName="sibTrans" presStyleCnt="0"/>
      <dgm:spPr/>
    </dgm:pt>
    <dgm:pt modelId="{CC00BE11-572C-4861-8F02-9EB224DD533D}" type="pres">
      <dgm:prSet presAssocID="{73464EE1-B54E-4155-B98A-327CB88AA750}" presName="node" presStyleLbl="node1" presStyleIdx="1" presStyleCnt="6" custLinFactNeighborX="5408" custLinFactNeighborY="-3454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2957752-A4CA-4E67-BFA5-5A642BEF3898}" type="pres">
      <dgm:prSet presAssocID="{DC723163-4CB5-4852-AAC8-F3888590C57F}" presName="sibTrans" presStyleCnt="0"/>
      <dgm:spPr/>
    </dgm:pt>
    <dgm:pt modelId="{010D920C-A85F-4705-A3ED-0B07E076507E}" type="pres">
      <dgm:prSet presAssocID="{38B988CC-44AB-48A9-B785-D42E017CE38A}" presName="node" presStyleLbl="node1" presStyleIdx="2" presStyleCnt="6" custScaleY="191669" custLinFactX="-4592" custLinFactY="1610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4819E2D-80B1-4F98-8408-D58CDECEDAFB}" type="pres">
      <dgm:prSet presAssocID="{7294E253-3609-4272-B72A-EFFA70B18812}" presName="sibTrans" presStyleCnt="0"/>
      <dgm:spPr/>
    </dgm:pt>
    <dgm:pt modelId="{CD1B260E-7555-4DBD-8495-4BCC8B4E37C9}" type="pres">
      <dgm:prSet presAssocID="{512EF8A7-5755-4460-836F-766151A43DBA}" presName="node" presStyleLbl="node1" presStyleIdx="3" presStyleCnt="6" custLinFactNeighborX="-18569" custLinFactNeighborY="-3952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7E6692D-68B0-4042-BA62-D841DB3553CB}" type="pres">
      <dgm:prSet presAssocID="{B30F1363-B369-4423-9763-144E2449D3E5}" presName="sibTrans" presStyleCnt="0"/>
      <dgm:spPr/>
    </dgm:pt>
    <dgm:pt modelId="{EB2CF6B6-6D0B-44EB-B66C-10358E04656F}" type="pres">
      <dgm:prSet presAssocID="{90D72878-2A49-40FB-9428-57B4067D51BF}" presName="node" presStyleLbl="node1" presStyleIdx="4" presStyleCnt="6" custLinFactX="23707" custLinFactY="-9078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1FEE0AA-CFA8-4D13-B8F0-3714A973D55F}" type="pres">
      <dgm:prSet presAssocID="{82B9F12D-71FA-4798-832B-55D638D863B5}" presName="sibTrans" presStyleCnt="0"/>
      <dgm:spPr/>
    </dgm:pt>
    <dgm:pt modelId="{650B8358-0048-4D2F-A1F3-54FB9868DB8C}" type="pres">
      <dgm:prSet presAssocID="{C9C3A096-79C1-4658-9589-29DC7AB83F7A}" presName="node" presStyleLbl="node1" presStyleIdx="5" presStyleCnt="6" custLinFactNeighborX="13707" custLinFactNeighborY="-3787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3F9966F2-AE5A-4A89-8A5D-9D3C2D462ABD}" srcId="{A0BFB8F1-7472-4E7C-BDA5-7520B4B848A4}" destId="{7005A62A-B881-4DAE-B6F9-81A6919A3FD6}" srcOrd="0" destOrd="0" parTransId="{8ECA0999-C36A-4BB0-8CEE-6AD845F161EA}" sibTransId="{379CE0E5-5A07-4A2E-9CF6-C7F99991B7AA}"/>
    <dgm:cxn modelId="{7D26DE47-60CD-4BAB-BA13-E0443DB12328}" type="presOf" srcId="{C9C3A096-79C1-4658-9589-29DC7AB83F7A}" destId="{650B8358-0048-4D2F-A1F3-54FB9868DB8C}" srcOrd="0" destOrd="0" presId="urn:microsoft.com/office/officeart/2005/8/layout/default"/>
    <dgm:cxn modelId="{C5CFACF9-CF5D-4FB4-8FD9-5285A75057CC}" srcId="{A0BFB8F1-7472-4E7C-BDA5-7520B4B848A4}" destId="{38B988CC-44AB-48A9-B785-D42E017CE38A}" srcOrd="2" destOrd="0" parTransId="{3B5A948D-0BD5-4FAB-A1B4-D6D570310344}" sibTransId="{7294E253-3609-4272-B72A-EFFA70B18812}"/>
    <dgm:cxn modelId="{7B52987B-F9D3-4340-9D91-4759DB930A3C}" srcId="{A0BFB8F1-7472-4E7C-BDA5-7520B4B848A4}" destId="{C9C3A096-79C1-4658-9589-29DC7AB83F7A}" srcOrd="5" destOrd="0" parTransId="{0210EFCF-F7F8-4B84-9383-DD49854048DE}" sibTransId="{07977D6E-44AA-4446-BB6B-7B083C7775D3}"/>
    <dgm:cxn modelId="{37540E4C-5D23-4164-BDC4-98A43B710701}" type="presOf" srcId="{512EF8A7-5755-4460-836F-766151A43DBA}" destId="{CD1B260E-7555-4DBD-8495-4BCC8B4E37C9}" srcOrd="0" destOrd="0" presId="urn:microsoft.com/office/officeart/2005/8/layout/default"/>
    <dgm:cxn modelId="{CFE3E37D-F8AF-43FA-947F-01E5AC551AB4}" type="presOf" srcId="{90D72878-2A49-40FB-9428-57B4067D51BF}" destId="{EB2CF6B6-6D0B-44EB-B66C-10358E04656F}" srcOrd="0" destOrd="0" presId="urn:microsoft.com/office/officeart/2005/8/layout/default"/>
    <dgm:cxn modelId="{1E89D78E-90B8-4C67-8BE4-F0A4397CC736}" srcId="{A0BFB8F1-7472-4E7C-BDA5-7520B4B848A4}" destId="{90D72878-2A49-40FB-9428-57B4067D51BF}" srcOrd="4" destOrd="0" parTransId="{1E2215C7-642E-4A1E-8D1C-7BB830E02422}" sibTransId="{82B9F12D-71FA-4798-832B-55D638D863B5}"/>
    <dgm:cxn modelId="{0FD57677-BDC5-4EAA-B932-E4DDA0C16152}" type="presOf" srcId="{A0BFB8F1-7472-4E7C-BDA5-7520B4B848A4}" destId="{8B3FDB26-C7F1-48B8-83FB-B8D7B220C5EF}" srcOrd="0" destOrd="0" presId="urn:microsoft.com/office/officeart/2005/8/layout/default"/>
    <dgm:cxn modelId="{1F93BBAA-CC1D-46A5-BE91-BE18FB2F6CE1}" type="presOf" srcId="{7005A62A-B881-4DAE-B6F9-81A6919A3FD6}" destId="{09CF39AA-38E0-4E90-80CC-873DB3A78A81}" srcOrd="0" destOrd="0" presId="urn:microsoft.com/office/officeart/2005/8/layout/default"/>
    <dgm:cxn modelId="{91ACD3C7-D646-41F0-98BF-F4754F519D2B}" type="presOf" srcId="{73464EE1-B54E-4155-B98A-327CB88AA750}" destId="{CC00BE11-572C-4861-8F02-9EB224DD533D}" srcOrd="0" destOrd="0" presId="urn:microsoft.com/office/officeart/2005/8/layout/default"/>
    <dgm:cxn modelId="{F594948A-54EA-477C-9033-CB9829A90FC3}" srcId="{A0BFB8F1-7472-4E7C-BDA5-7520B4B848A4}" destId="{512EF8A7-5755-4460-836F-766151A43DBA}" srcOrd="3" destOrd="0" parTransId="{0F2D1D9F-38DC-4C13-846F-E98A94ECA872}" sibTransId="{B30F1363-B369-4423-9763-144E2449D3E5}"/>
    <dgm:cxn modelId="{FE63F4BA-FF45-43A3-8EE9-27330A6F8ACD}" srcId="{A0BFB8F1-7472-4E7C-BDA5-7520B4B848A4}" destId="{73464EE1-B54E-4155-B98A-327CB88AA750}" srcOrd="1" destOrd="0" parTransId="{08D33D73-2829-4F9F-B4A3-72F44FEC39D8}" sibTransId="{DC723163-4CB5-4852-AAC8-F3888590C57F}"/>
    <dgm:cxn modelId="{B5539C0E-5359-4F06-BD1A-18949CCF722B}" type="presOf" srcId="{38B988CC-44AB-48A9-B785-D42E017CE38A}" destId="{010D920C-A85F-4705-A3ED-0B07E076507E}" srcOrd="0" destOrd="0" presId="urn:microsoft.com/office/officeart/2005/8/layout/default"/>
    <dgm:cxn modelId="{12B261EE-959A-48A3-9313-BE8F0E261B33}" type="presParOf" srcId="{8B3FDB26-C7F1-48B8-83FB-B8D7B220C5EF}" destId="{09CF39AA-38E0-4E90-80CC-873DB3A78A81}" srcOrd="0" destOrd="0" presId="urn:microsoft.com/office/officeart/2005/8/layout/default"/>
    <dgm:cxn modelId="{AEC9E51B-5697-4A42-9E33-DA8B1A1F1EDA}" type="presParOf" srcId="{8B3FDB26-C7F1-48B8-83FB-B8D7B220C5EF}" destId="{750D0F62-6208-4519-AEC1-208F18DE09FA}" srcOrd="1" destOrd="0" presId="urn:microsoft.com/office/officeart/2005/8/layout/default"/>
    <dgm:cxn modelId="{D88A9524-B811-47C1-9005-42587D560556}" type="presParOf" srcId="{8B3FDB26-C7F1-48B8-83FB-B8D7B220C5EF}" destId="{CC00BE11-572C-4861-8F02-9EB224DD533D}" srcOrd="2" destOrd="0" presId="urn:microsoft.com/office/officeart/2005/8/layout/default"/>
    <dgm:cxn modelId="{B329A67A-A362-4DE3-99D4-CC7CFF89C9CA}" type="presParOf" srcId="{8B3FDB26-C7F1-48B8-83FB-B8D7B220C5EF}" destId="{52957752-A4CA-4E67-BFA5-5A642BEF3898}" srcOrd="3" destOrd="0" presId="urn:microsoft.com/office/officeart/2005/8/layout/default"/>
    <dgm:cxn modelId="{3BC2406C-B0F3-4FCF-952B-B89EB335420E}" type="presParOf" srcId="{8B3FDB26-C7F1-48B8-83FB-B8D7B220C5EF}" destId="{010D920C-A85F-4705-A3ED-0B07E076507E}" srcOrd="4" destOrd="0" presId="urn:microsoft.com/office/officeart/2005/8/layout/default"/>
    <dgm:cxn modelId="{A7141179-87C5-497C-A47A-4FFC3676C8E9}" type="presParOf" srcId="{8B3FDB26-C7F1-48B8-83FB-B8D7B220C5EF}" destId="{C4819E2D-80B1-4F98-8408-D58CDECEDAFB}" srcOrd="5" destOrd="0" presId="urn:microsoft.com/office/officeart/2005/8/layout/default"/>
    <dgm:cxn modelId="{70D30ECE-3678-403E-97AC-A7A0B39C87D9}" type="presParOf" srcId="{8B3FDB26-C7F1-48B8-83FB-B8D7B220C5EF}" destId="{CD1B260E-7555-4DBD-8495-4BCC8B4E37C9}" srcOrd="6" destOrd="0" presId="urn:microsoft.com/office/officeart/2005/8/layout/default"/>
    <dgm:cxn modelId="{6B04C152-D946-4C6E-80E2-725B887C78FC}" type="presParOf" srcId="{8B3FDB26-C7F1-48B8-83FB-B8D7B220C5EF}" destId="{47E6692D-68B0-4042-BA62-D841DB3553CB}" srcOrd="7" destOrd="0" presId="urn:microsoft.com/office/officeart/2005/8/layout/default"/>
    <dgm:cxn modelId="{92268F15-B40A-4875-B6CB-BC05F0EDEAA0}" type="presParOf" srcId="{8B3FDB26-C7F1-48B8-83FB-B8D7B220C5EF}" destId="{EB2CF6B6-6D0B-44EB-B66C-10358E04656F}" srcOrd="8" destOrd="0" presId="urn:microsoft.com/office/officeart/2005/8/layout/default"/>
    <dgm:cxn modelId="{67B04258-BF2F-44A8-A191-0A9104C35EDD}" type="presParOf" srcId="{8B3FDB26-C7F1-48B8-83FB-B8D7B220C5EF}" destId="{01FEE0AA-CFA8-4D13-B8F0-3714A973D55F}" srcOrd="9" destOrd="0" presId="urn:microsoft.com/office/officeart/2005/8/layout/default"/>
    <dgm:cxn modelId="{3319C234-B021-4C2F-BEB9-529FE27C9C00}" type="presParOf" srcId="{8B3FDB26-C7F1-48B8-83FB-B8D7B220C5EF}" destId="{650B8358-0048-4D2F-A1F3-54FB9868DB8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E31F4-1055-4422-8B21-58EE98B8CE09}" type="datetimeFigureOut">
              <a:rPr lang="en-GB"/>
              <a:pPr>
                <a:defRPr/>
              </a:pPr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11D8540-E367-4EC7-AFEE-AB6B6C6A45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0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4E69F-CFB9-483A-9862-DD03B024FA25}" type="datetimeFigureOut">
              <a:rPr lang="en-GB"/>
              <a:pPr>
                <a:defRPr/>
              </a:pPr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571B1ED-1533-4A89-8B17-9A36FEEB2FC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5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algn="l">
              <a:defRPr>
                <a:solidFill>
                  <a:srgbClr val="1C1C1C"/>
                </a:solidFill>
                <a:cs typeface="Arial" panose="020B0604020202020204" pitchFamily="34" charset="0"/>
              </a:defRPr>
            </a:lvl1pPr>
          </a:lstStyle>
          <a:p>
            <a:fld id="{0098E8BC-DD2F-4467-8B0F-77DD495469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042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BB9B62E6-4A92-493C-BAEE-499736667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95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AE1191F0-1DBE-4B6E-957C-6F6B13C1EC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79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329F57A5-A538-4B20-9331-EF1C62904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67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59D68000-70E2-446E-A3CE-8EB6FAC9A8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41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22C90B7-4323-4143-A411-93623844D3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45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6155206-BD53-499A-8361-053CEBB816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11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67D3696B-C661-4B89-9131-C46C7351EC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91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30F8739-AC9A-4966-A57A-73BA2A6F78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73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570C94B-96FD-40A1-8470-79FF98D0197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207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FC096DA-990D-4353-BF50-03DB19D795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924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DE0AF59-E307-4BA9-9E30-CC6908C248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369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74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66451F0F-D244-4533-ADB7-04D28C6BEA3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/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85800" y="1637536"/>
            <a:ext cx="757029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School and University Partnership for Peer Communities of Learners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SUP4PCL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endParaRPr lang="en-GB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الشراكة بين </a:t>
            </a:r>
            <a:r>
              <a:rPr lang="ar-EG" sz="2400" b="1" dirty="0">
                <a:solidFill>
                  <a:srgbClr val="333399">
                    <a:lumMod val="75000"/>
                  </a:srgbClr>
                </a:solidFill>
                <a:ea typeface="Calibri" panose="020F0502020204030204" pitchFamily="34" charset="0"/>
              </a:rPr>
              <a:t>المدرسة و</a:t>
            </a:r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الجامعة لبناء مجتمعات الأقران من المتعلمين</a:t>
            </a:r>
            <a:endParaRPr lang="ar-EG" alt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Project Number : 573660-EPP-1-2016-1-EG-EPPKA2-CBHE-JP (2016-2516/001-001</a:t>
            </a:r>
            <a:r>
              <a:rPr lang="en-US" altLang="en-US" sz="1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Progress Reporting on AU Case Study</a:t>
            </a:r>
          </a:p>
          <a:p>
            <a:pPr algn="ctr"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Alexandria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Local Fifth Management Meeting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26</a:t>
            </a:r>
            <a:r>
              <a:rPr lang="en-US" alt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June,2018</a:t>
            </a:r>
          </a:p>
          <a:p>
            <a:pPr algn="ctr" eaLnBrk="1" hangingPunct="1"/>
            <a:endParaRPr lang="ar-EG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63713" y="4539605"/>
            <a:ext cx="568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pic>
        <p:nvPicPr>
          <p:cNvPr id="14340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725800F-12F9-4428-A869-A078FC0BB6F5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</a:t>
            </a:fld>
            <a:endParaRPr lang="en-US" altLang="en-US" dirty="0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3725"/>
            <a:ext cx="22399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133161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2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Meetings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15" y="2033382"/>
            <a:ext cx="7772400" cy="36718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Online Meetings with UON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Thursday 5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April 2018 – Skype meeting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Wednesday 2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nd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May 2018 – Skype banned inn Egypt- Moving to Messenger &amp; texting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Thursday 7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June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AU extended team meetings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Wednesday 9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May 2018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Saturday 26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May 2018</a:t>
            </a:r>
          </a:p>
          <a:p>
            <a:pPr marL="457200" indent="-457200" algn="l" rtl="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Tuesday 12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June 2018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870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28587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2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Outcomes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8400"/>
            <a:ext cx="7772400" cy="36718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AU team agreed on exploring “How AU team is developing as PLC at national and international level”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Ten members of the AU team gave their consent to be the “participants” for the study + two members from the UON team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Research team developed an initial draft of a data collection tool ‘’Reflective journal entry’’ that was revised and further developed by the whole team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237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28587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2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Outcomes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8400"/>
            <a:ext cx="7772400" cy="3671887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The entry is made available in Arabic &amp; English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The ‘’Reflective journal entry’’ was shared with UON team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We agreed on using a coding system to ensure privacy when filling in the journal entries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 team member is responsible for the collection and archiving of entries</a:t>
            </a: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109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28587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2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Outcomes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8400"/>
            <a:ext cx="7772400" cy="36718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We agreed on a working title for the study: 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‘AU’s PCL: Mechanism, Development and Effectiveness’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We have started first round of data analysis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We are using a conceptual framework developed by the UON for the first round of data analysis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571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1" y="70684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Journal entry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8400"/>
            <a:ext cx="7772400" cy="3671887"/>
          </a:xfrm>
        </p:spPr>
        <p:txBody>
          <a:bodyPr/>
          <a:lstStyle/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4E6A14-487B-4FDD-AADD-B13EEA332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35284"/>
            <a:ext cx="8496944" cy="48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5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81" y="70684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Journal entry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40F02F-4E31-4AC1-9514-A2000E79B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13858"/>
            <a:ext cx="8784976" cy="49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79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76263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Journal entry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8B133-4EA1-47BF-BBA6-99293A6B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482540"/>
            <a:ext cx="8822184" cy="50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63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76263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Journal entry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07D807-9132-4525-8EC2-BE6F078B0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458086"/>
            <a:ext cx="8606160" cy="48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886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285875"/>
            <a:ext cx="7793037" cy="92392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Next Steps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8400"/>
            <a:ext cx="7772400" cy="36718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Revise the conceptual framework in light of initial data analysis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Use initial findings to guide AU team work as a PLC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Decide on other data collection tools / resources (e.g. interview protocol, document analysis, discourse analysis, etc.)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Write up first draft of the study.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00158"/>
            <a:ext cx="28956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555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84213" y="1916113"/>
            <a:ext cx="7775575" cy="41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002060"/>
              </a:solidFill>
              <a:ea typeface="Calibri"/>
            </a:endParaRPr>
          </a:p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4000" i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Thank You</a:t>
            </a:r>
          </a:p>
          <a:p>
            <a:pPr marL="0" indent="0" algn="l" rtl="0">
              <a:buClr>
                <a:srgbClr val="3333CC"/>
              </a:buClr>
              <a:buNone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776C7A1-65E7-492A-BC69-324232C937FF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19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86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18494"/>
            <a:ext cx="7772400" cy="1143000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388B455-ADAD-4F0D-A921-17A8D44A8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24" y="1409341"/>
            <a:ext cx="8308776" cy="1227572"/>
          </a:xfrm>
        </p:spPr>
        <p:txBody>
          <a:bodyPr/>
          <a:lstStyle/>
          <a:p>
            <a:pPr marL="0" indent="0" algn="ctr" rtl="0">
              <a:buNone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Framework of Case study: Setting the Boundaries</a:t>
            </a:r>
          </a:p>
          <a:p>
            <a:pPr marL="0" indent="0" algn="ctr" rtl="0">
              <a:buNone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18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&amp; 19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February, 2018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024" y="6213525"/>
            <a:ext cx="1817712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2E30520-14CB-47DE-BB31-20996F6FBB34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F395F5F-89CC-41B4-8F8E-B306AA79C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879409"/>
              </p:ext>
            </p:extLst>
          </p:nvPr>
        </p:nvGraphicFramePr>
        <p:xfrm>
          <a:off x="971600" y="2495650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15042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63" y="1139030"/>
            <a:ext cx="7793037" cy="928689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Starting Points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7C85DDA-3002-4F73-81C2-92FC64513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402866"/>
              </p:ext>
            </p:extLst>
          </p:nvPr>
        </p:nvGraphicFramePr>
        <p:xfrm>
          <a:off x="457200" y="2420938"/>
          <a:ext cx="80010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69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1156643"/>
            <a:ext cx="7793037" cy="71437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Initial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85330"/>
            <a:ext cx="7772400" cy="424690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are AU team members becoming more conscious about how they communicate with each other?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are they mentoring each other?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are group dynamics like?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“listening’’ &amp; “dialogue” like?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collaboration and mentoring like?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awareness of the process like?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596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1156643"/>
            <a:ext cx="7793037" cy="714375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Possible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1018"/>
            <a:ext cx="7772400" cy="4461222"/>
          </a:xfrm>
        </p:spPr>
        <p:txBody>
          <a:bodyPr/>
          <a:lstStyle/>
          <a:p>
            <a:pPr marL="0" indent="0" algn="l" rtl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does AU case study relate to Schools’ case studies?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helps change?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hinders change?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Does this have to do with culture or leadership?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can we have sustainable change?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has to change at AU &amp; at schools?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can AU team help schools/ teachers see that doing things differently is beneficial?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to embed the change and make it sustainable?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19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9" y="1285875"/>
            <a:ext cx="7793037" cy="1143000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Needed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36912"/>
            <a:ext cx="7772400" cy="3695328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Define the roles and responsibilities of each twin partner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Decide on the main focus area / layer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do we collaborate?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much focus and depth should we aim at?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79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9" y="1285875"/>
            <a:ext cx="7793037" cy="1143000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36912"/>
            <a:ext cx="7772400" cy="3695328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Exploring the change in the use/ perceptions about research methodology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Exploring the change in the use of research ethics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Exploring change at UON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possibility of Extending the research team &amp; drawing on MA students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258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60" y="1044352"/>
            <a:ext cx="7793037" cy="1143000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60" y="2276872"/>
            <a:ext cx="7772400" cy="3695328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Forming small AU research team to lead on the work of the case study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Identifying research team members’ roles &amp; responsibilities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Dialogue with the extended AU team to share &amp; agree on themes for the study and ensure whole team participation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Deciding on Research Methodology: qualitative research approach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875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60" y="1044352"/>
            <a:ext cx="7793037" cy="1143000"/>
          </a:xfrm>
        </p:spPr>
        <p:txBody>
          <a:bodyPr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Stage 1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E5091-19D9-484A-9B58-27663D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60" y="2276872"/>
            <a:ext cx="7772400" cy="3695328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Setting timeline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Planning monthly meetings with UON via Skype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Sharing resources with UON via Dropbox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153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wrap="square">
        <a:spAutoFit/>
      </a:bodyPr>
      <a:lstStyle>
        <a:defPPr algn="ctr" eaLnBrk="0" hangingPunct="0">
          <a:spcBef>
            <a:spcPts val="1000"/>
          </a:spcBef>
          <a:defRPr sz="2400" b="1" dirty="0" smtClean="0">
            <a:latin typeface="Simplified Arabic" pitchFamily="18" charset="-78"/>
            <a:ea typeface="AL-Mateen"/>
            <a:cs typeface="Simplified Arabic" pitchFamily="18" charset="-78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736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Blends</vt:lpstr>
      <vt:lpstr>PowerPoint Presentation</vt:lpstr>
      <vt:lpstr>    </vt:lpstr>
      <vt:lpstr>Starting Points</vt:lpstr>
      <vt:lpstr>Stage 1 Initial questions</vt:lpstr>
      <vt:lpstr>Stage 1 Possible Layers</vt:lpstr>
      <vt:lpstr>Stage 1 Needed Actions</vt:lpstr>
      <vt:lpstr>Stage 1 Suggestions</vt:lpstr>
      <vt:lpstr>Stage 1 Conclusions</vt:lpstr>
      <vt:lpstr>Stage 1 Conclusions</vt:lpstr>
      <vt:lpstr>Stage 2 Meetings</vt:lpstr>
      <vt:lpstr>Stage 2 Outcomes</vt:lpstr>
      <vt:lpstr>Stage 2 Outcomes</vt:lpstr>
      <vt:lpstr>Stage 2 Outcomes</vt:lpstr>
      <vt:lpstr>Journal entry</vt:lpstr>
      <vt:lpstr>Journal entry</vt:lpstr>
      <vt:lpstr>Journal entry</vt:lpstr>
      <vt:lpstr>Journal entry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centra</dc:creator>
  <cp:lastModifiedBy>centra</cp:lastModifiedBy>
  <cp:revision>278</cp:revision>
  <cp:lastPrinted>2016-01-19T18:11:24Z</cp:lastPrinted>
  <dcterms:created xsi:type="dcterms:W3CDTF">2006-08-16T00:00:00Z</dcterms:created>
  <dcterms:modified xsi:type="dcterms:W3CDTF">2018-06-26T05:28:33Z</dcterms:modified>
</cp:coreProperties>
</file>