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322" r:id="rId2"/>
    <p:sldId id="326" r:id="rId3"/>
    <p:sldId id="327" r:id="rId4"/>
    <p:sldId id="288" r:id="rId5"/>
    <p:sldId id="328" r:id="rId6"/>
    <p:sldId id="329" r:id="rId7"/>
    <p:sldId id="28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26"/>
            <p14:sldId id="327"/>
            <p14:sldId id="288"/>
            <p14:sldId id="328"/>
            <p14:sldId id="329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003399"/>
    <a:srgbClr val="E7EFEC"/>
    <a:srgbClr val="CCE0D6"/>
    <a:srgbClr val="C3DFD2"/>
    <a:srgbClr val="99CCFF"/>
    <a:srgbClr val="0099CC"/>
    <a:srgbClr val="3366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1" autoAdjust="0"/>
    <p:restoredTop sz="90560" autoAdjust="0"/>
  </p:normalViewPr>
  <p:slideViewPr>
    <p:cSldViewPr>
      <p:cViewPr>
        <p:scale>
          <a:sx n="90" d="100"/>
          <a:sy n="90" d="100"/>
        </p:scale>
        <p:origin x="1136" y="5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2/18/18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003399"/>
                </a:solidFill>
              </a:rPr>
              <a:t>Project number: </a:t>
            </a:r>
            <a:endParaRPr lang="en-US" sz="24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000" b="1" dirty="0" smtClean="0">
                <a:solidFill>
                  <a:srgbClr val="003399"/>
                </a:solidFill>
              </a:rPr>
              <a:t>573660-EPP-1-2016-1-EG-EPPKA2-CBHE-JP (2016-2516/001-001)</a:t>
            </a:r>
            <a:endParaRPr lang="en-US" sz="24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Progress Reporting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 smtClean="0">
                <a:solidFill>
                  <a:srgbClr val="003399"/>
                </a:solidFill>
              </a:rPr>
              <a:t>Third International Management Meeting February 19</a:t>
            </a:r>
            <a:r>
              <a:rPr lang="en-US" sz="24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400" b="1" dirty="0" smtClean="0">
                <a:solidFill>
                  <a:srgbClr val="003399"/>
                </a:solidFill>
              </a:rPr>
              <a:t> -20</a:t>
            </a:r>
            <a:r>
              <a:rPr lang="en-US" sz="24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400" b="1" dirty="0" smtClean="0">
                <a:solidFill>
                  <a:srgbClr val="003399"/>
                </a:solidFill>
              </a:rPr>
              <a:t> , 2018</a:t>
            </a: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>
                <a:solidFill>
                  <a:srgbClr val="003399"/>
                </a:solidFill>
              </a:rPr>
              <a:t>The American University in </a:t>
            </a:r>
            <a:r>
              <a:rPr lang="en-US" sz="2400" b="1" dirty="0" smtClean="0">
                <a:solidFill>
                  <a:srgbClr val="003399"/>
                </a:solidFill>
              </a:rPr>
              <a:t>Cairo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Hosted by Alexandria University</a:t>
            </a: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44025"/>
            <a:ext cx="7886700" cy="3832937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endParaRPr lang="en-US" sz="8800" dirty="0" smtClean="0">
              <a:solidFill>
                <a:srgbClr val="003399"/>
              </a:solidFill>
            </a:endParaRP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04825" y="1778003"/>
            <a:ext cx="7886700" cy="104139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3399"/>
                </a:solidFill>
              </a:rPr>
              <a:t>Summary of Work Packages</a:t>
            </a:r>
            <a:endParaRPr lang="en-US" sz="4000" b="1" dirty="0">
              <a:solidFill>
                <a:srgbClr val="003399"/>
              </a:solidFill>
            </a:endParaRP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4540515"/>
              </p:ext>
            </p:extLst>
          </p:nvPr>
        </p:nvGraphicFramePr>
        <p:xfrm>
          <a:off x="266700" y="3352800"/>
          <a:ext cx="8362951" cy="2427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651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62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76203"/>
              </a:tblGrid>
              <a:tr h="369618">
                <a:tc>
                  <a:txBody>
                    <a:bodyPr/>
                    <a:lstStyle/>
                    <a:p>
                      <a:r>
                        <a:rPr lang="en-US" dirty="0" smtClean="0"/>
                        <a:t>WP No.</a:t>
                      </a:r>
                      <a:endParaRPr lang="en-US" dirty="0"/>
                    </a:p>
                  </a:txBody>
                  <a:tcPr>
                    <a:solidFill>
                      <a:srgbClr val="005D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WP Title</a:t>
                      </a:r>
                      <a:endParaRPr lang="en-US" dirty="0"/>
                    </a:p>
                  </a:txBody>
                  <a:tcPr>
                    <a:solidFill>
                      <a:srgbClr val="005D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Lead</a:t>
                      </a:r>
                      <a:endParaRPr lang="en-US" dirty="0"/>
                    </a:p>
                  </a:txBody>
                  <a:tcPr>
                    <a:solidFill>
                      <a:srgbClr val="005D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>
                    <a:solidFill>
                      <a:srgbClr val="005D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961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WP 1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3399"/>
                          </a:solidFill>
                        </a:rPr>
                        <a:t>Preparation</a:t>
                      </a:r>
                      <a:endParaRPr lang="en-US" sz="1600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AUC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Done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961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WP 2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3399"/>
                          </a:solidFill>
                        </a:rPr>
                        <a:t>Development</a:t>
                      </a:r>
                      <a:endParaRPr lang="en-US" sz="1600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UON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On</a:t>
                      </a:r>
                      <a:r>
                        <a:rPr lang="en-US" baseline="0" dirty="0" smtClean="0">
                          <a:solidFill>
                            <a:srgbClr val="003399"/>
                          </a:solidFill>
                        </a:rPr>
                        <a:t>going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961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WP 3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3399"/>
                          </a:solidFill>
                        </a:rPr>
                        <a:t>Quality Plan</a:t>
                      </a:r>
                      <a:endParaRPr lang="en-US" sz="1600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ULEIC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Ongoing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272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WP 4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3399"/>
                          </a:solidFill>
                        </a:rPr>
                        <a:t>Dissemination  and Exploitation of Results</a:t>
                      </a:r>
                      <a:endParaRPr lang="en-US" sz="1600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HU and AUC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Ongoing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961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WP 5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3399"/>
                          </a:solidFill>
                        </a:rPr>
                        <a:t>Management </a:t>
                      </a:r>
                      <a:endParaRPr lang="en-US" sz="1600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AUC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Ongoing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01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072954"/>
            <a:ext cx="8362950" cy="829113"/>
          </a:xfrm>
        </p:spPr>
        <p:txBody>
          <a:bodyPr>
            <a:noAutofit/>
          </a:bodyPr>
          <a:lstStyle/>
          <a:p>
            <a:pPr lvl="0" algn="ctr"/>
            <a:r>
              <a:rPr lang="en-US" sz="4000" b="1" dirty="0" smtClean="0">
                <a:latin typeface="+mn-lt"/>
              </a:rPr>
              <a:t>Progress Reporting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306097"/>
            <a:ext cx="8134350" cy="4572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lvl="0"/>
            <a:r>
              <a:rPr lang="en-US" sz="2400" dirty="0" smtClean="0"/>
              <a:t>3 International Management Meetings. (WP 5 Management).</a:t>
            </a:r>
          </a:p>
          <a:p>
            <a:pPr lvl="0"/>
            <a:endParaRPr lang="en-US" sz="2400" dirty="0" smtClean="0"/>
          </a:p>
          <a:p>
            <a:r>
              <a:rPr lang="en-US" sz="2400" dirty="0" smtClean="0"/>
              <a:t>4 </a:t>
            </a:r>
            <a:r>
              <a:rPr lang="en-US" sz="2400" dirty="0"/>
              <a:t>L</a:t>
            </a:r>
            <a:r>
              <a:rPr lang="en-US" sz="2400" dirty="0" smtClean="0"/>
              <a:t>ocal Management Meetings. </a:t>
            </a:r>
            <a:r>
              <a:rPr lang="en-US" sz="2400" dirty="0"/>
              <a:t>(WP 5 Management).</a:t>
            </a:r>
          </a:p>
          <a:p>
            <a:pPr lvl="0"/>
            <a:endParaRPr lang="en-US" sz="2400" dirty="0" smtClean="0"/>
          </a:p>
          <a:p>
            <a:r>
              <a:rPr lang="en-US" sz="2400" dirty="0"/>
              <a:t>Sub </a:t>
            </a:r>
            <a:r>
              <a:rPr lang="en-US" sz="2400" dirty="0" smtClean="0"/>
              <a:t>agreements signed. </a:t>
            </a:r>
            <a:r>
              <a:rPr lang="en-US" sz="2400" dirty="0"/>
              <a:t>(WP 5 Management).</a:t>
            </a:r>
          </a:p>
          <a:p>
            <a:pPr marL="0" lvl="0" indent="0">
              <a:buNone/>
            </a:pPr>
            <a:r>
              <a:rPr lang="en-US" sz="2400" dirty="0" smtClean="0"/>
              <a:t> </a:t>
            </a:r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29500" y="-4714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072954"/>
            <a:ext cx="8362950" cy="829113"/>
          </a:xfrm>
        </p:spPr>
        <p:txBody>
          <a:bodyPr>
            <a:noAutofit/>
          </a:bodyPr>
          <a:lstStyle/>
          <a:p>
            <a:pPr lvl="0" algn="ctr"/>
            <a:r>
              <a:rPr lang="en-US" sz="4000" b="1" dirty="0" smtClean="0">
                <a:latin typeface="+mn-lt"/>
              </a:rPr>
              <a:t>Progress Reporting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306097"/>
            <a:ext cx="8134350" cy="4572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lvl="0"/>
            <a:r>
              <a:rPr lang="en-US" sz="2400" dirty="0" smtClean="0"/>
              <a:t>The three Egyptian FOE teams were selected</a:t>
            </a:r>
            <a:r>
              <a:rPr lang="en-US" sz="2400" dirty="0"/>
              <a:t>. (</a:t>
            </a:r>
            <a:r>
              <a:rPr lang="en-US" sz="2400" dirty="0" smtClean="0"/>
              <a:t>WP1 Preparation). 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MOU signed with MOE &amp; MOHE. (WP1 Preparation &amp; WP 4 Dissemination)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Training and coaching were provided in April 2017 in Egypt by EU partners. (WP1.2 Preparation).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M&amp;E templates filled. ( WP 3 Quality Assurance). </a:t>
            </a:r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6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072954"/>
            <a:ext cx="8362950" cy="829113"/>
          </a:xfrm>
        </p:spPr>
        <p:txBody>
          <a:bodyPr>
            <a:noAutofit/>
          </a:bodyPr>
          <a:lstStyle/>
          <a:p>
            <a:pPr lvl="0" algn="ctr"/>
            <a:r>
              <a:rPr lang="en-US" sz="4000" b="1" dirty="0" smtClean="0">
                <a:latin typeface="+mn-lt"/>
              </a:rPr>
              <a:t>Progress Reporting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295400"/>
            <a:ext cx="8134350" cy="533399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lvl="0"/>
            <a:r>
              <a:rPr lang="en-US" sz="2400" dirty="0" smtClean="0"/>
              <a:t>Support and exchange of experiences occurred in October and November 2017 in European countries. (WP 1.3 Preparation).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M&amp;E templates filled. </a:t>
            </a:r>
            <a:r>
              <a:rPr lang="en-US" sz="2400" dirty="0"/>
              <a:t>( WP 3 Quality Assurance). </a:t>
            </a:r>
            <a:endParaRPr lang="en-US" sz="2400" dirty="0" smtClean="0"/>
          </a:p>
          <a:p>
            <a:pPr marL="0" lvl="0" indent="0">
              <a:buNone/>
            </a:pPr>
            <a:endParaRPr lang="en-US" sz="2400" dirty="0" smtClean="0"/>
          </a:p>
          <a:p>
            <a:pPr lvl="0"/>
            <a:r>
              <a:rPr lang="en-US" sz="2400" dirty="0" smtClean="0"/>
              <a:t>The cluster of five schools for each FOE were selected. (</a:t>
            </a:r>
            <a:r>
              <a:rPr lang="en-US" sz="2400" dirty="0"/>
              <a:t>WP 1 Preparation). </a:t>
            </a:r>
            <a:endParaRPr lang="en-US" sz="2400" dirty="0" smtClean="0"/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The needs assessment was conducted. (WP 1 Preparation). 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The </a:t>
            </a:r>
            <a:r>
              <a:rPr lang="en-US" sz="2400" dirty="0"/>
              <a:t>material is currently under development, jointly among Egyptian and European partners through PCLs (WP 2.1: Developing Material) </a:t>
            </a:r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15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072954"/>
            <a:ext cx="8362950" cy="829113"/>
          </a:xfrm>
        </p:spPr>
        <p:txBody>
          <a:bodyPr>
            <a:noAutofit/>
          </a:bodyPr>
          <a:lstStyle/>
          <a:p>
            <a:pPr lvl="0" algn="ctr"/>
            <a:r>
              <a:rPr lang="en-US" sz="4000" b="1" dirty="0" smtClean="0">
                <a:latin typeface="+mn-lt"/>
              </a:rPr>
              <a:t>Progress Reporting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295400"/>
            <a:ext cx="8134350" cy="533399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" y="1859340"/>
            <a:ext cx="8458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/>
              <a:t> Multiple PCLs are created and in the process of being developed within the Egyptian FOEs as well as between them and the European partners. (WP 2 Development). </a:t>
            </a:r>
          </a:p>
          <a:p>
            <a:pPr lvl="0"/>
            <a:r>
              <a:rPr lang="en-US" sz="2400" dirty="0"/>
              <a:t> 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400" dirty="0"/>
              <a:t>Egyptian FOEs  are cultivating PCLs among the selected PD schools. (WP 2 Development). </a:t>
            </a:r>
          </a:p>
          <a:p>
            <a:pPr lvl="0"/>
            <a:endParaRPr lang="en-US" sz="24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400" dirty="0"/>
              <a:t>Equipment is </a:t>
            </a:r>
            <a:r>
              <a:rPr lang="en-US" sz="2400"/>
              <a:t>currently </a:t>
            </a:r>
            <a:r>
              <a:rPr lang="en-US" sz="2400" smtClean="0"/>
              <a:t>being distributed </a:t>
            </a:r>
            <a:r>
              <a:rPr lang="en-US" sz="2400" dirty="0"/>
              <a:t>to the Egyptian FOEs and the schools. (WP 1 Preparation). </a:t>
            </a:r>
            <a:endParaRPr lang="en-US" sz="2400" dirty="0" smtClean="0"/>
          </a:p>
          <a:p>
            <a:pPr marL="285750" lvl="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Website contract is being signed. (</a:t>
            </a:r>
            <a:r>
              <a:rPr lang="en-US" sz="2400" dirty="0"/>
              <a:t>WP 5 </a:t>
            </a:r>
            <a:r>
              <a:rPr lang="en-US" sz="2400" dirty="0" smtClean="0"/>
              <a:t>Management </a:t>
            </a:r>
            <a:r>
              <a:rPr lang="en-US" sz="2400" dirty="0"/>
              <a:t>&amp; WP 4 </a:t>
            </a:r>
            <a:r>
              <a:rPr lang="en-US" sz="2400" dirty="0" smtClean="0"/>
              <a:t>Dissemination).</a:t>
            </a:r>
            <a:endParaRPr lang="en-US" sz="2400" dirty="0"/>
          </a:p>
          <a:p>
            <a:pPr marL="285750" lvl="0" indent="-285750">
              <a:buFont typeface="Arial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443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2137</TotalTime>
  <Words>350</Words>
  <Application>Microsoft Macintosh PowerPoint</Application>
  <PresentationFormat>On-screen Show (4:3)</PresentationFormat>
  <Paragraphs>80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Theme</vt:lpstr>
      <vt:lpstr>  School and University Partnership for Peer Communities of Learners  (SUP4PCL)   </vt:lpstr>
      <vt:lpstr>Summary of Work Packages</vt:lpstr>
      <vt:lpstr>Progress Reporting</vt:lpstr>
      <vt:lpstr>Progress Reporting</vt:lpstr>
      <vt:lpstr>Progress Reporting</vt:lpstr>
      <vt:lpstr>Progress Reporting</vt:lpstr>
      <vt:lpstr>PowerPoint Presentation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Heba EL-Deghaidy</cp:lastModifiedBy>
  <cp:revision>287</cp:revision>
  <cp:lastPrinted>2018-02-13T13:41:17Z</cp:lastPrinted>
  <dcterms:created xsi:type="dcterms:W3CDTF">2006-08-16T00:00:00Z</dcterms:created>
  <dcterms:modified xsi:type="dcterms:W3CDTF">2018-02-18T15:20:00Z</dcterms:modified>
</cp:coreProperties>
</file>