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322" r:id="rId2"/>
    <p:sldId id="326" r:id="rId3"/>
    <p:sldId id="324" r:id="rId4"/>
    <p:sldId id="327" r:id="rId5"/>
    <p:sldId id="28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6"/>
            <p14:sldId id="324"/>
            <p14:sldId id="327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9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Case Studies Framework</a:t>
            </a: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Third International Management Meeting February 19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-20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Hosted by Alexandria University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4025"/>
            <a:ext cx="7886700" cy="3832937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endParaRPr lang="en-US" sz="8800" dirty="0" smtClean="0">
              <a:solidFill>
                <a:srgbClr val="003399"/>
              </a:solidFill>
            </a:endParaRP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7934325" cy="52578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School </a:t>
            </a: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Case Studies</a:t>
            </a:r>
            <a:r>
              <a:rPr lang="en-US" sz="3200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3200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3200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br>
              <a:rPr lang="en-US" sz="3200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1) School </a:t>
            </a:r>
            <a:r>
              <a:rPr lang="en-US" sz="1800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Context (baseline + profile+ needs assessment + ethnographic </a:t>
            </a:r>
            <a: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  </a:t>
            </a:r>
            <a:b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    study </a:t>
            </a:r>
            <a:r>
              <a:rPr lang="en-US" sz="1800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+ history of schools + demographics</a:t>
            </a:r>
            <a: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br>
              <a:rPr lang="en-US" sz="18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2)Evolution </a:t>
            </a: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Quality Assurance </a:t>
            </a: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Unit</a:t>
            </a:r>
            <a:b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3)Evolution </a:t>
            </a: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PCL </a:t>
            </a: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4)Evolution </a:t>
            </a: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</a:t>
            </a: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Mentorship</a:t>
            </a:r>
            <a:b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5)Evolution </a:t>
            </a:r>
            <a:r>
              <a:rPr lang="en-US" sz="18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of school-based research for </a:t>
            </a: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professional   </a:t>
            </a:r>
            <a:b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1800" b="1" dirty="0" smtClean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  development </a:t>
            </a:r>
            <a:r>
              <a:rPr lang="en-US" sz="32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rgbClr val="CC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sz="32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0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Faculties of Education Case Studies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History &amp; context of each faculty 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PCLs (e.g. how many, etc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…)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New teaching styles 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New programs or courses 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New policies 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Engagement of 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students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Human relationships (Between faculty  , and faculty with students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Impact on faculties </a:t>
            </a:r>
          </a:p>
        </p:txBody>
      </p:sp>
    </p:spTree>
    <p:extLst>
      <p:ext uri="{BB962C8B-B14F-4D97-AF65-F5344CB8AC3E}">
        <p14:creationId xmlns:p14="http://schemas.microsoft.com/office/powerpoint/2010/main" val="32312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School University Partnership Case Study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Evolution of perception of “other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”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PCLs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Types of 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mentorship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Relationships/ Power relationships (e.g. trust, shared goals, PCLs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Impact (empowerment, self-efficacy, etc…) </a:t>
            </a:r>
          </a:p>
        </p:txBody>
      </p:sp>
    </p:spTree>
    <p:extLst>
      <p:ext uri="{BB962C8B-B14F-4D97-AF65-F5344CB8AC3E}">
        <p14:creationId xmlns:p14="http://schemas.microsoft.com/office/powerpoint/2010/main" val="381455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2042</TotalTime>
  <Words>68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MS Mincho</vt:lpstr>
      <vt:lpstr>Arial</vt:lpstr>
      <vt:lpstr>Calibri</vt:lpstr>
      <vt:lpstr>Calibri Light</vt:lpstr>
      <vt:lpstr>Cambria</vt:lpstr>
      <vt:lpstr>Courier New</vt:lpstr>
      <vt:lpstr>Times New Roman</vt:lpstr>
      <vt:lpstr>Office Theme</vt:lpstr>
      <vt:lpstr>  School and University Partnership for Peer Communities of Learners  (SUP4PCL)   </vt:lpstr>
      <vt:lpstr>School Case Studies   1) School Context (baseline + profile+ needs assessment + ethnographic            study + history of schools + demographics)  2)Evolution of Quality Assurance Unit  3)Evolution of PCL   4)Evolution of Mentorship  5)Evolution of school-based research for professional        development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278</cp:revision>
  <cp:lastPrinted>2017-05-10T11:31:39Z</cp:lastPrinted>
  <dcterms:created xsi:type="dcterms:W3CDTF">2006-08-16T00:00:00Z</dcterms:created>
  <dcterms:modified xsi:type="dcterms:W3CDTF">2018-02-11T11:33:50Z</dcterms:modified>
</cp:coreProperties>
</file>