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322" r:id="rId2"/>
    <p:sldId id="329" r:id="rId3"/>
    <p:sldId id="28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29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  <a:srgbClr val="003399"/>
    <a:srgbClr val="E7EFEC"/>
    <a:srgbClr val="CCE0D6"/>
    <a:srgbClr val="C3DFD2"/>
    <a:srgbClr val="99CCFF"/>
    <a:srgbClr val="0099CC"/>
    <a:srgbClr val="3366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1" autoAdjust="0"/>
    <p:restoredTop sz="90560" autoAdjust="0"/>
  </p:normalViewPr>
  <p:slideViewPr>
    <p:cSldViewPr>
      <p:cViewPr varScale="1">
        <p:scale>
          <a:sx n="82" d="100"/>
          <a:sy n="82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2362200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003399"/>
                </a:solidFill>
              </a:rPr>
              <a:t>Project number: </a:t>
            </a:r>
            <a:endParaRPr lang="en-US" sz="24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 </a:t>
            </a:r>
            <a:r>
              <a:rPr lang="en-US" sz="2000" b="1" dirty="0" smtClean="0">
                <a:solidFill>
                  <a:srgbClr val="003399"/>
                </a:solidFill>
              </a:rPr>
              <a:t>573660-EPP-1-2016-1-EG-EPPKA2-CBHE-JP (2016-2516/001-001)</a:t>
            </a:r>
            <a:endParaRPr lang="en-US" sz="24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School Clustering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 smtClean="0">
                <a:solidFill>
                  <a:srgbClr val="003399"/>
                </a:solidFill>
              </a:rPr>
              <a:t>Fifth Local Management Meeting June 26</a:t>
            </a:r>
            <a:r>
              <a:rPr lang="en-US" sz="24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400" b="1" dirty="0" smtClean="0">
                <a:solidFill>
                  <a:srgbClr val="003399"/>
                </a:solidFill>
              </a:rPr>
              <a:t>, 2018</a:t>
            </a: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>
                <a:solidFill>
                  <a:srgbClr val="003399"/>
                </a:solidFill>
              </a:rPr>
              <a:t>The American University in </a:t>
            </a:r>
            <a:r>
              <a:rPr lang="en-US" sz="2400" b="1" dirty="0" smtClean="0">
                <a:solidFill>
                  <a:srgbClr val="003399"/>
                </a:solidFill>
              </a:rPr>
              <a:t>Cairo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072954"/>
            <a:ext cx="8362950" cy="829113"/>
          </a:xfrm>
        </p:spPr>
        <p:txBody>
          <a:bodyPr>
            <a:noAutofit/>
          </a:bodyPr>
          <a:lstStyle/>
          <a:p>
            <a:pPr lvl="0" algn="ctr"/>
            <a:r>
              <a:rPr lang="en-US" sz="3200" b="1" u="sng" dirty="0" smtClean="0">
                <a:latin typeface="Cambria" panose="02040503050406030204" pitchFamily="18" charset="0"/>
              </a:rPr>
              <a:t>School Clustering</a:t>
            </a:r>
            <a:endParaRPr lang="en-US" sz="3200" b="1" u="sng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723" y="1859339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" y="1859340"/>
            <a:ext cx="8458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Homogeneity</a:t>
            </a:r>
            <a:endParaRPr lang="en-US" sz="2400" dirty="0">
              <a:latin typeface="Cambria" panose="02040503050406030204" pitchFamily="18" charset="0"/>
            </a:endParaRP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Geographic </a:t>
            </a:r>
            <a:r>
              <a:rPr lang="en-US" sz="2400" dirty="0">
                <a:latin typeface="Cambria" panose="02040503050406030204" pitchFamily="18" charset="0"/>
              </a:rPr>
              <a:t>proximity and accessibility 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Coordination </a:t>
            </a:r>
            <a:r>
              <a:rPr lang="en-US" sz="2400" dirty="0">
                <a:latin typeface="Cambria" panose="02040503050406030204" pitchFamily="18" charset="0"/>
              </a:rPr>
              <a:t>between school leaders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Compatibility </a:t>
            </a:r>
            <a:r>
              <a:rPr lang="en-US" sz="2400" dirty="0">
                <a:latin typeface="Cambria" panose="02040503050406030204" pitchFamily="18" charset="0"/>
              </a:rPr>
              <a:t>between levels of schooling 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The </a:t>
            </a:r>
            <a:r>
              <a:rPr lang="en-US" sz="2400" dirty="0">
                <a:latin typeface="Cambria" panose="02040503050406030204" pitchFamily="18" charset="0"/>
              </a:rPr>
              <a:t>gender factor.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Method </a:t>
            </a:r>
            <a:r>
              <a:rPr lang="en-US" sz="2400" dirty="0">
                <a:latin typeface="Cambria" panose="02040503050406030204" pitchFamily="18" charset="0"/>
              </a:rPr>
              <a:t>of establishing school clustering (</a:t>
            </a:r>
            <a:r>
              <a:rPr lang="en-US" sz="2400" dirty="0" err="1">
                <a:latin typeface="Cambria" panose="02040503050406030204" pitchFamily="18" charset="0"/>
              </a:rPr>
              <a:t>i.e</a:t>
            </a:r>
            <a:r>
              <a:rPr lang="en-US" sz="2400" dirty="0">
                <a:latin typeface="Cambria" panose="02040503050406030204" pitchFamily="18" charset="0"/>
              </a:rPr>
              <a:t> social networking)</a:t>
            </a:r>
          </a:p>
        </p:txBody>
      </p:sp>
    </p:spTree>
    <p:extLst>
      <p:ext uri="{BB962C8B-B14F-4D97-AF65-F5344CB8AC3E}">
        <p14:creationId xmlns:p14="http://schemas.microsoft.com/office/powerpoint/2010/main" val="145443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2934</TotalTime>
  <Words>84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Office Theme</vt:lpstr>
      <vt:lpstr>  School and University Partnership for Peer Communities of Learners  (SUP4PCL)   </vt:lpstr>
      <vt:lpstr>School Clustering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AUC</cp:lastModifiedBy>
  <cp:revision>293</cp:revision>
  <cp:lastPrinted>2018-06-12T10:39:34Z</cp:lastPrinted>
  <dcterms:created xsi:type="dcterms:W3CDTF">2006-08-16T00:00:00Z</dcterms:created>
  <dcterms:modified xsi:type="dcterms:W3CDTF">2018-06-13T06:24:44Z</dcterms:modified>
</cp:coreProperties>
</file>