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5"/>
  </p:notesMasterIdLst>
  <p:sldIdLst>
    <p:sldId id="322" r:id="rId2"/>
    <p:sldId id="288" r:id="rId3"/>
    <p:sldId id="285"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95AE91C-817A-4107-84DC-71503BDDBE68}">
          <p14:sldIdLst>
            <p14:sldId id="322"/>
            <p14:sldId id="288"/>
          </p14:sldIdLst>
        </p14:section>
        <p14:section name="Untitled Section" id="{801B09C3-8D55-469E-A217-5168EC433790}">
          <p14:sldIdLst>
            <p14:sldId id="285"/>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DA2"/>
    <a:srgbClr val="003399"/>
    <a:srgbClr val="E7EFEC"/>
    <a:srgbClr val="CCE0D6"/>
    <a:srgbClr val="C3DFD2"/>
    <a:srgbClr val="99CCFF"/>
    <a:srgbClr val="0099CC"/>
    <a:srgbClr val="3366CC"/>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29" autoAdjust="0"/>
    <p:restoredTop sz="90560" autoAdjust="0"/>
  </p:normalViewPr>
  <p:slideViewPr>
    <p:cSldViewPr>
      <p:cViewPr varScale="1">
        <p:scale>
          <a:sx n="79" d="100"/>
          <a:sy n="79" d="100"/>
        </p:scale>
        <p:origin x="-1680"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1DB6E4-AF3F-4783-90B1-ADD75CC30438}" type="datetimeFigureOut">
              <a:rPr lang="en-US" smtClean="0"/>
              <a:t>5/31/2017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CCBBA4-8F2A-4769-AEFE-251EBE3B2C1E}" type="slidenum">
              <a:rPr lang="en-US" smtClean="0"/>
              <a:t>‹#›</a:t>
            </a:fld>
            <a:endParaRPr lang="en-US"/>
          </a:p>
        </p:txBody>
      </p:sp>
    </p:spTree>
    <p:extLst>
      <p:ext uri="{BB962C8B-B14F-4D97-AF65-F5344CB8AC3E}">
        <p14:creationId xmlns:p14="http://schemas.microsoft.com/office/powerpoint/2010/main" val="16376437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20196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96525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33896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5751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23240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5/31/2017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68305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5/31/2017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46196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5/31/2017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2848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5/31/2017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20906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4016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56838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5/31/2017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915036940"/>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381" y="1447800"/>
            <a:ext cx="8362950" cy="1219200"/>
          </a:xfrm>
        </p:spPr>
        <p:txBody>
          <a:bodyPr>
            <a:noAutofit/>
          </a:bodyPr>
          <a:lstStyle/>
          <a:p>
            <a:pPr algn="ctr"/>
            <a:r>
              <a:rPr lang="en-US" sz="2800" b="1" dirty="0" smtClean="0">
                <a:solidFill>
                  <a:srgbClr val="CC0000"/>
                </a:solidFill>
              </a:rPr>
              <a:t/>
            </a:r>
            <a:br>
              <a:rPr lang="en-US" sz="2800" b="1" dirty="0" smtClean="0">
                <a:solidFill>
                  <a:srgbClr val="CC0000"/>
                </a:solidFill>
              </a:rPr>
            </a:br>
            <a:r>
              <a:rPr lang="en-US" sz="2800" b="1" dirty="0" smtClean="0">
                <a:solidFill>
                  <a:srgbClr val="CC0000"/>
                </a:solidFill>
              </a:rPr>
              <a:t/>
            </a:r>
            <a:br>
              <a:rPr lang="en-US" sz="2800" b="1" dirty="0" smtClean="0">
                <a:solidFill>
                  <a:srgbClr val="CC0000"/>
                </a:solidFill>
              </a:rPr>
            </a:br>
            <a:r>
              <a:rPr lang="en-US" sz="2800" b="1" dirty="0" smtClean="0">
                <a:solidFill>
                  <a:srgbClr val="CC0000"/>
                </a:solidFill>
              </a:rPr>
              <a:t>School and University Partnership for Peer Communities of Learners </a:t>
            </a:r>
            <a:br>
              <a:rPr lang="en-US" sz="2800" b="1" dirty="0" smtClean="0">
                <a:solidFill>
                  <a:srgbClr val="CC0000"/>
                </a:solidFill>
              </a:rPr>
            </a:br>
            <a:r>
              <a:rPr lang="en-US" sz="2800" b="1" dirty="0" smtClean="0">
                <a:solidFill>
                  <a:srgbClr val="CC0000"/>
                </a:solidFill>
              </a:rPr>
              <a:t>(SUP4PCL)</a:t>
            </a:r>
            <a:br>
              <a:rPr lang="en-US" sz="2800" b="1" dirty="0" smtClean="0">
                <a:solidFill>
                  <a:srgbClr val="CC0000"/>
                </a:solidFill>
              </a:rPr>
            </a:br>
            <a:r>
              <a:rPr lang="en-US" sz="2800" b="1" dirty="0" smtClean="0">
                <a:solidFill>
                  <a:srgbClr val="CC0000"/>
                </a:solidFill>
              </a:rPr>
              <a:t/>
            </a:r>
            <a:br>
              <a:rPr lang="en-US" sz="2800" b="1" dirty="0" smtClean="0">
                <a:solidFill>
                  <a:srgbClr val="CC0000"/>
                </a:solidFill>
              </a:rPr>
            </a:br>
            <a:r>
              <a:rPr lang="en-US" sz="2800" b="1" dirty="0" smtClean="0">
                <a:solidFill>
                  <a:srgbClr val="003399"/>
                </a:solidFill>
              </a:rPr>
              <a:t/>
            </a:r>
            <a:br>
              <a:rPr lang="en-US" sz="2800" b="1" dirty="0" smtClean="0">
                <a:solidFill>
                  <a:srgbClr val="003399"/>
                </a:solidFill>
              </a:rPr>
            </a:br>
            <a:endParaRPr lang="en-US" sz="2800" b="1" i="1" dirty="0"/>
          </a:p>
        </p:txBody>
      </p:sp>
      <p:sp>
        <p:nvSpPr>
          <p:cNvPr id="3" name="Content Placeholder 2"/>
          <p:cNvSpPr>
            <a:spLocks noGrp="1"/>
          </p:cNvSpPr>
          <p:nvPr>
            <p:ph idx="1"/>
          </p:nvPr>
        </p:nvSpPr>
        <p:spPr>
          <a:xfrm>
            <a:off x="356681" y="2362200"/>
            <a:ext cx="8134350" cy="3886200"/>
          </a:xfrm>
        </p:spPr>
        <p:txBody>
          <a:bodyPr>
            <a:noAutofit/>
          </a:bodyPr>
          <a:lstStyle/>
          <a:p>
            <a:pPr marL="0" indent="0" algn="ctr">
              <a:buNone/>
            </a:pPr>
            <a:endParaRPr lang="en-US" sz="2400" b="1" dirty="0" smtClean="0">
              <a:solidFill>
                <a:srgbClr val="003399"/>
              </a:solidFill>
            </a:endParaRPr>
          </a:p>
          <a:p>
            <a:pPr marL="0" indent="0" algn="ctr">
              <a:buNone/>
            </a:pPr>
            <a:r>
              <a:rPr lang="en-US" sz="2400" dirty="0">
                <a:solidFill>
                  <a:srgbClr val="003399"/>
                </a:solidFill>
              </a:rPr>
              <a:t>Project number: </a:t>
            </a:r>
            <a:endParaRPr lang="en-US" sz="2400" dirty="0" smtClean="0">
              <a:solidFill>
                <a:srgbClr val="003399"/>
              </a:solidFill>
            </a:endParaRPr>
          </a:p>
          <a:p>
            <a:pPr marL="0" indent="0" algn="ctr">
              <a:buNone/>
            </a:pPr>
            <a:r>
              <a:rPr lang="en-US" sz="2400" b="1" dirty="0" smtClean="0">
                <a:solidFill>
                  <a:srgbClr val="003399"/>
                </a:solidFill>
              </a:rPr>
              <a:t> </a:t>
            </a:r>
            <a:r>
              <a:rPr lang="en-US" sz="2000" b="1" dirty="0" smtClean="0">
                <a:solidFill>
                  <a:srgbClr val="003399"/>
                </a:solidFill>
              </a:rPr>
              <a:t>573660-EPP-1-2016-1-EG-EPPKA2-CBHE-JP (2016-2516/001-001)</a:t>
            </a:r>
            <a:endParaRPr lang="en-US" sz="2400" b="1" dirty="0">
              <a:solidFill>
                <a:srgbClr val="003399"/>
              </a:solidFill>
            </a:endParaRPr>
          </a:p>
          <a:p>
            <a:pPr marL="0" indent="0" algn="ctr">
              <a:buNone/>
            </a:pPr>
            <a:r>
              <a:rPr lang="en-US" sz="2400" b="1" dirty="0" smtClean="0">
                <a:solidFill>
                  <a:srgbClr val="003399"/>
                </a:solidFill>
              </a:rPr>
              <a:t>Developing Material timeline</a:t>
            </a:r>
            <a:endParaRPr lang="en-US" sz="2400" b="1" dirty="0" smtClean="0">
              <a:solidFill>
                <a:srgbClr val="003399"/>
              </a:solidFill>
            </a:endParaRPr>
          </a:p>
          <a:p>
            <a:pPr marL="0" indent="0" algn="ctr">
              <a:buNone/>
            </a:pPr>
            <a:r>
              <a:rPr lang="en-US" sz="2400" b="1" dirty="0">
                <a:solidFill>
                  <a:srgbClr val="003399"/>
                </a:solidFill>
              </a:rPr>
              <a:t/>
            </a:r>
            <a:br>
              <a:rPr lang="en-US" sz="2400" b="1" dirty="0">
                <a:solidFill>
                  <a:srgbClr val="003399"/>
                </a:solidFill>
              </a:rPr>
            </a:br>
            <a:r>
              <a:rPr lang="en-US" sz="2400" b="1" dirty="0" smtClean="0">
                <a:solidFill>
                  <a:srgbClr val="003399"/>
                </a:solidFill>
              </a:rPr>
              <a:t>Second International Management Meeting June 6</a:t>
            </a:r>
            <a:r>
              <a:rPr lang="en-US" sz="2400" b="1" baseline="30000" dirty="0" smtClean="0">
                <a:solidFill>
                  <a:srgbClr val="003399"/>
                </a:solidFill>
              </a:rPr>
              <a:t>th</a:t>
            </a:r>
            <a:r>
              <a:rPr lang="en-US" sz="2400" b="1" dirty="0" smtClean="0">
                <a:solidFill>
                  <a:srgbClr val="003399"/>
                </a:solidFill>
              </a:rPr>
              <a:t> -7</a:t>
            </a:r>
            <a:r>
              <a:rPr lang="en-US" sz="2400" b="1" baseline="30000" dirty="0" smtClean="0">
                <a:solidFill>
                  <a:srgbClr val="003399"/>
                </a:solidFill>
              </a:rPr>
              <a:t>th</a:t>
            </a:r>
            <a:r>
              <a:rPr lang="en-US" sz="2400" b="1" dirty="0" smtClean="0">
                <a:solidFill>
                  <a:srgbClr val="003399"/>
                </a:solidFill>
              </a:rPr>
              <a:t> , </a:t>
            </a:r>
            <a:r>
              <a:rPr lang="en-US" sz="2400" b="1" dirty="0">
                <a:solidFill>
                  <a:srgbClr val="003399"/>
                </a:solidFill>
              </a:rPr>
              <a:t>2017</a:t>
            </a:r>
            <a:br>
              <a:rPr lang="en-US" sz="2400" b="1" dirty="0">
                <a:solidFill>
                  <a:srgbClr val="003399"/>
                </a:solidFill>
              </a:rPr>
            </a:br>
            <a:r>
              <a:rPr lang="en-US" sz="2400" b="1" dirty="0">
                <a:solidFill>
                  <a:srgbClr val="003399"/>
                </a:solidFill>
              </a:rPr>
              <a:t>The American University in Cairo</a:t>
            </a:r>
            <a:br>
              <a:rPr lang="en-US" sz="2400" b="1" dirty="0">
                <a:solidFill>
                  <a:srgbClr val="003399"/>
                </a:solidFill>
              </a:rPr>
            </a:br>
            <a:endParaRPr lang="en-US" sz="2400" b="1" dirty="0" smtClean="0">
              <a:solidFill>
                <a:srgbClr val="003399"/>
              </a:solidFill>
            </a:endParaRPr>
          </a:p>
          <a:p>
            <a:pPr marL="0" indent="0" algn="ctr">
              <a:buNone/>
            </a:pPr>
            <a:r>
              <a:rPr lang="en-US" sz="2400" b="1" dirty="0" smtClean="0">
                <a:solidFill>
                  <a:srgbClr val="003399"/>
                </a:solidFill>
              </a:rPr>
              <a:t>Hosted by University of Leicester</a:t>
            </a: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
        <p:nvSpPr>
          <p:cNvPr id="6" name="Rectangle 5"/>
          <p:cNvSpPr/>
          <p:nvPr/>
        </p:nvSpPr>
        <p:spPr>
          <a:xfrm>
            <a:off x="15910" y="6119336"/>
            <a:ext cx="9067800" cy="738664"/>
          </a:xfrm>
          <a:prstGeom prst="rect">
            <a:avLst/>
          </a:prstGeom>
        </p:spPr>
        <p:txBody>
          <a:bodyPr wrap="square">
            <a:spAutoFit/>
          </a:bodyPr>
          <a:lstStyle/>
          <a:p>
            <a:r>
              <a:rPr lang="en-US" sz="1200" i="1" dirty="0">
                <a:solidFill>
                  <a:srgbClr val="003399"/>
                </a:solidFill>
              </a:rPr>
              <a:t>"This project has been funded with support from the European Commission. This presentation reflects the views only of the author, and the Commission cannot be held responsible for any use which may be made of the information contained therein</a:t>
            </a:r>
            <a:r>
              <a:rPr lang="en-US" sz="3600" dirty="0"/>
              <a:t/>
            </a:r>
            <a:br>
              <a:rPr lang="en-US" sz="3600" dirty="0"/>
            </a:br>
            <a:endParaRPr lang="en-US" dirty="0"/>
          </a:p>
        </p:txBody>
      </p:sp>
    </p:spTree>
    <p:extLst>
      <p:ext uri="{BB962C8B-B14F-4D97-AF65-F5344CB8AC3E}">
        <p14:creationId xmlns:p14="http://schemas.microsoft.com/office/powerpoint/2010/main" val="20583784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381" y="1219200"/>
            <a:ext cx="8362950" cy="829113"/>
          </a:xfrm>
        </p:spPr>
        <p:txBody>
          <a:bodyPr>
            <a:noAutofit/>
          </a:bodyPr>
          <a:lstStyle/>
          <a:p>
            <a:pPr lvl="0" algn="ctr"/>
            <a:r>
              <a:rPr lang="en-US" sz="4000" b="1" dirty="0" smtClean="0">
                <a:latin typeface="+mn-lt"/>
              </a:rPr>
              <a:t>Timeline</a:t>
            </a:r>
            <a:endParaRPr lang="en-US" sz="4000" b="1" dirty="0">
              <a:latin typeface="+mn-lt"/>
            </a:endParaRPr>
          </a:p>
        </p:txBody>
      </p:sp>
      <p:sp>
        <p:nvSpPr>
          <p:cNvPr id="3" name="Content Placeholder 2"/>
          <p:cNvSpPr>
            <a:spLocks noGrp="1"/>
          </p:cNvSpPr>
          <p:nvPr>
            <p:ph idx="1"/>
          </p:nvPr>
        </p:nvSpPr>
        <p:spPr>
          <a:xfrm>
            <a:off x="356681" y="1905000"/>
            <a:ext cx="8134350" cy="4572000"/>
          </a:xfrm>
        </p:spPr>
        <p:txBody>
          <a:bodyPr>
            <a:noAutofit/>
          </a:bodyPr>
          <a:lstStyle/>
          <a:p>
            <a:pPr marL="0" lvl="0" indent="0">
              <a:buNone/>
            </a:pPr>
            <a:r>
              <a:rPr lang="en-US" sz="2400" dirty="0" smtClean="0"/>
              <a:t>WP </a:t>
            </a:r>
            <a:r>
              <a:rPr lang="en-US" sz="2400" dirty="0" smtClean="0"/>
              <a:t>2.1 Developing Material</a:t>
            </a:r>
            <a:endParaRPr lang="en-US" sz="2400" dirty="0" smtClean="0"/>
          </a:p>
          <a:p>
            <a:pPr marL="0" lvl="0" indent="0">
              <a:buNone/>
            </a:pPr>
            <a:endParaRPr lang="en-US" sz="2400" dirty="0"/>
          </a:p>
          <a:p>
            <a:pPr marL="0" lvl="0" indent="0">
              <a:buNone/>
            </a:pPr>
            <a:endParaRPr lang="en-US" sz="2400" dirty="0"/>
          </a:p>
          <a:p>
            <a:pPr marL="0" lvl="0" indent="0">
              <a:buNone/>
            </a:pPr>
            <a:endParaRPr lang="en-US" sz="2400" dirty="0"/>
          </a:p>
          <a:p>
            <a:pPr marL="0" lvl="0" indent="0">
              <a:buNone/>
            </a:pPr>
            <a:endParaRPr lang="en-US" sz="2400" dirty="0"/>
          </a:p>
          <a:p>
            <a:pPr marL="0" lvl="0" indent="0">
              <a:buNone/>
            </a:pPr>
            <a:endParaRPr lang="en-US" sz="2400" dirty="0"/>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graphicFrame>
        <p:nvGraphicFramePr>
          <p:cNvPr id="7" name="Table 6"/>
          <p:cNvGraphicFramePr>
            <a:graphicFrameLocks noGrp="1"/>
          </p:cNvGraphicFramePr>
          <p:nvPr>
            <p:extLst>
              <p:ext uri="{D42A27DB-BD31-4B8C-83A1-F6EECF244321}">
                <p14:modId xmlns:p14="http://schemas.microsoft.com/office/powerpoint/2010/main" val="229646698"/>
              </p:ext>
            </p:extLst>
          </p:nvPr>
        </p:nvGraphicFramePr>
        <p:xfrm>
          <a:off x="647700" y="2971800"/>
          <a:ext cx="7848599" cy="2942665"/>
        </p:xfrm>
        <a:graphic>
          <a:graphicData uri="http://schemas.openxmlformats.org/drawingml/2006/table">
            <a:tbl>
              <a:tblPr>
                <a:tableStyleId>{5C22544A-7EE6-4342-B048-85BDC9FD1C3A}</a:tableStyleId>
              </a:tblPr>
              <a:tblGrid>
                <a:gridCol w="837101"/>
                <a:gridCol w="913302"/>
                <a:gridCol w="1869415"/>
                <a:gridCol w="1369953"/>
                <a:gridCol w="1755254"/>
                <a:gridCol w="1103574"/>
              </a:tblGrid>
              <a:tr h="611841">
                <a:tc>
                  <a:txBody>
                    <a:bodyPr/>
                    <a:lstStyle/>
                    <a:p>
                      <a:pPr algn="ctr" fontAlgn="b"/>
                      <a:r>
                        <a:rPr lang="en-US" sz="1400" u="none" strike="noStrike" dirty="0">
                          <a:effectLst/>
                        </a:rPr>
                        <a:t>Dates</a:t>
                      </a:r>
                      <a:endParaRPr lang="en-US" sz="1400" b="0" i="0" u="none" strike="noStrike" dirty="0">
                        <a:solidFill>
                          <a:srgbClr val="000000"/>
                        </a:solidFill>
                        <a:effectLst/>
                        <a:latin typeface="Calibri"/>
                      </a:endParaRPr>
                    </a:p>
                  </a:txBody>
                  <a:tcPr marL="9525" marR="9525" marT="9525" marB="0" anchor="b"/>
                </a:tc>
                <a:tc>
                  <a:txBody>
                    <a:bodyPr/>
                    <a:lstStyle/>
                    <a:p>
                      <a:pPr algn="l" fontAlgn="b"/>
                      <a:r>
                        <a:rPr lang="en-US" sz="1100" u="none" strike="noStrike" dirty="0">
                          <a:effectLst/>
                        </a:rPr>
                        <a:t> </a:t>
                      </a:r>
                      <a:endParaRPr lang="en-US" sz="1100" b="0" i="0" u="none" strike="noStrike" dirty="0">
                        <a:solidFill>
                          <a:srgbClr val="000000"/>
                        </a:solidFill>
                        <a:effectLst/>
                        <a:latin typeface="Calibri"/>
                      </a:endParaRPr>
                    </a:p>
                  </a:txBody>
                  <a:tcPr marL="9525" marR="9525" marT="9525" marB="0" anchor="b"/>
                </a:tc>
                <a:tc>
                  <a:txBody>
                    <a:bodyPr/>
                    <a:lstStyle/>
                    <a:p>
                      <a:pPr algn="ctr" fontAlgn="b"/>
                      <a:r>
                        <a:rPr lang="en-US" sz="1400" u="none" strike="noStrike" dirty="0">
                          <a:effectLst/>
                        </a:rPr>
                        <a:t>Visiting Institution </a:t>
                      </a:r>
                      <a:endParaRPr lang="en-US" sz="1400" b="0" i="0" u="none" strike="noStrike" dirty="0">
                        <a:solidFill>
                          <a:srgbClr val="000000"/>
                        </a:solidFill>
                        <a:effectLst/>
                        <a:latin typeface="Calibri"/>
                      </a:endParaRPr>
                    </a:p>
                  </a:txBody>
                  <a:tcPr marL="9525" marR="9525" marT="9525" marB="0" anchor="b"/>
                </a:tc>
                <a:tc>
                  <a:txBody>
                    <a:bodyPr/>
                    <a:lstStyle/>
                    <a:p>
                      <a:pPr algn="l" fontAlgn="b"/>
                      <a:r>
                        <a:rPr lang="en-US" sz="1400" u="none" strike="noStrike" dirty="0">
                          <a:effectLst/>
                        </a:rPr>
                        <a:t>Host Institution</a:t>
                      </a:r>
                      <a:endParaRPr lang="en-US" sz="1400" b="0" i="0" u="none" strike="noStrike" dirty="0">
                        <a:solidFill>
                          <a:srgbClr val="000000"/>
                        </a:solidFill>
                        <a:effectLst/>
                        <a:latin typeface="Calibri"/>
                      </a:endParaRPr>
                    </a:p>
                  </a:txBody>
                  <a:tcPr marL="9525" marR="9525" marT="9525" marB="0" anchor="b"/>
                </a:tc>
                <a:tc>
                  <a:txBody>
                    <a:bodyPr/>
                    <a:lstStyle/>
                    <a:p>
                      <a:pPr algn="ctr" fontAlgn="b"/>
                      <a:r>
                        <a:rPr lang="en-US" sz="1400" u="none" strike="noStrike" dirty="0">
                          <a:effectLst/>
                        </a:rPr>
                        <a:t>No. </a:t>
                      </a:r>
                      <a:r>
                        <a:rPr lang="en-US" sz="1400" u="none" strike="noStrike" dirty="0" smtClean="0">
                          <a:effectLst/>
                        </a:rPr>
                        <a:t>of </a:t>
                      </a:r>
                      <a:r>
                        <a:rPr lang="en-US" sz="1400" u="none" strike="noStrike" dirty="0">
                          <a:effectLst/>
                        </a:rPr>
                        <a:t>Participants</a:t>
                      </a:r>
                      <a:endParaRPr lang="en-US" sz="1400" b="0" i="0" u="none" strike="noStrike" dirty="0">
                        <a:solidFill>
                          <a:srgbClr val="000000"/>
                        </a:solidFill>
                        <a:effectLst/>
                        <a:latin typeface="Calibri"/>
                      </a:endParaRPr>
                    </a:p>
                  </a:txBody>
                  <a:tcPr marL="9525" marR="9525" marT="9525" marB="0" anchor="b"/>
                </a:tc>
                <a:tc>
                  <a:txBody>
                    <a:bodyPr/>
                    <a:lstStyle/>
                    <a:p>
                      <a:pPr algn="l" fontAlgn="b"/>
                      <a:r>
                        <a:rPr lang="en-US" sz="1400" u="none" strike="noStrike" dirty="0">
                          <a:effectLst/>
                        </a:rPr>
                        <a:t>No. of Days</a:t>
                      </a:r>
                      <a:endParaRPr lang="en-US" sz="1400" b="0" i="0" u="none" strike="noStrike" dirty="0">
                        <a:solidFill>
                          <a:srgbClr val="000000"/>
                        </a:solidFill>
                        <a:effectLst/>
                        <a:latin typeface="Calibri"/>
                      </a:endParaRPr>
                    </a:p>
                  </a:txBody>
                  <a:tcPr marL="9525" marR="9525" marT="9525" marB="0" anchor="b"/>
                </a:tc>
              </a:tr>
              <a:tr h="582706">
                <a:tc>
                  <a:txBody>
                    <a:bodyPr/>
                    <a:lstStyle/>
                    <a:p>
                      <a:pPr algn="ctr" fontAlgn="ctr"/>
                      <a:r>
                        <a:rPr lang="en-US" sz="1200" u="none" strike="noStrike" dirty="0" smtClean="0">
                          <a:effectLst/>
                        </a:rPr>
                        <a:t>Oct/ Nov 2017</a:t>
                      </a:r>
                      <a:endParaRPr lang="en-US" sz="1200" b="0" i="0" u="none" strike="noStrike" dirty="0">
                        <a:solidFill>
                          <a:srgbClr val="000000"/>
                        </a:solidFill>
                        <a:effectLst/>
                        <a:latin typeface="Calibri"/>
                      </a:endParaRPr>
                    </a:p>
                  </a:txBody>
                  <a:tcPr marL="9525" marR="9525" marT="9525" marB="0" anchor="ctr"/>
                </a:tc>
                <a:tc>
                  <a:txBody>
                    <a:bodyPr/>
                    <a:lstStyle/>
                    <a:p>
                      <a:pPr algn="ctr" fontAlgn="ctr"/>
                      <a:r>
                        <a:rPr lang="en-US" sz="1200" u="none" strike="noStrike" dirty="0" smtClean="0">
                          <a:effectLst/>
                        </a:rPr>
                        <a:t>Oct/ Nov 2017</a:t>
                      </a:r>
                      <a:endParaRPr lang="en-US" sz="1200" b="0" i="0" u="none" strike="noStrike" dirty="0">
                        <a:solidFill>
                          <a:srgbClr val="000000"/>
                        </a:solidFill>
                        <a:effectLst/>
                        <a:latin typeface="+mn-lt"/>
                      </a:endParaRPr>
                    </a:p>
                  </a:txBody>
                  <a:tcPr marL="9525" marR="9525" marT="9525" marB="0" anchor="ctr"/>
                </a:tc>
                <a:tc>
                  <a:txBody>
                    <a:bodyPr/>
                    <a:lstStyle/>
                    <a:p>
                      <a:pPr algn="ctr" fontAlgn="ctr"/>
                      <a:r>
                        <a:rPr lang="en-US" sz="1200" u="none" strike="noStrike" dirty="0" smtClean="0">
                          <a:effectLst/>
                        </a:rPr>
                        <a:t>ULEIC</a:t>
                      </a:r>
                      <a:endParaRPr lang="en-US" sz="1200" b="0" i="0" u="none" strike="noStrike" dirty="0">
                        <a:solidFill>
                          <a:srgbClr val="000000"/>
                        </a:solidFill>
                        <a:effectLst/>
                        <a:latin typeface="+mn-lt"/>
                      </a:endParaRPr>
                    </a:p>
                  </a:txBody>
                  <a:tcPr marL="9525" marR="9525" marT="9525" marB="0" anchor="ctr"/>
                </a:tc>
                <a:tc>
                  <a:txBody>
                    <a:bodyPr/>
                    <a:lstStyle/>
                    <a:p>
                      <a:pPr algn="ctr" fontAlgn="ctr"/>
                      <a:r>
                        <a:rPr lang="en-US" sz="1200" u="none" strike="noStrike" dirty="0" smtClean="0">
                          <a:effectLst/>
                        </a:rPr>
                        <a:t>AU-HU-ANSU</a:t>
                      </a:r>
                      <a:endParaRPr lang="en-US" sz="1200" b="0" i="0" u="none" strike="noStrike" dirty="0">
                        <a:solidFill>
                          <a:srgbClr val="000000"/>
                        </a:solidFill>
                        <a:effectLst/>
                        <a:latin typeface="Calibri"/>
                      </a:endParaRPr>
                    </a:p>
                  </a:txBody>
                  <a:tcPr marL="9525" marR="9525" marT="9525" marB="0" anchor="ctr"/>
                </a:tc>
                <a:tc>
                  <a:txBody>
                    <a:bodyPr/>
                    <a:lstStyle/>
                    <a:p>
                      <a:pPr algn="ctr" fontAlgn="ctr"/>
                      <a:r>
                        <a:rPr lang="en-US" sz="1200" u="none" strike="noStrike" dirty="0" smtClean="0">
                          <a:effectLst/>
                        </a:rPr>
                        <a:t>1</a:t>
                      </a:r>
                      <a:endParaRPr lang="en-US" sz="1200" b="0" i="0" u="none" strike="noStrike" dirty="0">
                        <a:solidFill>
                          <a:srgbClr val="000000"/>
                        </a:solidFill>
                        <a:effectLst/>
                        <a:latin typeface="Calibri"/>
                      </a:endParaRPr>
                    </a:p>
                  </a:txBody>
                  <a:tcPr marL="9525" marR="9525" marT="9525" marB="0" anchor="ctr"/>
                </a:tc>
                <a:tc>
                  <a:txBody>
                    <a:bodyPr/>
                    <a:lstStyle/>
                    <a:p>
                      <a:pPr algn="ctr" fontAlgn="ctr"/>
                      <a:r>
                        <a:rPr lang="en-US" sz="1200" b="0" i="0" u="none" strike="noStrike" dirty="0" smtClean="0">
                          <a:solidFill>
                            <a:schemeClr val="dk1"/>
                          </a:solidFill>
                          <a:effectLst/>
                          <a:latin typeface="+mn-lt"/>
                        </a:rPr>
                        <a:t>11</a:t>
                      </a:r>
                      <a:endParaRPr lang="en-US" sz="1200" b="0" i="0" u="none" strike="noStrike" dirty="0">
                        <a:solidFill>
                          <a:srgbClr val="000000"/>
                        </a:solidFill>
                        <a:effectLst/>
                        <a:latin typeface="Calibri"/>
                      </a:endParaRPr>
                    </a:p>
                  </a:txBody>
                  <a:tcPr marL="9525" marR="9525" marT="9525" marB="0" anchor="ctr"/>
                </a:tc>
              </a:tr>
              <a:tr h="582706">
                <a:tc>
                  <a:txBody>
                    <a:bodyPr/>
                    <a:lstStyle/>
                    <a:p>
                      <a:pPr algn="ctr" fontAlgn="ctr"/>
                      <a:r>
                        <a:rPr lang="en-US" sz="1200" u="none" strike="noStrike" dirty="0" smtClean="0">
                          <a:effectLst/>
                        </a:rPr>
                        <a:t>Oct/ Nov 2017</a:t>
                      </a:r>
                      <a:endParaRPr lang="en-US" sz="1200" b="0" i="0" u="none" strike="noStrike" dirty="0">
                        <a:solidFill>
                          <a:srgbClr val="000000"/>
                        </a:solidFill>
                        <a:effectLst/>
                        <a:latin typeface="+mn-lt"/>
                      </a:endParaRPr>
                    </a:p>
                  </a:txBody>
                  <a:tcPr marL="9525" marR="9525" marT="9525" marB="0" anchor="ctr"/>
                </a:tc>
                <a:tc>
                  <a:txBody>
                    <a:bodyPr/>
                    <a:lstStyle/>
                    <a:p>
                      <a:pPr algn="ctr" fontAlgn="ctr"/>
                      <a:r>
                        <a:rPr lang="en-US" sz="1200" u="none" strike="noStrike" dirty="0" smtClean="0">
                          <a:effectLst/>
                        </a:rPr>
                        <a:t>Oct/ Nov 2017</a:t>
                      </a:r>
                      <a:endParaRPr lang="en-US" sz="1200" b="0" i="0" u="none" strike="noStrike" dirty="0">
                        <a:solidFill>
                          <a:srgbClr val="000000"/>
                        </a:solidFill>
                        <a:effectLst/>
                        <a:latin typeface="+mn-lt"/>
                      </a:endParaRPr>
                    </a:p>
                  </a:txBody>
                  <a:tcPr marL="9525" marR="9525" marT="9525" marB="0" anchor="ctr"/>
                </a:tc>
                <a:tc>
                  <a:txBody>
                    <a:bodyPr/>
                    <a:lstStyle/>
                    <a:p>
                      <a:pPr algn="ctr" fontAlgn="ctr"/>
                      <a:r>
                        <a:rPr lang="en-US" sz="1200" u="none" strike="noStrike" dirty="0" smtClean="0">
                          <a:effectLst/>
                        </a:rPr>
                        <a:t>UON</a:t>
                      </a:r>
                      <a:endParaRPr lang="en-US" sz="1200" b="0" i="0" u="none" strike="noStrike" dirty="0">
                        <a:solidFill>
                          <a:srgbClr val="000000"/>
                        </a:solidFill>
                        <a:effectLst/>
                        <a:latin typeface="Calibri"/>
                      </a:endParaRPr>
                    </a:p>
                  </a:txBody>
                  <a:tcPr marL="9525" marR="9525" marT="9525" marB="0" anchor="ctr"/>
                </a:tc>
                <a:tc>
                  <a:txBody>
                    <a:bodyPr/>
                    <a:lstStyle/>
                    <a:p>
                      <a:pPr algn="ctr" fontAlgn="ctr"/>
                      <a:r>
                        <a:rPr lang="en-US" sz="1200" u="none" strike="noStrike" dirty="0" smtClean="0">
                          <a:effectLst/>
                        </a:rPr>
                        <a:t>AU-HU-ANSU</a:t>
                      </a:r>
                      <a:endParaRPr lang="en-US" sz="1200" b="0" i="0" u="none" strike="noStrike" dirty="0">
                        <a:solidFill>
                          <a:srgbClr val="000000"/>
                        </a:solidFill>
                        <a:effectLst/>
                        <a:latin typeface="+mn-lt"/>
                      </a:endParaRPr>
                    </a:p>
                  </a:txBody>
                  <a:tcPr marL="9525" marR="9525" marT="9525" marB="0" anchor="ctr"/>
                </a:tc>
                <a:tc>
                  <a:txBody>
                    <a:bodyPr/>
                    <a:lstStyle/>
                    <a:p>
                      <a:pPr algn="ctr" fontAlgn="ctr"/>
                      <a:r>
                        <a:rPr lang="en-US" sz="1200" u="none" strike="noStrike" dirty="0" smtClean="0">
                          <a:effectLst/>
                        </a:rPr>
                        <a:t>1</a:t>
                      </a:r>
                      <a:endParaRPr lang="en-US" sz="1200" b="0" i="0" u="none" strike="noStrike" dirty="0">
                        <a:solidFill>
                          <a:srgbClr val="000000"/>
                        </a:solidFill>
                        <a:effectLst/>
                        <a:latin typeface="Calibri"/>
                      </a:endParaRPr>
                    </a:p>
                  </a:txBody>
                  <a:tcPr marL="9525" marR="9525" marT="9525" marB="0" anchor="ctr"/>
                </a:tc>
                <a:tc>
                  <a:txBody>
                    <a:bodyPr/>
                    <a:lstStyle/>
                    <a:p>
                      <a:pPr algn="ctr" fontAlgn="ctr"/>
                      <a:r>
                        <a:rPr lang="en-US" sz="1200" u="none" strike="noStrike" dirty="0" smtClean="0">
                          <a:effectLst/>
                        </a:rPr>
                        <a:t>11</a:t>
                      </a:r>
                      <a:endParaRPr lang="en-US" sz="1200" b="0" i="0" u="none" strike="noStrike" dirty="0">
                        <a:solidFill>
                          <a:srgbClr val="000000"/>
                        </a:solidFill>
                        <a:effectLst/>
                        <a:latin typeface="Calibri"/>
                      </a:endParaRPr>
                    </a:p>
                  </a:txBody>
                  <a:tcPr marL="9525" marR="9525" marT="9525" marB="0" anchor="ctr"/>
                </a:tc>
              </a:tr>
              <a:tr h="582706">
                <a:tc>
                  <a:txBody>
                    <a:bodyPr/>
                    <a:lstStyle/>
                    <a:p>
                      <a:pPr algn="ctr" fontAlgn="ctr"/>
                      <a:r>
                        <a:rPr lang="en-US" sz="1200" u="none" strike="noStrike" dirty="0" smtClean="0">
                          <a:effectLst/>
                        </a:rPr>
                        <a:t>Oct/ Nov 2017</a:t>
                      </a:r>
                      <a:endParaRPr lang="en-US" sz="1200" b="0" i="0" u="none" strike="noStrike" dirty="0">
                        <a:solidFill>
                          <a:srgbClr val="000000"/>
                        </a:solidFill>
                        <a:effectLst/>
                        <a:latin typeface="+mn-lt"/>
                      </a:endParaRPr>
                    </a:p>
                  </a:txBody>
                  <a:tcPr marL="9525" marR="9525" marT="9525" marB="0" anchor="ctr"/>
                </a:tc>
                <a:tc>
                  <a:txBody>
                    <a:bodyPr/>
                    <a:lstStyle/>
                    <a:p>
                      <a:pPr algn="ctr" fontAlgn="ctr"/>
                      <a:r>
                        <a:rPr lang="en-US" sz="1200" u="none" strike="noStrike" dirty="0" smtClean="0">
                          <a:effectLst/>
                        </a:rPr>
                        <a:t>Oct/ Nov 2017</a:t>
                      </a:r>
                      <a:endParaRPr lang="en-US" sz="1200" b="0" i="0" u="none" strike="noStrike" dirty="0">
                        <a:solidFill>
                          <a:srgbClr val="000000"/>
                        </a:solidFill>
                        <a:effectLst/>
                        <a:latin typeface="+mn-lt"/>
                      </a:endParaRPr>
                    </a:p>
                  </a:txBody>
                  <a:tcPr marL="9525" marR="9525" marT="9525" marB="0" anchor="ctr"/>
                </a:tc>
                <a:tc>
                  <a:txBody>
                    <a:bodyPr/>
                    <a:lstStyle/>
                    <a:p>
                      <a:pPr algn="ctr" fontAlgn="ctr"/>
                      <a:r>
                        <a:rPr lang="en-US" sz="1200" u="none" strike="noStrike" dirty="0" smtClean="0">
                          <a:effectLst/>
                        </a:rPr>
                        <a:t>MLU</a:t>
                      </a:r>
                      <a:endParaRPr lang="en-US" sz="1200" b="0" i="0" u="none" strike="noStrike" dirty="0">
                        <a:solidFill>
                          <a:srgbClr val="000000"/>
                        </a:solidFill>
                        <a:effectLst/>
                        <a:latin typeface="Calibri"/>
                      </a:endParaRPr>
                    </a:p>
                  </a:txBody>
                  <a:tcPr marL="9525" marR="9525" marT="9525" marB="0" anchor="ctr"/>
                </a:tc>
                <a:tc>
                  <a:txBody>
                    <a:bodyPr/>
                    <a:lstStyle/>
                    <a:p>
                      <a:pPr algn="ctr" fontAlgn="ctr"/>
                      <a:r>
                        <a:rPr lang="en-US" sz="1200" u="none" strike="noStrike" dirty="0" smtClean="0">
                          <a:effectLst/>
                        </a:rPr>
                        <a:t>AU-HU-ANSU</a:t>
                      </a:r>
                      <a:endParaRPr lang="en-US" sz="1200" b="0" i="0" u="none" strike="noStrike" dirty="0">
                        <a:solidFill>
                          <a:srgbClr val="000000"/>
                        </a:solidFill>
                        <a:effectLst/>
                        <a:latin typeface="+mn-lt"/>
                      </a:endParaRPr>
                    </a:p>
                  </a:txBody>
                  <a:tcPr marL="9525" marR="9525" marT="9525" marB="0" anchor="ctr"/>
                </a:tc>
                <a:tc>
                  <a:txBody>
                    <a:bodyPr/>
                    <a:lstStyle/>
                    <a:p>
                      <a:pPr algn="ctr" fontAlgn="ctr"/>
                      <a:r>
                        <a:rPr lang="en-US" sz="1200" u="none" strike="noStrike" dirty="0" smtClean="0">
                          <a:effectLst/>
                        </a:rPr>
                        <a:t>1</a:t>
                      </a:r>
                      <a:endParaRPr lang="en-US" sz="1200" b="0" i="0" u="none" strike="noStrike" dirty="0">
                        <a:solidFill>
                          <a:srgbClr val="000000"/>
                        </a:solidFill>
                        <a:effectLst/>
                        <a:latin typeface="Calibri"/>
                      </a:endParaRPr>
                    </a:p>
                  </a:txBody>
                  <a:tcPr marL="9525" marR="9525" marT="9525" marB="0" anchor="ctr"/>
                </a:tc>
                <a:tc>
                  <a:txBody>
                    <a:bodyPr/>
                    <a:lstStyle/>
                    <a:p>
                      <a:pPr algn="ctr" fontAlgn="ctr"/>
                      <a:r>
                        <a:rPr lang="en-US" sz="1200" u="none" strike="noStrike" dirty="0" smtClean="0">
                          <a:effectLst/>
                        </a:rPr>
                        <a:t>11</a:t>
                      </a:r>
                      <a:endParaRPr lang="en-US" sz="1200" b="0" i="0" u="none" strike="noStrike" dirty="0">
                        <a:solidFill>
                          <a:srgbClr val="000000"/>
                        </a:solidFill>
                        <a:effectLst/>
                        <a:latin typeface="Calibri"/>
                      </a:endParaRPr>
                    </a:p>
                  </a:txBody>
                  <a:tcPr marL="9525" marR="9525" marT="9525" marB="0" anchor="ctr"/>
                </a:tc>
              </a:tr>
              <a:tr h="582706">
                <a:tc>
                  <a:txBody>
                    <a:bodyPr/>
                    <a:lstStyle/>
                    <a:p>
                      <a:pPr algn="ctr" fontAlgn="ctr"/>
                      <a:r>
                        <a:rPr lang="en-US" sz="1200" u="none" strike="noStrike" dirty="0" smtClean="0">
                          <a:effectLst/>
                        </a:rPr>
                        <a:t>Oct/ Nov 2017</a:t>
                      </a:r>
                      <a:endParaRPr lang="en-US" sz="1200" b="0" i="0" u="none" strike="noStrike" dirty="0">
                        <a:solidFill>
                          <a:srgbClr val="000000"/>
                        </a:solidFill>
                        <a:effectLst/>
                        <a:latin typeface="+mn-lt"/>
                      </a:endParaRPr>
                    </a:p>
                  </a:txBody>
                  <a:tcPr marL="9525" marR="9525" marT="9525" marB="0" anchor="ctr"/>
                </a:tc>
                <a:tc>
                  <a:txBody>
                    <a:bodyPr/>
                    <a:lstStyle/>
                    <a:p>
                      <a:pPr algn="ctr" fontAlgn="ctr"/>
                      <a:r>
                        <a:rPr lang="en-US" sz="1200" u="none" strike="noStrike" dirty="0" smtClean="0">
                          <a:effectLst/>
                        </a:rPr>
                        <a:t>Oct/ Nov 2017</a:t>
                      </a:r>
                      <a:endParaRPr lang="en-US" sz="1200" b="0" i="0" u="none" strike="noStrike" dirty="0">
                        <a:solidFill>
                          <a:srgbClr val="000000"/>
                        </a:solidFill>
                        <a:effectLst/>
                        <a:latin typeface="+mn-lt"/>
                      </a:endParaRPr>
                    </a:p>
                  </a:txBody>
                  <a:tcPr marL="9525" marR="9525" marT="9525" marB="0" anchor="ctr"/>
                </a:tc>
                <a:tc>
                  <a:txBody>
                    <a:bodyPr/>
                    <a:lstStyle/>
                    <a:p>
                      <a:pPr algn="ctr" fontAlgn="ctr"/>
                      <a:r>
                        <a:rPr lang="en-US" sz="1200" u="none" strike="noStrike" dirty="0" smtClean="0">
                          <a:effectLst/>
                        </a:rPr>
                        <a:t>UL</a:t>
                      </a:r>
                      <a:endParaRPr lang="en-US" sz="1200" b="0" i="0" u="none" strike="noStrike" dirty="0">
                        <a:solidFill>
                          <a:srgbClr val="000000"/>
                        </a:solidFill>
                        <a:effectLst/>
                        <a:latin typeface="Calibri"/>
                      </a:endParaRPr>
                    </a:p>
                  </a:txBody>
                  <a:tcPr marL="9525" marR="9525" marT="9525" marB="0" anchor="ctr"/>
                </a:tc>
                <a:tc>
                  <a:txBody>
                    <a:bodyPr/>
                    <a:lstStyle/>
                    <a:p>
                      <a:pPr algn="ctr" fontAlgn="ctr"/>
                      <a:r>
                        <a:rPr lang="en-US" sz="1200" u="none" strike="noStrike" dirty="0" smtClean="0">
                          <a:effectLst/>
                        </a:rPr>
                        <a:t>AU-HU-ANSU</a:t>
                      </a:r>
                      <a:endParaRPr lang="en-US" sz="1200" b="0" i="0" u="none" strike="noStrike" dirty="0">
                        <a:solidFill>
                          <a:srgbClr val="000000"/>
                        </a:solidFill>
                        <a:effectLst/>
                        <a:latin typeface="+mn-lt"/>
                      </a:endParaRPr>
                    </a:p>
                  </a:txBody>
                  <a:tcPr marL="9525" marR="9525" marT="9525" marB="0" anchor="ctr"/>
                </a:tc>
                <a:tc>
                  <a:txBody>
                    <a:bodyPr/>
                    <a:lstStyle/>
                    <a:p>
                      <a:pPr algn="ctr" fontAlgn="ctr"/>
                      <a:r>
                        <a:rPr lang="en-US" sz="1200" u="none" strike="noStrike" dirty="0" smtClean="0">
                          <a:effectLst/>
                        </a:rPr>
                        <a:t>1</a:t>
                      </a:r>
                      <a:endParaRPr lang="en-US" sz="1200" b="0" i="0" u="none" strike="noStrike" dirty="0">
                        <a:solidFill>
                          <a:srgbClr val="000000"/>
                        </a:solidFill>
                        <a:effectLst/>
                        <a:latin typeface="Calibri"/>
                      </a:endParaRPr>
                    </a:p>
                  </a:txBody>
                  <a:tcPr marL="9525" marR="9525" marT="9525" marB="0" anchor="ctr"/>
                </a:tc>
                <a:tc>
                  <a:txBody>
                    <a:bodyPr/>
                    <a:lstStyle/>
                    <a:p>
                      <a:pPr algn="ctr" fontAlgn="ctr"/>
                      <a:r>
                        <a:rPr lang="en-US" sz="1200" u="none" strike="noStrike" dirty="0" smtClean="0">
                          <a:effectLst/>
                        </a:rPr>
                        <a:t>11</a:t>
                      </a:r>
                      <a:endParaRPr lang="en-US" sz="1200" b="0" i="0" u="none" strike="noStrike" dirty="0">
                        <a:solidFill>
                          <a:srgbClr val="000000"/>
                        </a:solidFill>
                        <a:effectLst/>
                        <a:latin typeface="Calibri"/>
                      </a:endParaRPr>
                    </a:p>
                  </a:txBody>
                  <a:tcPr marL="9525" marR="9525" marT="9525" marB="0" anchor="ctr"/>
                </a:tc>
              </a:tr>
            </a:tbl>
          </a:graphicData>
        </a:graphic>
      </p:graphicFrame>
    </p:spTree>
    <p:extLst>
      <p:ext uri="{BB962C8B-B14F-4D97-AF65-F5344CB8AC3E}">
        <p14:creationId xmlns:p14="http://schemas.microsoft.com/office/powerpoint/2010/main" val="19627608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137160" indent="0" algn="ctr">
              <a:buNone/>
            </a:pPr>
            <a:endParaRPr lang="en-US" sz="8800" dirty="0" smtClean="0"/>
          </a:p>
          <a:p>
            <a:pPr marL="137160" indent="0" algn="ctr">
              <a:buNone/>
            </a:pPr>
            <a:r>
              <a:rPr lang="en-US" sz="8800" dirty="0" smtClean="0">
                <a:solidFill>
                  <a:srgbClr val="003399"/>
                </a:solidFill>
              </a:rPr>
              <a:t>Thank You</a:t>
            </a:r>
          </a:p>
          <a:p>
            <a:pPr marL="137160" indent="0" algn="ctr">
              <a:buNone/>
            </a:pPr>
            <a:endParaRPr lang="ar-EG" sz="8800" dirty="0"/>
          </a:p>
        </p:txBody>
      </p:sp>
      <p:sp>
        <p:nvSpPr>
          <p:cNvPr id="4" name="Title 1"/>
          <p:cNvSpPr txBox="1">
            <a:spLocks/>
          </p:cNvSpPr>
          <p:nvPr/>
        </p:nvSpPr>
        <p:spPr>
          <a:xfrm>
            <a:off x="-27710" y="0"/>
            <a:ext cx="9171709" cy="1219200"/>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3000375" y="829113"/>
            <a:ext cx="2895600" cy="685800"/>
          </a:xfrm>
          <a:prstGeom prst="rect">
            <a:avLst/>
          </a:prstGeom>
        </p:spPr>
      </p:pic>
    </p:spTree>
    <p:extLst>
      <p:ext uri="{BB962C8B-B14F-4D97-AF65-F5344CB8AC3E}">
        <p14:creationId xmlns:p14="http://schemas.microsoft.com/office/powerpoint/2010/main" val="4588741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1922</TotalTime>
  <Words>121</Words>
  <Application>Microsoft Office PowerPoint</Application>
  <PresentationFormat>On-screen Show (4:3)</PresentationFormat>
  <Paragraphs>46</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  School and University Partnership for Peer Communities of Learners  (SUP4PCL)   </vt:lpstr>
      <vt:lpstr>Timeline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AUC</dc:creator>
  <cp:lastModifiedBy>AUC</cp:lastModifiedBy>
  <cp:revision>269</cp:revision>
  <cp:lastPrinted>2017-05-31T10:20:24Z</cp:lastPrinted>
  <dcterms:created xsi:type="dcterms:W3CDTF">2006-08-16T00:00:00Z</dcterms:created>
  <dcterms:modified xsi:type="dcterms:W3CDTF">2017-05-31T10:21:20Z</dcterms:modified>
</cp:coreProperties>
</file>