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4"/>
    <p:restoredTop sz="94690"/>
  </p:normalViewPr>
  <p:slideViewPr>
    <p:cSldViewPr snapToGrid="0" snapToObjects="1">
      <p:cViewPr varScale="1">
        <p:scale>
          <a:sx n="90" d="100"/>
          <a:sy n="90" d="100"/>
        </p:scale>
        <p:origin x="240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30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4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88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19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0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53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69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0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0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6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8AE2F-5E15-C44D-9836-AAFA9C812EAD}" type="datetimeFigureOut">
              <a:rPr lang="en-US" smtClean="0"/>
              <a:t>2/18/18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3A329-BB78-CD45-ADD3-321641596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926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6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rgbClr val="CC0000"/>
                </a:solidFill>
              </a:rPr>
              <a:t/>
            </a:r>
            <a:br>
              <a:rPr lang="en-US" sz="2800" b="1" dirty="0">
                <a:solidFill>
                  <a:srgbClr val="CC0000"/>
                </a:solidFill>
              </a:rPr>
            </a:br>
            <a:r>
              <a:rPr lang="en-US" sz="2800" b="1" dirty="0">
                <a:solidFill>
                  <a:srgbClr val="CC0000"/>
                </a:solidFill>
              </a:rPr>
              <a:t/>
            </a:r>
            <a:br>
              <a:rPr lang="en-US" sz="2800" b="1" dirty="0">
                <a:solidFill>
                  <a:srgbClr val="CC0000"/>
                </a:solidFill>
              </a:rPr>
            </a:br>
            <a:r>
              <a:rPr lang="en-US" sz="2800" b="1" dirty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>
                <a:solidFill>
                  <a:srgbClr val="CC0000"/>
                </a:solidFill>
              </a:rPr>
            </a:br>
            <a:r>
              <a:rPr lang="en-US" sz="2800" b="1" dirty="0">
                <a:solidFill>
                  <a:srgbClr val="CC0000"/>
                </a:solidFill>
              </a:rPr>
              <a:t>(SUP4PCL)</a:t>
            </a:r>
            <a:br>
              <a:rPr lang="en-US" sz="2800" b="1" dirty="0">
                <a:solidFill>
                  <a:srgbClr val="CC0000"/>
                </a:solidFill>
              </a:rPr>
            </a:br>
            <a:r>
              <a:rPr lang="en-US" sz="2800" b="1" dirty="0">
                <a:solidFill>
                  <a:srgbClr val="CC0000"/>
                </a:solidFill>
              </a:rPr>
              <a:t/>
            </a:r>
            <a:br>
              <a:rPr lang="en-US" sz="2800" b="1" dirty="0">
                <a:solidFill>
                  <a:srgbClr val="CC0000"/>
                </a:solidFill>
              </a:rPr>
            </a:br>
            <a:r>
              <a:rPr lang="en-US" sz="2800" b="1" dirty="0">
                <a:solidFill>
                  <a:srgbClr val="003399"/>
                </a:solidFill>
              </a:rPr>
              <a:t/>
            </a:r>
            <a:br>
              <a:rPr lang="en-US" sz="2800" b="1" dirty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0681" y="2362200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003399"/>
                </a:solidFill>
              </a:rPr>
              <a:t>Project number: </a:t>
            </a:r>
            <a:endParaRPr lang="en-US" sz="2400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000" b="1" dirty="0">
                <a:solidFill>
                  <a:srgbClr val="003399"/>
                </a:solidFill>
              </a:rPr>
              <a:t>573660-EPP-1-2016-1-EG-EPPKA2-CBHE-JP (2016-2516/001-001)</a:t>
            </a:r>
            <a:endParaRPr lang="en-US" sz="24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Work Processes for producing the case studies 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>
                <a:solidFill>
                  <a:srgbClr val="003399"/>
                </a:solidFill>
              </a:rPr>
              <a:t>Third International Management Meeting February 19</a:t>
            </a:r>
            <a:r>
              <a:rPr lang="en-US" sz="2400" b="1" baseline="30000" dirty="0">
                <a:solidFill>
                  <a:srgbClr val="003399"/>
                </a:solidFill>
              </a:rPr>
              <a:t>th</a:t>
            </a:r>
            <a:r>
              <a:rPr lang="en-US" sz="2400" b="1" dirty="0">
                <a:solidFill>
                  <a:srgbClr val="003399"/>
                </a:solidFill>
              </a:rPr>
              <a:t> -20</a:t>
            </a:r>
            <a:r>
              <a:rPr lang="en-US" sz="2400" b="1" baseline="30000" dirty="0">
                <a:solidFill>
                  <a:srgbClr val="003399"/>
                </a:solidFill>
              </a:rPr>
              <a:t>th</a:t>
            </a:r>
            <a:r>
              <a:rPr lang="en-US" sz="2400" b="1" dirty="0">
                <a:solidFill>
                  <a:srgbClr val="003399"/>
                </a:solidFill>
              </a:rPr>
              <a:t> , 2018</a:t>
            </a: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>
                <a:solidFill>
                  <a:srgbClr val="003399"/>
                </a:solidFill>
              </a:rPr>
              <a:t>The American University in </a:t>
            </a:r>
            <a:r>
              <a:rPr lang="en-US" sz="2400" b="1" dirty="0">
                <a:solidFill>
                  <a:srgbClr val="003399"/>
                </a:solidFill>
              </a:rPr>
              <a:t>Cairo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3399"/>
                </a:solidFill>
              </a:rPr>
              <a:t>Hosted by Alexandria University</a:t>
            </a: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52400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4500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39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1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93797"/>
            <a:ext cx="10515600" cy="1325563"/>
          </a:xfrm>
        </p:spPr>
        <p:txBody>
          <a:bodyPr/>
          <a:lstStyle/>
          <a:p>
            <a:r>
              <a:rPr lang="en-US" dirty="0" smtClean="0"/>
              <a:t>Principles to take into consideration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2611444"/>
            <a:ext cx="10515600" cy="4351338"/>
          </a:xfrm>
        </p:spPr>
        <p:txBody>
          <a:bodyPr/>
          <a:lstStyle/>
          <a:p>
            <a:r>
              <a:rPr lang="en-US" dirty="0" smtClean="0"/>
              <a:t>Clear division of </a:t>
            </a:r>
            <a:r>
              <a:rPr lang="en-US" dirty="0" err="1" smtClean="0"/>
              <a:t>labour</a:t>
            </a:r>
            <a:r>
              <a:rPr lang="en-US" dirty="0" smtClean="0"/>
              <a:t> during each phase of the work</a:t>
            </a:r>
          </a:p>
          <a:p>
            <a:r>
              <a:rPr lang="en-US" dirty="0" smtClean="0"/>
              <a:t>Regular consultations</a:t>
            </a:r>
          </a:p>
          <a:p>
            <a:r>
              <a:rPr lang="en-US" dirty="0" smtClean="0"/>
              <a:t>Collaborative design of the study</a:t>
            </a:r>
          </a:p>
          <a:p>
            <a:r>
              <a:rPr lang="en-US" dirty="0" smtClean="0"/>
              <a:t>Co-authorship </a:t>
            </a:r>
          </a:p>
          <a:p>
            <a:r>
              <a:rPr lang="en-US" dirty="0" smtClean="0"/>
              <a:t>Abide by International standards of research ethics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96291" y="42864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4524375" y="500495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142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87</Words>
  <Application>Microsoft Macintosh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  School and University Partnership for Peer Communities of Learners  (SUP4PCL)   </vt:lpstr>
      <vt:lpstr>Principles to take into consideration 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School and University Partnership for Peer Communities of Learners  (SUP4PCL)   </dc:title>
  <dc:creator>Heba EL-Deghaidy</dc:creator>
  <cp:lastModifiedBy>Heba EL-Deghaidy</cp:lastModifiedBy>
  <cp:revision>2</cp:revision>
  <dcterms:created xsi:type="dcterms:W3CDTF">2018-02-18T15:14:15Z</dcterms:created>
  <dcterms:modified xsi:type="dcterms:W3CDTF">2018-02-18T15:19:55Z</dcterms:modified>
</cp:coreProperties>
</file>