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322" r:id="rId2"/>
    <p:sldId id="332" r:id="rId3"/>
    <p:sldId id="323" r:id="rId4"/>
    <p:sldId id="333" r:id="rId5"/>
    <p:sldId id="335" r:id="rId6"/>
    <p:sldId id="288" r:id="rId7"/>
    <p:sldId id="331"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32"/>
            <p14:sldId id="323"/>
            <p14:sldId id="333"/>
            <p14:sldId id="335"/>
            <p14:sldId id="288"/>
            <p14:sldId id="331"/>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66" d="100"/>
          <a:sy n="66" d="100"/>
        </p:scale>
        <p:origin x="155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800F0D-DA96-4208-8E2E-C796076005A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9F014BF-D224-484F-B084-21AB278F8D7F}">
      <dgm:prSet phldrT="[Text]"/>
      <dgm:spPr/>
      <dgm:t>
        <a:bodyPr/>
        <a:lstStyle/>
        <a:p>
          <a:pPr algn="ctr"/>
          <a:r>
            <a:rPr lang="en-US"/>
            <a:t>*Current situation</a:t>
          </a:r>
        </a:p>
      </dgm:t>
    </dgm:pt>
    <dgm:pt modelId="{B0BED761-70F4-4E80-A981-056D1E5274B1}" type="parTrans" cxnId="{D138D2AF-20EE-4080-B08F-B32E0B872B7D}">
      <dgm:prSet/>
      <dgm:spPr/>
      <dgm:t>
        <a:bodyPr/>
        <a:lstStyle/>
        <a:p>
          <a:endParaRPr lang="en-US"/>
        </a:p>
      </dgm:t>
    </dgm:pt>
    <dgm:pt modelId="{3CEEC4A1-4BCA-4505-A5D9-6B9285B71EBB}" type="sibTrans" cxnId="{D138D2AF-20EE-4080-B08F-B32E0B872B7D}">
      <dgm:prSet/>
      <dgm:spPr/>
      <dgm:t>
        <a:bodyPr/>
        <a:lstStyle/>
        <a:p>
          <a:endParaRPr lang="en-US"/>
        </a:p>
      </dgm:t>
    </dgm:pt>
    <dgm:pt modelId="{C118D326-D117-4278-960F-FA0495937B69}">
      <dgm:prSet phldrT="[Text]"/>
      <dgm:spPr/>
      <dgm:t>
        <a:bodyPr/>
        <a:lstStyle/>
        <a:p>
          <a:r>
            <a:rPr lang="en-US"/>
            <a:t>Data gathering</a:t>
          </a:r>
        </a:p>
      </dgm:t>
    </dgm:pt>
    <dgm:pt modelId="{51A4DF1E-4728-430D-B6CC-FB7D011C5180}" type="parTrans" cxnId="{D793AB60-E710-44E2-BA55-4856A1024A60}">
      <dgm:prSet/>
      <dgm:spPr/>
      <dgm:t>
        <a:bodyPr/>
        <a:lstStyle/>
        <a:p>
          <a:endParaRPr lang="en-US"/>
        </a:p>
      </dgm:t>
    </dgm:pt>
    <dgm:pt modelId="{1E820A57-55CB-46B5-9AEF-CD0B0DE609F6}" type="sibTrans" cxnId="{D793AB60-E710-44E2-BA55-4856A1024A60}">
      <dgm:prSet/>
      <dgm:spPr/>
      <dgm:t>
        <a:bodyPr/>
        <a:lstStyle/>
        <a:p>
          <a:endParaRPr lang="en-US"/>
        </a:p>
      </dgm:t>
    </dgm:pt>
    <dgm:pt modelId="{92A085CD-EA90-48C6-B770-A8FEF0B0CDDD}">
      <dgm:prSet phldrT="[Text]"/>
      <dgm:spPr/>
      <dgm:t>
        <a:bodyPr/>
        <a:lstStyle/>
        <a:p>
          <a:r>
            <a:rPr lang="en-US"/>
            <a:t>Analysis</a:t>
          </a:r>
        </a:p>
      </dgm:t>
    </dgm:pt>
    <dgm:pt modelId="{9AC3EE41-A076-48DB-BE3C-7595EBD4F93F}" type="parTrans" cxnId="{F5F60043-8EE0-4680-A245-30944B65A903}">
      <dgm:prSet/>
      <dgm:spPr/>
      <dgm:t>
        <a:bodyPr/>
        <a:lstStyle/>
        <a:p>
          <a:endParaRPr lang="en-US"/>
        </a:p>
      </dgm:t>
    </dgm:pt>
    <dgm:pt modelId="{85BD66B4-FE11-4041-9296-DC5763BF41BB}" type="sibTrans" cxnId="{F5F60043-8EE0-4680-A245-30944B65A903}">
      <dgm:prSet/>
      <dgm:spPr/>
      <dgm:t>
        <a:bodyPr/>
        <a:lstStyle/>
        <a:p>
          <a:endParaRPr lang="en-US"/>
        </a:p>
      </dgm:t>
    </dgm:pt>
    <dgm:pt modelId="{416C5066-A0E2-4580-962A-63C70F516C0C}">
      <dgm:prSet phldrT="[Text]"/>
      <dgm:spPr/>
      <dgm:t>
        <a:bodyPr/>
        <a:lstStyle/>
        <a:p>
          <a:r>
            <a:rPr lang="en-US"/>
            <a:t>Situation analysis</a:t>
          </a:r>
        </a:p>
      </dgm:t>
    </dgm:pt>
    <dgm:pt modelId="{AA420D72-9C8A-44FB-8789-D2B2D92CCEB7}" type="parTrans" cxnId="{5B52E4F3-4601-4F18-B235-0FE15F0E6962}">
      <dgm:prSet/>
      <dgm:spPr/>
      <dgm:t>
        <a:bodyPr/>
        <a:lstStyle/>
        <a:p>
          <a:endParaRPr lang="en-US"/>
        </a:p>
      </dgm:t>
    </dgm:pt>
    <dgm:pt modelId="{D535F4BC-4E56-461C-B40A-57E8273FA36A}" type="sibTrans" cxnId="{5B52E4F3-4601-4F18-B235-0FE15F0E6962}">
      <dgm:prSet/>
      <dgm:spPr/>
      <dgm:t>
        <a:bodyPr/>
        <a:lstStyle/>
        <a:p>
          <a:endParaRPr lang="en-US"/>
        </a:p>
      </dgm:t>
    </dgm:pt>
    <dgm:pt modelId="{D294CF90-3D25-4748-8310-831A4BD2878A}">
      <dgm:prSet phldrT="[Text]"/>
      <dgm:spPr/>
      <dgm:t>
        <a:bodyPr/>
        <a:lstStyle/>
        <a:p>
          <a:r>
            <a:rPr lang="en-US"/>
            <a:t>gap analysis</a:t>
          </a:r>
        </a:p>
      </dgm:t>
    </dgm:pt>
    <dgm:pt modelId="{51BB496D-FBEF-4752-92EA-C520174184C0}" type="parTrans" cxnId="{D45E32D6-A4A5-45C8-A726-FEC534327365}">
      <dgm:prSet/>
      <dgm:spPr/>
      <dgm:t>
        <a:bodyPr/>
        <a:lstStyle/>
        <a:p>
          <a:endParaRPr lang="en-US"/>
        </a:p>
      </dgm:t>
    </dgm:pt>
    <dgm:pt modelId="{4093EA5E-5FFE-4978-BB03-DC4E6E5009A8}" type="sibTrans" cxnId="{D45E32D6-A4A5-45C8-A726-FEC534327365}">
      <dgm:prSet/>
      <dgm:spPr/>
      <dgm:t>
        <a:bodyPr/>
        <a:lstStyle/>
        <a:p>
          <a:endParaRPr lang="en-US"/>
        </a:p>
      </dgm:t>
    </dgm:pt>
    <dgm:pt modelId="{F74B973E-46DE-4874-A77C-F72910DAF03E}">
      <dgm:prSet/>
      <dgm:spPr/>
      <dgm:t>
        <a:bodyPr/>
        <a:lstStyle/>
        <a:p>
          <a:r>
            <a:rPr lang="en-US"/>
            <a:t>Reflection</a:t>
          </a:r>
        </a:p>
      </dgm:t>
    </dgm:pt>
    <dgm:pt modelId="{36AC3C25-4C9D-47BF-BE84-5E45EFA4B894}" type="parTrans" cxnId="{5523BFF3-3A7C-4764-A900-86D012D129DE}">
      <dgm:prSet/>
      <dgm:spPr/>
      <dgm:t>
        <a:bodyPr/>
        <a:lstStyle/>
        <a:p>
          <a:endParaRPr lang="en-US"/>
        </a:p>
      </dgm:t>
    </dgm:pt>
    <dgm:pt modelId="{795FCD1B-E4D2-424E-B641-2168A80C05B8}" type="sibTrans" cxnId="{5523BFF3-3A7C-4764-A900-86D012D129DE}">
      <dgm:prSet/>
      <dgm:spPr/>
      <dgm:t>
        <a:bodyPr/>
        <a:lstStyle/>
        <a:p>
          <a:endParaRPr lang="en-US"/>
        </a:p>
      </dgm:t>
    </dgm:pt>
    <dgm:pt modelId="{8B97AFE3-5ED2-498B-9B34-0567EAB765D5}" type="pres">
      <dgm:prSet presAssocID="{1D800F0D-DA96-4208-8E2E-C796076005AA}" presName="cycle" presStyleCnt="0">
        <dgm:presLayoutVars>
          <dgm:dir/>
          <dgm:resizeHandles val="exact"/>
        </dgm:presLayoutVars>
      </dgm:prSet>
      <dgm:spPr/>
      <dgm:t>
        <a:bodyPr/>
        <a:lstStyle/>
        <a:p>
          <a:endParaRPr lang="en-US"/>
        </a:p>
      </dgm:t>
    </dgm:pt>
    <dgm:pt modelId="{61575B0E-098E-4055-9F90-53F37F62F6A6}" type="pres">
      <dgm:prSet presAssocID="{F9F014BF-D224-484F-B084-21AB278F8D7F}" presName="dummy" presStyleCnt="0"/>
      <dgm:spPr/>
    </dgm:pt>
    <dgm:pt modelId="{C1A4F03A-F0B7-4E73-90DD-79DCD88866F1}" type="pres">
      <dgm:prSet presAssocID="{F9F014BF-D224-484F-B084-21AB278F8D7F}" presName="node" presStyleLbl="revTx" presStyleIdx="0" presStyleCnt="6">
        <dgm:presLayoutVars>
          <dgm:bulletEnabled val="1"/>
        </dgm:presLayoutVars>
      </dgm:prSet>
      <dgm:spPr/>
      <dgm:t>
        <a:bodyPr/>
        <a:lstStyle/>
        <a:p>
          <a:endParaRPr lang="en-US"/>
        </a:p>
      </dgm:t>
    </dgm:pt>
    <dgm:pt modelId="{403CF040-9D57-49CC-A0F3-F72650DCE1EC}" type="pres">
      <dgm:prSet presAssocID="{3CEEC4A1-4BCA-4505-A5D9-6B9285B71EBB}" presName="sibTrans" presStyleLbl="node1" presStyleIdx="0" presStyleCnt="6"/>
      <dgm:spPr/>
      <dgm:t>
        <a:bodyPr/>
        <a:lstStyle/>
        <a:p>
          <a:endParaRPr lang="en-US"/>
        </a:p>
      </dgm:t>
    </dgm:pt>
    <dgm:pt modelId="{190002F7-536F-40FF-8C9E-9E925B4E2D81}" type="pres">
      <dgm:prSet presAssocID="{C118D326-D117-4278-960F-FA0495937B69}" presName="dummy" presStyleCnt="0"/>
      <dgm:spPr/>
    </dgm:pt>
    <dgm:pt modelId="{8EAE707C-1154-4214-8046-F45A75C39B4F}" type="pres">
      <dgm:prSet presAssocID="{C118D326-D117-4278-960F-FA0495937B69}" presName="node" presStyleLbl="revTx" presStyleIdx="1" presStyleCnt="6">
        <dgm:presLayoutVars>
          <dgm:bulletEnabled val="1"/>
        </dgm:presLayoutVars>
      </dgm:prSet>
      <dgm:spPr/>
      <dgm:t>
        <a:bodyPr/>
        <a:lstStyle/>
        <a:p>
          <a:endParaRPr lang="en-US"/>
        </a:p>
      </dgm:t>
    </dgm:pt>
    <dgm:pt modelId="{10810FB1-4E5A-4B3D-ADFD-CFDC5D1F399A}" type="pres">
      <dgm:prSet presAssocID="{1E820A57-55CB-46B5-9AEF-CD0B0DE609F6}" presName="sibTrans" presStyleLbl="node1" presStyleIdx="1" presStyleCnt="6"/>
      <dgm:spPr/>
      <dgm:t>
        <a:bodyPr/>
        <a:lstStyle/>
        <a:p>
          <a:endParaRPr lang="en-US"/>
        </a:p>
      </dgm:t>
    </dgm:pt>
    <dgm:pt modelId="{815D92D5-836A-4442-B53F-2925911FC0B8}" type="pres">
      <dgm:prSet presAssocID="{F74B973E-46DE-4874-A77C-F72910DAF03E}" presName="dummy" presStyleCnt="0"/>
      <dgm:spPr/>
    </dgm:pt>
    <dgm:pt modelId="{8676C7B2-05C6-4F5B-A2DE-F614D1A286E7}" type="pres">
      <dgm:prSet presAssocID="{F74B973E-46DE-4874-A77C-F72910DAF03E}" presName="node" presStyleLbl="revTx" presStyleIdx="2" presStyleCnt="6">
        <dgm:presLayoutVars>
          <dgm:bulletEnabled val="1"/>
        </dgm:presLayoutVars>
      </dgm:prSet>
      <dgm:spPr/>
      <dgm:t>
        <a:bodyPr/>
        <a:lstStyle/>
        <a:p>
          <a:endParaRPr lang="en-US"/>
        </a:p>
      </dgm:t>
    </dgm:pt>
    <dgm:pt modelId="{1DB62CFD-FECD-4D1F-9C94-CDF8CEFA9602}" type="pres">
      <dgm:prSet presAssocID="{795FCD1B-E4D2-424E-B641-2168A80C05B8}" presName="sibTrans" presStyleLbl="node1" presStyleIdx="2" presStyleCnt="6"/>
      <dgm:spPr/>
      <dgm:t>
        <a:bodyPr/>
        <a:lstStyle/>
        <a:p>
          <a:endParaRPr lang="en-US"/>
        </a:p>
      </dgm:t>
    </dgm:pt>
    <dgm:pt modelId="{BC68727E-E063-45AB-A5B4-1AF985B70633}" type="pres">
      <dgm:prSet presAssocID="{92A085CD-EA90-48C6-B770-A8FEF0B0CDDD}" presName="dummy" presStyleCnt="0"/>
      <dgm:spPr/>
    </dgm:pt>
    <dgm:pt modelId="{2A04E81E-ED21-4EC3-9C6D-9181A288297C}" type="pres">
      <dgm:prSet presAssocID="{92A085CD-EA90-48C6-B770-A8FEF0B0CDDD}" presName="node" presStyleLbl="revTx" presStyleIdx="3" presStyleCnt="6">
        <dgm:presLayoutVars>
          <dgm:bulletEnabled val="1"/>
        </dgm:presLayoutVars>
      </dgm:prSet>
      <dgm:spPr/>
      <dgm:t>
        <a:bodyPr/>
        <a:lstStyle/>
        <a:p>
          <a:endParaRPr lang="en-US"/>
        </a:p>
      </dgm:t>
    </dgm:pt>
    <dgm:pt modelId="{5D2BD70D-1833-46D6-9568-7900B515F9C8}" type="pres">
      <dgm:prSet presAssocID="{85BD66B4-FE11-4041-9296-DC5763BF41BB}" presName="sibTrans" presStyleLbl="node1" presStyleIdx="3" presStyleCnt="6"/>
      <dgm:spPr/>
      <dgm:t>
        <a:bodyPr/>
        <a:lstStyle/>
        <a:p>
          <a:endParaRPr lang="en-US"/>
        </a:p>
      </dgm:t>
    </dgm:pt>
    <dgm:pt modelId="{27E4ABC9-8225-422F-A492-AE6FB9FD1B71}" type="pres">
      <dgm:prSet presAssocID="{416C5066-A0E2-4580-962A-63C70F516C0C}" presName="dummy" presStyleCnt="0"/>
      <dgm:spPr/>
    </dgm:pt>
    <dgm:pt modelId="{67ED060B-3AB7-4689-9567-1B11E2591BCB}" type="pres">
      <dgm:prSet presAssocID="{416C5066-A0E2-4580-962A-63C70F516C0C}" presName="node" presStyleLbl="revTx" presStyleIdx="4" presStyleCnt="6">
        <dgm:presLayoutVars>
          <dgm:bulletEnabled val="1"/>
        </dgm:presLayoutVars>
      </dgm:prSet>
      <dgm:spPr/>
      <dgm:t>
        <a:bodyPr/>
        <a:lstStyle/>
        <a:p>
          <a:endParaRPr lang="en-US"/>
        </a:p>
      </dgm:t>
    </dgm:pt>
    <dgm:pt modelId="{A36F8097-054E-4C50-AA2A-48A9ADAC35B0}" type="pres">
      <dgm:prSet presAssocID="{D535F4BC-4E56-461C-B40A-57E8273FA36A}" presName="sibTrans" presStyleLbl="node1" presStyleIdx="4" presStyleCnt="6"/>
      <dgm:spPr/>
      <dgm:t>
        <a:bodyPr/>
        <a:lstStyle/>
        <a:p>
          <a:endParaRPr lang="en-US"/>
        </a:p>
      </dgm:t>
    </dgm:pt>
    <dgm:pt modelId="{59A7B1F7-3BAD-4630-A393-B63115F2A66D}" type="pres">
      <dgm:prSet presAssocID="{D294CF90-3D25-4748-8310-831A4BD2878A}" presName="dummy" presStyleCnt="0"/>
      <dgm:spPr/>
    </dgm:pt>
    <dgm:pt modelId="{93BA5A64-BBA3-40DB-8ED5-EB747E869212}" type="pres">
      <dgm:prSet presAssocID="{D294CF90-3D25-4748-8310-831A4BD2878A}" presName="node" presStyleLbl="revTx" presStyleIdx="5" presStyleCnt="6">
        <dgm:presLayoutVars>
          <dgm:bulletEnabled val="1"/>
        </dgm:presLayoutVars>
      </dgm:prSet>
      <dgm:spPr/>
      <dgm:t>
        <a:bodyPr/>
        <a:lstStyle/>
        <a:p>
          <a:endParaRPr lang="en-US"/>
        </a:p>
      </dgm:t>
    </dgm:pt>
    <dgm:pt modelId="{1503D25E-28C6-45AE-96A2-DD4B3F18F573}" type="pres">
      <dgm:prSet presAssocID="{4093EA5E-5FFE-4978-BB03-DC4E6E5009A8}" presName="sibTrans" presStyleLbl="node1" presStyleIdx="5" presStyleCnt="6" custLinFactNeighborX="-3602" custLinFactNeighborY="1503"/>
      <dgm:spPr/>
      <dgm:t>
        <a:bodyPr/>
        <a:lstStyle/>
        <a:p>
          <a:endParaRPr lang="en-US"/>
        </a:p>
      </dgm:t>
    </dgm:pt>
  </dgm:ptLst>
  <dgm:cxnLst>
    <dgm:cxn modelId="{06E7D2BD-9D37-4A53-A42B-E15E907C38CA}" type="presOf" srcId="{3CEEC4A1-4BCA-4505-A5D9-6B9285B71EBB}" destId="{403CF040-9D57-49CC-A0F3-F72650DCE1EC}" srcOrd="0" destOrd="0" presId="urn:microsoft.com/office/officeart/2005/8/layout/cycle1"/>
    <dgm:cxn modelId="{E79C1ACD-02AA-4395-ABCC-7E04F317C369}" type="presOf" srcId="{85BD66B4-FE11-4041-9296-DC5763BF41BB}" destId="{5D2BD70D-1833-46D6-9568-7900B515F9C8}" srcOrd="0" destOrd="0" presId="urn:microsoft.com/office/officeart/2005/8/layout/cycle1"/>
    <dgm:cxn modelId="{C88F37F1-7359-4EFE-BDFA-AF8B5184D288}" type="presOf" srcId="{1D800F0D-DA96-4208-8E2E-C796076005AA}" destId="{8B97AFE3-5ED2-498B-9B34-0567EAB765D5}" srcOrd="0" destOrd="0" presId="urn:microsoft.com/office/officeart/2005/8/layout/cycle1"/>
    <dgm:cxn modelId="{5523BFF3-3A7C-4764-A900-86D012D129DE}" srcId="{1D800F0D-DA96-4208-8E2E-C796076005AA}" destId="{F74B973E-46DE-4874-A77C-F72910DAF03E}" srcOrd="2" destOrd="0" parTransId="{36AC3C25-4C9D-47BF-BE84-5E45EFA4B894}" sibTransId="{795FCD1B-E4D2-424E-B641-2168A80C05B8}"/>
    <dgm:cxn modelId="{3AB20C82-44FC-4F49-8E94-D9E5E8555AA1}" type="presOf" srcId="{4093EA5E-5FFE-4978-BB03-DC4E6E5009A8}" destId="{1503D25E-28C6-45AE-96A2-DD4B3F18F573}" srcOrd="0" destOrd="0" presId="urn:microsoft.com/office/officeart/2005/8/layout/cycle1"/>
    <dgm:cxn modelId="{AAF06B1A-F99B-495D-A9B2-002AAEAE8C00}" type="presOf" srcId="{C118D326-D117-4278-960F-FA0495937B69}" destId="{8EAE707C-1154-4214-8046-F45A75C39B4F}" srcOrd="0" destOrd="0" presId="urn:microsoft.com/office/officeart/2005/8/layout/cycle1"/>
    <dgm:cxn modelId="{E732E50E-E3BD-434D-BB6B-94D024EBB7AD}" type="presOf" srcId="{1E820A57-55CB-46B5-9AEF-CD0B0DE609F6}" destId="{10810FB1-4E5A-4B3D-ADFD-CFDC5D1F399A}" srcOrd="0" destOrd="0" presId="urn:microsoft.com/office/officeart/2005/8/layout/cycle1"/>
    <dgm:cxn modelId="{E7FB0334-8934-4B91-83E3-9FEF0B33E0C5}" type="presOf" srcId="{D535F4BC-4E56-461C-B40A-57E8273FA36A}" destId="{A36F8097-054E-4C50-AA2A-48A9ADAC35B0}" srcOrd="0" destOrd="0" presId="urn:microsoft.com/office/officeart/2005/8/layout/cycle1"/>
    <dgm:cxn modelId="{D138D2AF-20EE-4080-B08F-B32E0B872B7D}" srcId="{1D800F0D-DA96-4208-8E2E-C796076005AA}" destId="{F9F014BF-D224-484F-B084-21AB278F8D7F}" srcOrd="0" destOrd="0" parTransId="{B0BED761-70F4-4E80-A981-056D1E5274B1}" sibTransId="{3CEEC4A1-4BCA-4505-A5D9-6B9285B71EBB}"/>
    <dgm:cxn modelId="{B9D0E15E-DFA1-476B-BC9F-E1C344DCC9E3}" type="presOf" srcId="{92A085CD-EA90-48C6-B770-A8FEF0B0CDDD}" destId="{2A04E81E-ED21-4EC3-9C6D-9181A288297C}" srcOrd="0" destOrd="0" presId="urn:microsoft.com/office/officeart/2005/8/layout/cycle1"/>
    <dgm:cxn modelId="{51B8CF35-3337-48AC-9982-59ED0D3342D5}" type="presOf" srcId="{795FCD1B-E4D2-424E-B641-2168A80C05B8}" destId="{1DB62CFD-FECD-4D1F-9C94-CDF8CEFA9602}" srcOrd="0" destOrd="0" presId="urn:microsoft.com/office/officeart/2005/8/layout/cycle1"/>
    <dgm:cxn modelId="{5B52E4F3-4601-4F18-B235-0FE15F0E6962}" srcId="{1D800F0D-DA96-4208-8E2E-C796076005AA}" destId="{416C5066-A0E2-4580-962A-63C70F516C0C}" srcOrd="4" destOrd="0" parTransId="{AA420D72-9C8A-44FB-8789-D2B2D92CCEB7}" sibTransId="{D535F4BC-4E56-461C-B40A-57E8273FA36A}"/>
    <dgm:cxn modelId="{EF2B3B00-0B45-4A83-A7F7-FB0E07707EBD}" type="presOf" srcId="{F74B973E-46DE-4874-A77C-F72910DAF03E}" destId="{8676C7B2-05C6-4F5B-A2DE-F614D1A286E7}" srcOrd="0" destOrd="0" presId="urn:microsoft.com/office/officeart/2005/8/layout/cycle1"/>
    <dgm:cxn modelId="{F5F60043-8EE0-4680-A245-30944B65A903}" srcId="{1D800F0D-DA96-4208-8E2E-C796076005AA}" destId="{92A085CD-EA90-48C6-B770-A8FEF0B0CDDD}" srcOrd="3" destOrd="0" parTransId="{9AC3EE41-A076-48DB-BE3C-7595EBD4F93F}" sibTransId="{85BD66B4-FE11-4041-9296-DC5763BF41BB}"/>
    <dgm:cxn modelId="{C1242F70-6DBF-4C93-8D70-FB3149720C7E}" type="presOf" srcId="{D294CF90-3D25-4748-8310-831A4BD2878A}" destId="{93BA5A64-BBA3-40DB-8ED5-EB747E869212}" srcOrd="0" destOrd="0" presId="urn:microsoft.com/office/officeart/2005/8/layout/cycle1"/>
    <dgm:cxn modelId="{38AB8E55-5564-4817-8036-6AC311ABFBD1}" type="presOf" srcId="{F9F014BF-D224-484F-B084-21AB278F8D7F}" destId="{C1A4F03A-F0B7-4E73-90DD-79DCD88866F1}" srcOrd="0" destOrd="0" presId="urn:microsoft.com/office/officeart/2005/8/layout/cycle1"/>
    <dgm:cxn modelId="{FFBA1581-DE2B-42B5-81BB-05D5340EBFA7}" type="presOf" srcId="{416C5066-A0E2-4580-962A-63C70F516C0C}" destId="{67ED060B-3AB7-4689-9567-1B11E2591BCB}" srcOrd="0" destOrd="0" presId="urn:microsoft.com/office/officeart/2005/8/layout/cycle1"/>
    <dgm:cxn modelId="{D45E32D6-A4A5-45C8-A726-FEC534327365}" srcId="{1D800F0D-DA96-4208-8E2E-C796076005AA}" destId="{D294CF90-3D25-4748-8310-831A4BD2878A}" srcOrd="5" destOrd="0" parTransId="{51BB496D-FBEF-4752-92EA-C520174184C0}" sibTransId="{4093EA5E-5FFE-4978-BB03-DC4E6E5009A8}"/>
    <dgm:cxn modelId="{D793AB60-E710-44E2-BA55-4856A1024A60}" srcId="{1D800F0D-DA96-4208-8E2E-C796076005AA}" destId="{C118D326-D117-4278-960F-FA0495937B69}" srcOrd="1" destOrd="0" parTransId="{51A4DF1E-4728-430D-B6CC-FB7D011C5180}" sibTransId="{1E820A57-55CB-46B5-9AEF-CD0B0DE609F6}"/>
    <dgm:cxn modelId="{F4F5C4C5-5933-4C32-BC6E-17BC4BC3B842}" type="presParOf" srcId="{8B97AFE3-5ED2-498B-9B34-0567EAB765D5}" destId="{61575B0E-098E-4055-9F90-53F37F62F6A6}" srcOrd="0" destOrd="0" presId="urn:microsoft.com/office/officeart/2005/8/layout/cycle1"/>
    <dgm:cxn modelId="{6F2E4414-0021-4334-A220-57366C46781F}" type="presParOf" srcId="{8B97AFE3-5ED2-498B-9B34-0567EAB765D5}" destId="{C1A4F03A-F0B7-4E73-90DD-79DCD88866F1}" srcOrd="1" destOrd="0" presId="urn:microsoft.com/office/officeart/2005/8/layout/cycle1"/>
    <dgm:cxn modelId="{475F7324-F5A9-4402-AFDF-3EE125D5CBB3}" type="presParOf" srcId="{8B97AFE3-5ED2-498B-9B34-0567EAB765D5}" destId="{403CF040-9D57-49CC-A0F3-F72650DCE1EC}" srcOrd="2" destOrd="0" presId="urn:microsoft.com/office/officeart/2005/8/layout/cycle1"/>
    <dgm:cxn modelId="{A3FCD809-C6E8-43C9-9B7F-6385FDD67E6E}" type="presParOf" srcId="{8B97AFE3-5ED2-498B-9B34-0567EAB765D5}" destId="{190002F7-536F-40FF-8C9E-9E925B4E2D81}" srcOrd="3" destOrd="0" presId="urn:microsoft.com/office/officeart/2005/8/layout/cycle1"/>
    <dgm:cxn modelId="{615C192F-A776-47EA-83FE-21F5A61D2C49}" type="presParOf" srcId="{8B97AFE3-5ED2-498B-9B34-0567EAB765D5}" destId="{8EAE707C-1154-4214-8046-F45A75C39B4F}" srcOrd="4" destOrd="0" presId="urn:microsoft.com/office/officeart/2005/8/layout/cycle1"/>
    <dgm:cxn modelId="{29BE7276-5724-4AA4-86EC-72A78C955146}" type="presParOf" srcId="{8B97AFE3-5ED2-498B-9B34-0567EAB765D5}" destId="{10810FB1-4E5A-4B3D-ADFD-CFDC5D1F399A}" srcOrd="5" destOrd="0" presId="urn:microsoft.com/office/officeart/2005/8/layout/cycle1"/>
    <dgm:cxn modelId="{0FCE33C1-94E4-4C94-9BDB-B2122C3677CE}" type="presParOf" srcId="{8B97AFE3-5ED2-498B-9B34-0567EAB765D5}" destId="{815D92D5-836A-4442-B53F-2925911FC0B8}" srcOrd="6" destOrd="0" presId="urn:microsoft.com/office/officeart/2005/8/layout/cycle1"/>
    <dgm:cxn modelId="{FE7EB888-A163-4ED1-8B4B-42EE3808587C}" type="presParOf" srcId="{8B97AFE3-5ED2-498B-9B34-0567EAB765D5}" destId="{8676C7B2-05C6-4F5B-A2DE-F614D1A286E7}" srcOrd="7" destOrd="0" presId="urn:microsoft.com/office/officeart/2005/8/layout/cycle1"/>
    <dgm:cxn modelId="{CCCEC848-54AD-48D9-A005-4D3C57188E6D}" type="presParOf" srcId="{8B97AFE3-5ED2-498B-9B34-0567EAB765D5}" destId="{1DB62CFD-FECD-4D1F-9C94-CDF8CEFA9602}" srcOrd="8" destOrd="0" presId="urn:microsoft.com/office/officeart/2005/8/layout/cycle1"/>
    <dgm:cxn modelId="{3CE1E4ED-8D91-4B0A-A231-9F24EB97FB01}" type="presParOf" srcId="{8B97AFE3-5ED2-498B-9B34-0567EAB765D5}" destId="{BC68727E-E063-45AB-A5B4-1AF985B70633}" srcOrd="9" destOrd="0" presId="urn:microsoft.com/office/officeart/2005/8/layout/cycle1"/>
    <dgm:cxn modelId="{C567F0B5-B7F4-420E-AA03-B0DA574F8E57}" type="presParOf" srcId="{8B97AFE3-5ED2-498B-9B34-0567EAB765D5}" destId="{2A04E81E-ED21-4EC3-9C6D-9181A288297C}" srcOrd="10" destOrd="0" presId="urn:microsoft.com/office/officeart/2005/8/layout/cycle1"/>
    <dgm:cxn modelId="{A6040AE4-B568-4B95-B7D4-B37D341969A9}" type="presParOf" srcId="{8B97AFE3-5ED2-498B-9B34-0567EAB765D5}" destId="{5D2BD70D-1833-46D6-9568-7900B515F9C8}" srcOrd="11" destOrd="0" presId="urn:microsoft.com/office/officeart/2005/8/layout/cycle1"/>
    <dgm:cxn modelId="{D9799A8D-4697-4E11-B5E7-B3B0365B4479}" type="presParOf" srcId="{8B97AFE3-5ED2-498B-9B34-0567EAB765D5}" destId="{27E4ABC9-8225-422F-A492-AE6FB9FD1B71}" srcOrd="12" destOrd="0" presId="urn:microsoft.com/office/officeart/2005/8/layout/cycle1"/>
    <dgm:cxn modelId="{C35CBFB9-82D3-4C96-8DA9-DDC05A05ECFD}" type="presParOf" srcId="{8B97AFE3-5ED2-498B-9B34-0567EAB765D5}" destId="{67ED060B-3AB7-4689-9567-1B11E2591BCB}" srcOrd="13" destOrd="0" presId="urn:microsoft.com/office/officeart/2005/8/layout/cycle1"/>
    <dgm:cxn modelId="{825254C8-11D1-4E6B-BB37-742123E32FFB}" type="presParOf" srcId="{8B97AFE3-5ED2-498B-9B34-0567EAB765D5}" destId="{A36F8097-054E-4C50-AA2A-48A9ADAC35B0}" srcOrd="14" destOrd="0" presId="urn:microsoft.com/office/officeart/2005/8/layout/cycle1"/>
    <dgm:cxn modelId="{3119CF95-6072-45C6-874A-CA305D97DC2B}" type="presParOf" srcId="{8B97AFE3-5ED2-498B-9B34-0567EAB765D5}" destId="{59A7B1F7-3BAD-4630-A393-B63115F2A66D}" srcOrd="15" destOrd="0" presId="urn:microsoft.com/office/officeart/2005/8/layout/cycle1"/>
    <dgm:cxn modelId="{E16C562C-557A-4A6B-ADA7-E919E5E03A20}" type="presParOf" srcId="{8B97AFE3-5ED2-498B-9B34-0567EAB765D5}" destId="{93BA5A64-BBA3-40DB-8ED5-EB747E869212}" srcOrd="16" destOrd="0" presId="urn:microsoft.com/office/officeart/2005/8/layout/cycle1"/>
    <dgm:cxn modelId="{00B02EF6-3756-4DD2-9341-B8D48E0C701E}" type="presParOf" srcId="{8B97AFE3-5ED2-498B-9B34-0567EAB765D5}" destId="{1503D25E-28C6-45AE-96A2-DD4B3F18F573}" srcOrd="17"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800F0D-DA96-4208-8E2E-C796076005A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9F014BF-D224-484F-B084-21AB278F8D7F}">
      <dgm:prSet phldrT="[Text]"/>
      <dgm:spPr/>
      <dgm:t>
        <a:bodyPr/>
        <a:lstStyle/>
        <a:p>
          <a:pPr algn="ctr"/>
          <a:r>
            <a:rPr lang="en-US" dirty="0" smtClean="0"/>
            <a:t>Needs assessment</a:t>
          </a:r>
          <a:endParaRPr lang="en-US" dirty="0"/>
        </a:p>
      </dgm:t>
    </dgm:pt>
    <dgm:pt modelId="{B0BED761-70F4-4E80-A981-056D1E5274B1}" type="parTrans" cxnId="{D138D2AF-20EE-4080-B08F-B32E0B872B7D}">
      <dgm:prSet/>
      <dgm:spPr/>
      <dgm:t>
        <a:bodyPr/>
        <a:lstStyle/>
        <a:p>
          <a:endParaRPr lang="en-US"/>
        </a:p>
      </dgm:t>
    </dgm:pt>
    <dgm:pt modelId="{3CEEC4A1-4BCA-4505-A5D9-6B9285B71EBB}" type="sibTrans" cxnId="{D138D2AF-20EE-4080-B08F-B32E0B872B7D}">
      <dgm:prSet/>
      <dgm:spPr/>
      <dgm:t>
        <a:bodyPr/>
        <a:lstStyle/>
        <a:p>
          <a:endParaRPr lang="en-US"/>
        </a:p>
      </dgm:t>
    </dgm:pt>
    <dgm:pt modelId="{C118D326-D117-4278-960F-FA0495937B69}">
      <dgm:prSet phldrT="[Text]" custT="1"/>
      <dgm:spPr/>
      <dgm:t>
        <a:bodyPr/>
        <a:lstStyle/>
        <a:p>
          <a:r>
            <a:rPr lang="en-US" sz="1200" dirty="0" smtClean="0"/>
            <a:t>Ethnography</a:t>
          </a:r>
          <a:endParaRPr lang="en-US" sz="1200" dirty="0"/>
        </a:p>
      </dgm:t>
    </dgm:pt>
    <dgm:pt modelId="{51A4DF1E-4728-430D-B6CC-FB7D011C5180}" type="parTrans" cxnId="{D793AB60-E710-44E2-BA55-4856A1024A60}">
      <dgm:prSet/>
      <dgm:spPr/>
      <dgm:t>
        <a:bodyPr/>
        <a:lstStyle/>
        <a:p>
          <a:endParaRPr lang="en-US"/>
        </a:p>
      </dgm:t>
    </dgm:pt>
    <dgm:pt modelId="{1E820A57-55CB-46B5-9AEF-CD0B0DE609F6}" type="sibTrans" cxnId="{D793AB60-E710-44E2-BA55-4856A1024A60}">
      <dgm:prSet/>
      <dgm:spPr/>
      <dgm:t>
        <a:bodyPr/>
        <a:lstStyle/>
        <a:p>
          <a:endParaRPr lang="en-US"/>
        </a:p>
      </dgm:t>
    </dgm:pt>
    <dgm:pt modelId="{92A085CD-EA90-48C6-B770-A8FEF0B0CDDD}">
      <dgm:prSet phldrT="[Text]" custT="1"/>
      <dgm:spPr/>
      <dgm:t>
        <a:bodyPr/>
        <a:lstStyle/>
        <a:p>
          <a:r>
            <a:rPr lang="en-US" sz="1200" dirty="0" smtClean="0"/>
            <a:t>Ethnography</a:t>
          </a:r>
          <a:endParaRPr lang="en-US" sz="1200" dirty="0"/>
        </a:p>
      </dgm:t>
    </dgm:pt>
    <dgm:pt modelId="{9AC3EE41-A076-48DB-BE3C-7595EBD4F93F}" type="parTrans" cxnId="{F5F60043-8EE0-4680-A245-30944B65A903}">
      <dgm:prSet/>
      <dgm:spPr/>
      <dgm:t>
        <a:bodyPr/>
        <a:lstStyle/>
        <a:p>
          <a:endParaRPr lang="en-US"/>
        </a:p>
      </dgm:t>
    </dgm:pt>
    <dgm:pt modelId="{85BD66B4-FE11-4041-9296-DC5763BF41BB}" type="sibTrans" cxnId="{F5F60043-8EE0-4680-A245-30944B65A903}">
      <dgm:prSet/>
      <dgm:spPr/>
      <dgm:t>
        <a:bodyPr/>
        <a:lstStyle/>
        <a:p>
          <a:endParaRPr lang="en-US"/>
        </a:p>
      </dgm:t>
    </dgm:pt>
    <dgm:pt modelId="{416C5066-A0E2-4580-962A-63C70F516C0C}">
      <dgm:prSet phldrT="[Text]" custT="1"/>
      <dgm:spPr/>
      <dgm:t>
        <a:bodyPr/>
        <a:lstStyle/>
        <a:p>
          <a:r>
            <a:rPr lang="en-US" sz="1200" dirty="0" smtClean="0"/>
            <a:t>Consolidation </a:t>
          </a:r>
          <a:endParaRPr lang="en-US" sz="1200" dirty="0"/>
        </a:p>
      </dgm:t>
    </dgm:pt>
    <dgm:pt modelId="{AA420D72-9C8A-44FB-8789-D2B2D92CCEB7}" type="parTrans" cxnId="{5B52E4F3-4601-4F18-B235-0FE15F0E6962}">
      <dgm:prSet/>
      <dgm:spPr/>
      <dgm:t>
        <a:bodyPr/>
        <a:lstStyle/>
        <a:p>
          <a:endParaRPr lang="en-US"/>
        </a:p>
      </dgm:t>
    </dgm:pt>
    <dgm:pt modelId="{D535F4BC-4E56-461C-B40A-57E8273FA36A}" type="sibTrans" cxnId="{5B52E4F3-4601-4F18-B235-0FE15F0E6962}">
      <dgm:prSet/>
      <dgm:spPr/>
      <dgm:t>
        <a:bodyPr/>
        <a:lstStyle/>
        <a:p>
          <a:endParaRPr lang="en-US"/>
        </a:p>
      </dgm:t>
    </dgm:pt>
    <dgm:pt modelId="{D294CF90-3D25-4748-8310-831A4BD2878A}">
      <dgm:prSet phldrT="[Text]"/>
      <dgm:spPr/>
      <dgm:t>
        <a:bodyPr/>
        <a:lstStyle/>
        <a:p>
          <a:r>
            <a:rPr lang="en-US" dirty="0" smtClean="0"/>
            <a:t>Case study</a:t>
          </a:r>
          <a:endParaRPr lang="en-US" dirty="0"/>
        </a:p>
      </dgm:t>
    </dgm:pt>
    <dgm:pt modelId="{51BB496D-FBEF-4752-92EA-C520174184C0}" type="parTrans" cxnId="{D45E32D6-A4A5-45C8-A726-FEC534327365}">
      <dgm:prSet/>
      <dgm:spPr/>
      <dgm:t>
        <a:bodyPr/>
        <a:lstStyle/>
        <a:p>
          <a:endParaRPr lang="en-US"/>
        </a:p>
      </dgm:t>
    </dgm:pt>
    <dgm:pt modelId="{4093EA5E-5FFE-4978-BB03-DC4E6E5009A8}" type="sibTrans" cxnId="{D45E32D6-A4A5-45C8-A726-FEC534327365}">
      <dgm:prSet/>
      <dgm:spPr/>
      <dgm:t>
        <a:bodyPr/>
        <a:lstStyle/>
        <a:p>
          <a:endParaRPr lang="en-US"/>
        </a:p>
      </dgm:t>
    </dgm:pt>
    <dgm:pt modelId="{F74B973E-46DE-4874-A77C-F72910DAF03E}">
      <dgm:prSet custT="1"/>
      <dgm:spPr/>
      <dgm:t>
        <a:bodyPr/>
        <a:lstStyle/>
        <a:p>
          <a:r>
            <a:rPr lang="en-US" sz="1200" dirty="0" smtClean="0"/>
            <a:t>PCL/ QA Units/ Mentorship/ CPD (Formative stage</a:t>
          </a:r>
          <a:endParaRPr lang="en-US" sz="1200" dirty="0"/>
        </a:p>
      </dgm:t>
    </dgm:pt>
    <dgm:pt modelId="{36AC3C25-4C9D-47BF-BE84-5E45EFA4B894}" type="parTrans" cxnId="{5523BFF3-3A7C-4764-A900-86D012D129DE}">
      <dgm:prSet/>
      <dgm:spPr/>
      <dgm:t>
        <a:bodyPr/>
        <a:lstStyle/>
        <a:p>
          <a:endParaRPr lang="en-US"/>
        </a:p>
      </dgm:t>
    </dgm:pt>
    <dgm:pt modelId="{795FCD1B-E4D2-424E-B641-2168A80C05B8}" type="sibTrans" cxnId="{5523BFF3-3A7C-4764-A900-86D012D129DE}">
      <dgm:prSet/>
      <dgm:spPr/>
      <dgm:t>
        <a:bodyPr/>
        <a:lstStyle/>
        <a:p>
          <a:endParaRPr lang="en-US"/>
        </a:p>
      </dgm:t>
    </dgm:pt>
    <dgm:pt modelId="{94F07A0A-7E98-4D90-B98C-7D34AFAEA61B}">
      <dgm:prSet/>
      <dgm:spPr/>
      <dgm:t>
        <a:bodyPr/>
        <a:lstStyle/>
        <a:p>
          <a:r>
            <a:rPr lang="en-US" dirty="0" smtClean="0"/>
            <a:t>Mature stage</a:t>
          </a:r>
          <a:endParaRPr lang="en-US" dirty="0"/>
        </a:p>
      </dgm:t>
    </dgm:pt>
    <dgm:pt modelId="{C1E5FBDC-DA90-477E-A7AD-C895482A06A8}" type="parTrans" cxnId="{07E0CFBD-42CC-4280-B32C-C4A9251EF225}">
      <dgm:prSet/>
      <dgm:spPr/>
      <dgm:t>
        <a:bodyPr/>
        <a:lstStyle/>
        <a:p>
          <a:endParaRPr lang="en-US"/>
        </a:p>
      </dgm:t>
    </dgm:pt>
    <dgm:pt modelId="{E4CFAF1A-E191-4DC9-8C24-0E5A1DE04C6C}" type="sibTrans" cxnId="{07E0CFBD-42CC-4280-B32C-C4A9251EF225}">
      <dgm:prSet/>
      <dgm:spPr/>
      <dgm:t>
        <a:bodyPr/>
        <a:lstStyle/>
        <a:p>
          <a:endParaRPr lang="en-US"/>
        </a:p>
      </dgm:t>
    </dgm:pt>
    <dgm:pt modelId="{8B97AFE3-5ED2-498B-9B34-0567EAB765D5}" type="pres">
      <dgm:prSet presAssocID="{1D800F0D-DA96-4208-8E2E-C796076005AA}" presName="cycle" presStyleCnt="0">
        <dgm:presLayoutVars>
          <dgm:dir/>
          <dgm:resizeHandles val="exact"/>
        </dgm:presLayoutVars>
      </dgm:prSet>
      <dgm:spPr/>
      <dgm:t>
        <a:bodyPr/>
        <a:lstStyle/>
        <a:p>
          <a:endParaRPr lang="en-US"/>
        </a:p>
      </dgm:t>
    </dgm:pt>
    <dgm:pt modelId="{61575B0E-098E-4055-9F90-53F37F62F6A6}" type="pres">
      <dgm:prSet presAssocID="{F9F014BF-D224-484F-B084-21AB278F8D7F}" presName="dummy" presStyleCnt="0"/>
      <dgm:spPr/>
    </dgm:pt>
    <dgm:pt modelId="{C1A4F03A-F0B7-4E73-90DD-79DCD88866F1}" type="pres">
      <dgm:prSet presAssocID="{F9F014BF-D224-484F-B084-21AB278F8D7F}" presName="node" presStyleLbl="revTx" presStyleIdx="0" presStyleCnt="7">
        <dgm:presLayoutVars>
          <dgm:bulletEnabled val="1"/>
        </dgm:presLayoutVars>
      </dgm:prSet>
      <dgm:spPr/>
      <dgm:t>
        <a:bodyPr/>
        <a:lstStyle/>
        <a:p>
          <a:endParaRPr lang="en-US"/>
        </a:p>
      </dgm:t>
    </dgm:pt>
    <dgm:pt modelId="{403CF040-9D57-49CC-A0F3-F72650DCE1EC}" type="pres">
      <dgm:prSet presAssocID="{3CEEC4A1-4BCA-4505-A5D9-6B9285B71EBB}" presName="sibTrans" presStyleLbl="node1" presStyleIdx="0" presStyleCnt="7"/>
      <dgm:spPr/>
      <dgm:t>
        <a:bodyPr/>
        <a:lstStyle/>
        <a:p>
          <a:endParaRPr lang="en-US"/>
        </a:p>
      </dgm:t>
    </dgm:pt>
    <dgm:pt modelId="{190002F7-536F-40FF-8C9E-9E925B4E2D81}" type="pres">
      <dgm:prSet presAssocID="{C118D326-D117-4278-960F-FA0495937B69}" presName="dummy" presStyleCnt="0"/>
      <dgm:spPr/>
    </dgm:pt>
    <dgm:pt modelId="{8EAE707C-1154-4214-8046-F45A75C39B4F}" type="pres">
      <dgm:prSet presAssocID="{C118D326-D117-4278-960F-FA0495937B69}" presName="node" presStyleLbl="revTx" presStyleIdx="1" presStyleCnt="7" custScaleX="137854" custScaleY="67882" custRadScaleRad="101910" custRadScaleInc="-24942">
        <dgm:presLayoutVars>
          <dgm:bulletEnabled val="1"/>
        </dgm:presLayoutVars>
      </dgm:prSet>
      <dgm:spPr/>
      <dgm:t>
        <a:bodyPr/>
        <a:lstStyle/>
        <a:p>
          <a:endParaRPr lang="en-US"/>
        </a:p>
      </dgm:t>
    </dgm:pt>
    <dgm:pt modelId="{10810FB1-4E5A-4B3D-ADFD-CFDC5D1F399A}" type="pres">
      <dgm:prSet presAssocID="{1E820A57-55CB-46B5-9AEF-CD0B0DE609F6}" presName="sibTrans" presStyleLbl="node1" presStyleIdx="1" presStyleCnt="7" custLinFactNeighborX="1375" custLinFactNeighborY="-2935"/>
      <dgm:spPr/>
      <dgm:t>
        <a:bodyPr/>
        <a:lstStyle/>
        <a:p>
          <a:endParaRPr lang="en-US"/>
        </a:p>
      </dgm:t>
    </dgm:pt>
    <dgm:pt modelId="{815D92D5-836A-4442-B53F-2925911FC0B8}" type="pres">
      <dgm:prSet presAssocID="{F74B973E-46DE-4874-A77C-F72910DAF03E}" presName="dummy" presStyleCnt="0"/>
      <dgm:spPr/>
    </dgm:pt>
    <dgm:pt modelId="{8676C7B2-05C6-4F5B-A2DE-F614D1A286E7}" type="pres">
      <dgm:prSet presAssocID="{F74B973E-46DE-4874-A77C-F72910DAF03E}" presName="node" presStyleLbl="revTx" presStyleIdx="2" presStyleCnt="7" custScaleX="169784" custScaleY="95723" custRadScaleRad="101482" custRadScaleInc="-20849">
        <dgm:presLayoutVars>
          <dgm:bulletEnabled val="1"/>
        </dgm:presLayoutVars>
      </dgm:prSet>
      <dgm:spPr/>
      <dgm:t>
        <a:bodyPr/>
        <a:lstStyle/>
        <a:p>
          <a:endParaRPr lang="en-US"/>
        </a:p>
      </dgm:t>
    </dgm:pt>
    <dgm:pt modelId="{1DB62CFD-FECD-4D1F-9C94-CDF8CEFA9602}" type="pres">
      <dgm:prSet presAssocID="{795FCD1B-E4D2-424E-B641-2168A80C05B8}" presName="sibTrans" presStyleLbl="node1" presStyleIdx="2" presStyleCnt="7" custLinFactNeighborX="1375" custLinFactNeighborY="-1031"/>
      <dgm:spPr/>
      <dgm:t>
        <a:bodyPr/>
        <a:lstStyle/>
        <a:p>
          <a:endParaRPr lang="en-US"/>
        </a:p>
      </dgm:t>
    </dgm:pt>
    <dgm:pt modelId="{BC68727E-E063-45AB-A5B4-1AF985B70633}" type="pres">
      <dgm:prSet presAssocID="{92A085CD-EA90-48C6-B770-A8FEF0B0CDDD}" presName="dummy" presStyleCnt="0"/>
      <dgm:spPr/>
    </dgm:pt>
    <dgm:pt modelId="{2A04E81E-ED21-4EC3-9C6D-9181A288297C}" type="pres">
      <dgm:prSet presAssocID="{92A085CD-EA90-48C6-B770-A8FEF0B0CDDD}" presName="node" presStyleLbl="revTx" presStyleIdx="3" presStyleCnt="7" custScaleX="127549">
        <dgm:presLayoutVars>
          <dgm:bulletEnabled val="1"/>
        </dgm:presLayoutVars>
      </dgm:prSet>
      <dgm:spPr/>
      <dgm:t>
        <a:bodyPr/>
        <a:lstStyle/>
        <a:p>
          <a:endParaRPr lang="en-US"/>
        </a:p>
      </dgm:t>
    </dgm:pt>
    <dgm:pt modelId="{5D2BD70D-1833-46D6-9568-7900B515F9C8}" type="pres">
      <dgm:prSet presAssocID="{85BD66B4-FE11-4041-9296-DC5763BF41BB}" presName="sibTrans" presStyleLbl="node1" presStyleIdx="3" presStyleCnt="7" custScaleX="98782" custLinFactNeighborX="-4732" custLinFactNeighborY="873"/>
      <dgm:spPr/>
      <dgm:t>
        <a:bodyPr/>
        <a:lstStyle/>
        <a:p>
          <a:endParaRPr lang="en-US"/>
        </a:p>
      </dgm:t>
    </dgm:pt>
    <dgm:pt modelId="{27E4ABC9-8225-422F-A492-AE6FB9FD1B71}" type="pres">
      <dgm:prSet presAssocID="{416C5066-A0E2-4580-962A-63C70F516C0C}" presName="dummy" presStyleCnt="0"/>
      <dgm:spPr/>
    </dgm:pt>
    <dgm:pt modelId="{67ED060B-3AB7-4689-9567-1B11E2591BCB}" type="pres">
      <dgm:prSet presAssocID="{416C5066-A0E2-4580-962A-63C70F516C0C}" presName="node" presStyleLbl="revTx" presStyleIdx="4" presStyleCnt="7" custScaleX="165132" custScaleY="42522">
        <dgm:presLayoutVars>
          <dgm:bulletEnabled val="1"/>
        </dgm:presLayoutVars>
      </dgm:prSet>
      <dgm:spPr/>
      <dgm:t>
        <a:bodyPr/>
        <a:lstStyle/>
        <a:p>
          <a:endParaRPr lang="en-US"/>
        </a:p>
      </dgm:t>
    </dgm:pt>
    <dgm:pt modelId="{A36F8097-054E-4C50-AA2A-48A9ADAC35B0}" type="pres">
      <dgm:prSet presAssocID="{D535F4BC-4E56-461C-B40A-57E8273FA36A}" presName="sibTrans" presStyleLbl="node1" presStyleIdx="4" presStyleCnt="7" custLinFactNeighborX="-1031" custLinFactNeighborY="-4838"/>
      <dgm:spPr/>
      <dgm:t>
        <a:bodyPr/>
        <a:lstStyle/>
        <a:p>
          <a:endParaRPr lang="en-US"/>
        </a:p>
      </dgm:t>
    </dgm:pt>
    <dgm:pt modelId="{59A7B1F7-3BAD-4630-A393-B63115F2A66D}" type="pres">
      <dgm:prSet presAssocID="{D294CF90-3D25-4748-8310-831A4BD2878A}" presName="dummy" presStyleCnt="0"/>
      <dgm:spPr/>
    </dgm:pt>
    <dgm:pt modelId="{93BA5A64-BBA3-40DB-8ED5-EB747E869212}" type="pres">
      <dgm:prSet presAssocID="{D294CF90-3D25-4748-8310-831A4BD2878A}" presName="node" presStyleLbl="revTx" presStyleIdx="5" presStyleCnt="7">
        <dgm:presLayoutVars>
          <dgm:bulletEnabled val="1"/>
        </dgm:presLayoutVars>
      </dgm:prSet>
      <dgm:spPr/>
      <dgm:t>
        <a:bodyPr/>
        <a:lstStyle/>
        <a:p>
          <a:endParaRPr lang="en-US"/>
        </a:p>
      </dgm:t>
    </dgm:pt>
    <dgm:pt modelId="{1503D25E-28C6-45AE-96A2-DD4B3F18F573}" type="pres">
      <dgm:prSet presAssocID="{4093EA5E-5FFE-4978-BB03-DC4E6E5009A8}" presName="sibTrans" presStyleLbl="node1" presStyleIdx="5" presStyleCnt="7" custLinFactNeighborX="-3602" custLinFactNeighborY="1503"/>
      <dgm:spPr/>
      <dgm:t>
        <a:bodyPr/>
        <a:lstStyle/>
        <a:p>
          <a:endParaRPr lang="en-US"/>
        </a:p>
      </dgm:t>
    </dgm:pt>
    <dgm:pt modelId="{47B06416-32A7-4802-9141-1675E2827601}" type="pres">
      <dgm:prSet presAssocID="{94F07A0A-7E98-4D90-B98C-7D34AFAEA61B}" presName="dummy" presStyleCnt="0"/>
      <dgm:spPr/>
    </dgm:pt>
    <dgm:pt modelId="{F6E5BD12-C1BA-4298-9D78-BEFCF60EA4BF}" type="pres">
      <dgm:prSet presAssocID="{94F07A0A-7E98-4D90-B98C-7D34AFAEA61B}" presName="node" presStyleLbl="revTx" presStyleIdx="6" presStyleCnt="7">
        <dgm:presLayoutVars>
          <dgm:bulletEnabled val="1"/>
        </dgm:presLayoutVars>
      </dgm:prSet>
      <dgm:spPr/>
      <dgm:t>
        <a:bodyPr/>
        <a:lstStyle/>
        <a:p>
          <a:endParaRPr lang="en-US"/>
        </a:p>
      </dgm:t>
    </dgm:pt>
    <dgm:pt modelId="{43BABCA4-7C35-467B-BD34-6C7A73F07593}" type="pres">
      <dgm:prSet presAssocID="{E4CFAF1A-E191-4DC9-8C24-0E5A1DE04C6C}" presName="sibTrans" presStyleLbl="node1" presStyleIdx="6" presStyleCnt="7"/>
      <dgm:spPr/>
      <dgm:t>
        <a:bodyPr/>
        <a:lstStyle/>
        <a:p>
          <a:endParaRPr lang="en-US"/>
        </a:p>
      </dgm:t>
    </dgm:pt>
  </dgm:ptLst>
  <dgm:cxnLst>
    <dgm:cxn modelId="{5523BFF3-3A7C-4764-A900-86D012D129DE}" srcId="{1D800F0D-DA96-4208-8E2E-C796076005AA}" destId="{F74B973E-46DE-4874-A77C-F72910DAF03E}" srcOrd="2" destOrd="0" parTransId="{36AC3C25-4C9D-47BF-BE84-5E45EFA4B894}" sibTransId="{795FCD1B-E4D2-424E-B641-2168A80C05B8}"/>
    <dgm:cxn modelId="{3A5BAC2D-E8FE-4E11-96BD-2915318C490C}" type="presOf" srcId="{F74B973E-46DE-4874-A77C-F72910DAF03E}" destId="{8676C7B2-05C6-4F5B-A2DE-F614D1A286E7}" srcOrd="0" destOrd="0" presId="urn:microsoft.com/office/officeart/2005/8/layout/cycle1"/>
    <dgm:cxn modelId="{542D6798-A8B2-40F5-B005-4F9C111D866B}" type="presOf" srcId="{D294CF90-3D25-4748-8310-831A4BD2878A}" destId="{93BA5A64-BBA3-40DB-8ED5-EB747E869212}" srcOrd="0" destOrd="0" presId="urn:microsoft.com/office/officeart/2005/8/layout/cycle1"/>
    <dgm:cxn modelId="{22A48273-CA69-4D01-94E8-E7E9D39E3512}" type="presOf" srcId="{D535F4BC-4E56-461C-B40A-57E8273FA36A}" destId="{A36F8097-054E-4C50-AA2A-48A9ADAC35B0}" srcOrd="0" destOrd="0" presId="urn:microsoft.com/office/officeart/2005/8/layout/cycle1"/>
    <dgm:cxn modelId="{81D5A039-99CB-4539-8591-DEEF6017415F}" type="presOf" srcId="{E4CFAF1A-E191-4DC9-8C24-0E5A1DE04C6C}" destId="{43BABCA4-7C35-467B-BD34-6C7A73F07593}" srcOrd="0" destOrd="0" presId="urn:microsoft.com/office/officeart/2005/8/layout/cycle1"/>
    <dgm:cxn modelId="{D4005902-5562-496D-BB6F-AD99FD0E2F50}" type="presOf" srcId="{92A085CD-EA90-48C6-B770-A8FEF0B0CDDD}" destId="{2A04E81E-ED21-4EC3-9C6D-9181A288297C}" srcOrd="0" destOrd="0" presId="urn:microsoft.com/office/officeart/2005/8/layout/cycle1"/>
    <dgm:cxn modelId="{BE301819-4085-4D6B-B458-B87A1D8DED23}" type="presOf" srcId="{1D800F0D-DA96-4208-8E2E-C796076005AA}" destId="{8B97AFE3-5ED2-498B-9B34-0567EAB765D5}" srcOrd="0" destOrd="0" presId="urn:microsoft.com/office/officeart/2005/8/layout/cycle1"/>
    <dgm:cxn modelId="{D53AE23E-05F1-4955-A32D-D695E9C79E83}" type="presOf" srcId="{3CEEC4A1-4BCA-4505-A5D9-6B9285B71EBB}" destId="{403CF040-9D57-49CC-A0F3-F72650DCE1EC}" srcOrd="0" destOrd="0" presId="urn:microsoft.com/office/officeart/2005/8/layout/cycle1"/>
    <dgm:cxn modelId="{07E0CFBD-42CC-4280-B32C-C4A9251EF225}" srcId="{1D800F0D-DA96-4208-8E2E-C796076005AA}" destId="{94F07A0A-7E98-4D90-B98C-7D34AFAEA61B}" srcOrd="6" destOrd="0" parTransId="{C1E5FBDC-DA90-477E-A7AD-C895482A06A8}" sibTransId="{E4CFAF1A-E191-4DC9-8C24-0E5A1DE04C6C}"/>
    <dgm:cxn modelId="{5B52E4F3-4601-4F18-B235-0FE15F0E6962}" srcId="{1D800F0D-DA96-4208-8E2E-C796076005AA}" destId="{416C5066-A0E2-4580-962A-63C70F516C0C}" srcOrd="4" destOrd="0" parTransId="{AA420D72-9C8A-44FB-8789-D2B2D92CCEB7}" sibTransId="{D535F4BC-4E56-461C-B40A-57E8273FA36A}"/>
    <dgm:cxn modelId="{70F9A874-22AB-46AE-9267-C063A28F21E0}" type="presOf" srcId="{C118D326-D117-4278-960F-FA0495937B69}" destId="{8EAE707C-1154-4214-8046-F45A75C39B4F}" srcOrd="0" destOrd="0" presId="urn:microsoft.com/office/officeart/2005/8/layout/cycle1"/>
    <dgm:cxn modelId="{27AB4995-35C7-4F57-973B-1442A6B59E73}" type="presOf" srcId="{416C5066-A0E2-4580-962A-63C70F516C0C}" destId="{67ED060B-3AB7-4689-9567-1B11E2591BCB}" srcOrd="0" destOrd="0" presId="urn:microsoft.com/office/officeart/2005/8/layout/cycle1"/>
    <dgm:cxn modelId="{7C107D7B-D3AA-4302-91CE-15385F0E1609}" type="presOf" srcId="{94F07A0A-7E98-4D90-B98C-7D34AFAEA61B}" destId="{F6E5BD12-C1BA-4298-9D78-BEFCF60EA4BF}" srcOrd="0" destOrd="0" presId="urn:microsoft.com/office/officeart/2005/8/layout/cycle1"/>
    <dgm:cxn modelId="{D45E32D6-A4A5-45C8-A726-FEC534327365}" srcId="{1D800F0D-DA96-4208-8E2E-C796076005AA}" destId="{D294CF90-3D25-4748-8310-831A4BD2878A}" srcOrd="5" destOrd="0" parTransId="{51BB496D-FBEF-4752-92EA-C520174184C0}" sibTransId="{4093EA5E-5FFE-4978-BB03-DC4E6E5009A8}"/>
    <dgm:cxn modelId="{F5F60043-8EE0-4680-A245-30944B65A903}" srcId="{1D800F0D-DA96-4208-8E2E-C796076005AA}" destId="{92A085CD-EA90-48C6-B770-A8FEF0B0CDDD}" srcOrd="3" destOrd="0" parTransId="{9AC3EE41-A076-48DB-BE3C-7595EBD4F93F}" sibTransId="{85BD66B4-FE11-4041-9296-DC5763BF41BB}"/>
    <dgm:cxn modelId="{8109FAA9-B5B3-442F-96F8-210B829513D0}" type="presOf" srcId="{795FCD1B-E4D2-424E-B641-2168A80C05B8}" destId="{1DB62CFD-FECD-4D1F-9C94-CDF8CEFA9602}" srcOrd="0" destOrd="0" presId="urn:microsoft.com/office/officeart/2005/8/layout/cycle1"/>
    <dgm:cxn modelId="{F031B84E-C1D7-4CD9-8BAB-2615C2818CEB}" type="presOf" srcId="{1E820A57-55CB-46B5-9AEF-CD0B0DE609F6}" destId="{10810FB1-4E5A-4B3D-ADFD-CFDC5D1F399A}" srcOrd="0" destOrd="0" presId="urn:microsoft.com/office/officeart/2005/8/layout/cycle1"/>
    <dgm:cxn modelId="{D138D2AF-20EE-4080-B08F-B32E0B872B7D}" srcId="{1D800F0D-DA96-4208-8E2E-C796076005AA}" destId="{F9F014BF-D224-484F-B084-21AB278F8D7F}" srcOrd="0" destOrd="0" parTransId="{B0BED761-70F4-4E80-A981-056D1E5274B1}" sibTransId="{3CEEC4A1-4BCA-4505-A5D9-6B9285B71EBB}"/>
    <dgm:cxn modelId="{D793AB60-E710-44E2-BA55-4856A1024A60}" srcId="{1D800F0D-DA96-4208-8E2E-C796076005AA}" destId="{C118D326-D117-4278-960F-FA0495937B69}" srcOrd="1" destOrd="0" parTransId="{51A4DF1E-4728-430D-B6CC-FB7D011C5180}" sibTransId="{1E820A57-55CB-46B5-9AEF-CD0B0DE609F6}"/>
    <dgm:cxn modelId="{1CE22735-A780-4EEE-984B-9D421A4EAB39}" type="presOf" srcId="{85BD66B4-FE11-4041-9296-DC5763BF41BB}" destId="{5D2BD70D-1833-46D6-9568-7900B515F9C8}" srcOrd="0" destOrd="0" presId="urn:microsoft.com/office/officeart/2005/8/layout/cycle1"/>
    <dgm:cxn modelId="{7A147872-642F-4B08-B1CC-BFA923645CA7}" type="presOf" srcId="{4093EA5E-5FFE-4978-BB03-DC4E6E5009A8}" destId="{1503D25E-28C6-45AE-96A2-DD4B3F18F573}" srcOrd="0" destOrd="0" presId="urn:microsoft.com/office/officeart/2005/8/layout/cycle1"/>
    <dgm:cxn modelId="{F753DC18-8FD0-4D22-9575-66F36A80D99F}" type="presOf" srcId="{F9F014BF-D224-484F-B084-21AB278F8D7F}" destId="{C1A4F03A-F0B7-4E73-90DD-79DCD88866F1}" srcOrd="0" destOrd="0" presId="urn:microsoft.com/office/officeart/2005/8/layout/cycle1"/>
    <dgm:cxn modelId="{4179DDAB-2D62-487C-B8F3-D1BDBE776308}" type="presParOf" srcId="{8B97AFE3-5ED2-498B-9B34-0567EAB765D5}" destId="{61575B0E-098E-4055-9F90-53F37F62F6A6}" srcOrd="0" destOrd="0" presId="urn:microsoft.com/office/officeart/2005/8/layout/cycle1"/>
    <dgm:cxn modelId="{29C522B4-FA77-4B40-AEC9-34C4049589B5}" type="presParOf" srcId="{8B97AFE3-5ED2-498B-9B34-0567EAB765D5}" destId="{C1A4F03A-F0B7-4E73-90DD-79DCD88866F1}" srcOrd="1" destOrd="0" presId="urn:microsoft.com/office/officeart/2005/8/layout/cycle1"/>
    <dgm:cxn modelId="{FD9761A6-3FAD-428A-A4B8-5FB3858A4C84}" type="presParOf" srcId="{8B97AFE3-5ED2-498B-9B34-0567EAB765D5}" destId="{403CF040-9D57-49CC-A0F3-F72650DCE1EC}" srcOrd="2" destOrd="0" presId="urn:microsoft.com/office/officeart/2005/8/layout/cycle1"/>
    <dgm:cxn modelId="{FA26898C-0A36-4130-8F8A-7E42F9F6F28A}" type="presParOf" srcId="{8B97AFE3-5ED2-498B-9B34-0567EAB765D5}" destId="{190002F7-536F-40FF-8C9E-9E925B4E2D81}" srcOrd="3" destOrd="0" presId="urn:microsoft.com/office/officeart/2005/8/layout/cycle1"/>
    <dgm:cxn modelId="{3A32A391-8989-45C2-953E-AF3E141064B0}" type="presParOf" srcId="{8B97AFE3-5ED2-498B-9B34-0567EAB765D5}" destId="{8EAE707C-1154-4214-8046-F45A75C39B4F}" srcOrd="4" destOrd="0" presId="urn:microsoft.com/office/officeart/2005/8/layout/cycle1"/>
    <dgm:cxn modelId="{AAE02D99-3399-439B-BEA8-92A8C558AD46}" type="presParOf" srcId="{8B97AFE3-5ED2-498B-9B34-0567EAB765D5}" destId="{10810FB1-4E5A-4B3D-ADFD-CFDC5D1F399A}" srcOrd="5" destOrd="0" presId="urn:microsoft.com/office/officeart/2005/8/layout/cycle1"/>
    <dgm:cxn modelId="{066B2C08-93A6-4CBE-BDAB-AA6823AFF3DF}" type="presParOf" srcId="{8B97AFE3-5ED2-498B-9B34-0567EAB765D5}" destId="{815D92D5-836A-4442-B53F-2925911FC0B8}" srcOrd="6" destOrd="0" presId="urn:microsoft.com/office/officeart/2005/8/layout/cycle1"/>
    <dgm:cxn modelId="{4FAFAC3F-12E8-4E4C-95A5-55D9B41A6F46}" type="presParOf" srcId="{8B97AFE3-5ED2-498B-9B34-0567EAB765D5}" destId="{8676C7B2-05C6-4F5B-A2DE-F614D1A286E7}" srcOrd="7" destOrd="0" presId="urn:microsoft.com/office/officeart/2005/8/layout/cycle1"/>
    <dgm:cxn modelId="{EA42CEA8-A13C-482A-B823-2EA921ECC5E2}" type="presParOf" srcId="{8B97AFE3-5ED2-498B-9B34-0567EAB765D5}" destId="{1DB62CFD-FECD-4D1F-9C94-CDF8CEFA9602}" srcOrd="8" destOrd="0" presId="urn:microsoft.com/office/officeart/2005/8/layout/cycle1"/>
    <dgm:cxn modelId="{47D59D1C-0667-4560-B130-967571602CEB}" type="presParOf" srcId="{8B97AFE3-5ED2-498B-9B34-0567EAB765D5}" destId="{BC68727E-E063-45AB-A5B4-1AF985B70633}" srcOrd="9" destOrd="0" presId="urn:microsoft.com/office/officeart/2005/8/layout/cycle1"/>
    <dgm:cxn modelId="{68177760-6D54-4CF4-B2D3-630D0AF4F4A1}" type="presParOf" srcId="{8B97AFE3-5ED2-498B-9B34-0567EAB765D5}" destId="{2A04E81E-ED21-4EC3-9C6D-9181A288297C}" srcOrd="10" destOrd="0" presId="urn:microsoft.com/office/officeart/2005/8/layout/cycle1"/>
    <dgm:cxn modelId="{DD903C5B-81BE-4BB3-B61A-DD725D529BF7}" type="presParOf" srcId="{8B97AFE3-5ED2-498B-9B34-0567EAB765D5}" destId="{5D2BD70D-1833-46D6-9568-7900B515F9C8}" srcOrd="11" destOrd="0" presId="urn:microsoft.com/office/officeart/2005/8/layout/cycle1"/>
    <dgm:cxn modelId="{16B4A409-D969-4E5C-A00B-E55CDC0F3F62}" type="presParOf" srcId="{8B97AFE3-5ED2-498B-9B34-0567EAB765D5}" destId="{27E4ABC9-8225-422F-A492-AE6FB9FD1B71}" srcOrd="12" destOrd="0" presId="urn:microsoft.com/office/officeart/2005/8/layout/cycle1"/>
    <dgm:cxn modelId="{B07D8E18-0C23-4F4C-92E2-1523B1834E0E}" type="presParOf" srcId="{8B97AFE3-5ED2-498B-9B34-0567EAB765D5}" destId="{67ED060B-3AB7-4689-9567-1B11E2591BCB}" srcOrd="13" destOrd="0" presId="urn:microsoft.com/office/officeart/2005/8/layout/cycle1"/>
    <dgm:cxn modelId="{D9F4E09B-9003-4907-8AFD-801A5FC53C41}" type="presParOf" srcId="{8B97AFE3-5ED2-498B-9B34-0567EAB765D5}" destId="{A36F8097-054E-4C50-AA2A-48A9ADAC35B0}" srcOrd="14" destOrd="0" presId="urn:microsoft.com/office/officeart/2005/8/layout/cycle1"/>
    <dgm:cxn modelId="{090C9F06-5790-44FA-A200-D49A27EEFEF3}" type="presParOf" srcId="{8B97AFE3-5ED2-498B-9B34-0567EAB765D5}" destId="{59A7B1F7-3BAD-4630-A393-B63115F2A66D}" srcOrd="15" destOrd="0" presId="urn:microsoft.com/office/officeart/2005/8/layout/cycle1"/>
    <dgm:cxn modelId="{0E86FB95-BC32-4883-B713-BB6A92C7E3D9}" type="presParOf" srcId="{8B97AFE3-5ED2-498B-9B34-0567EAB765D5}" destId="{93BA5A64-BBA3-40DB-8ED5-EB747E869212}" srcOrd="16" destOrd="0" presId="urn:microsoft.com/office/officeart/2005/8/layout/cycle1"/>
    <dgm:cxn modelId="{F0089E24-1163-4F75-96C2-898DC948B8CC}" type="presParOf" srcId="{8B97AFE3-5ED2-498B-9B34-0567EAB765D5}" destId="{1503D25E-28C6-45AE-96A2-DD4B3F18F573}" srcOrd="17" destOrd="0" presId="urn:microsoft.com/office/officeart/2005/8/layout/cycle1"/>
    <dgm:cxn modelId="{A1FB47EE-5C02-4E7B-8E8A-54D28D0F2810}" type="presParOf" srcId="{8B97AFE3-5ED2-498B-9B34-0567EAB765D5}" destId="{47B06416-32A7-4802-9141-1675E2827601}" srcOrd="18" destOrd="0" presId="urn:microsoft.com/office/officeart/2005/8/layout/cycle1"/>
    <dgm:cxn modelId="{33A895BE-79FB-47A4-A57E-2B9104268287}" type="presParOf" srcId="{8B97AFE3-5ED2-498B-9B34-0567EAB765D5}" destId="{F6E5BD12-C1BA-4298-9D78-BEFCF60EA4BF}" srcOrd="19" destOrd="0" presId="urn:microsoft.com/office/officeart/2005/8/layout/cycle1"/>
    <dgm:cxn modelId="{423B33AC-462D-4C56-A71E-40038E4DB13E}" type="presParOf" srcId="{8B97AFE3-5ED2-498B-9B34-0567EAB765D5}" destId="{43BABCA4-7C35-467B-BD34-6C7A73F07593}" srcOrd="20"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4F03A-F0B7-4E73-90DD-79DCD88866F1}">
      <dsp:nvSpPr>
        <dsp:cNvPr id="0" name=""/>
        <dsp:cNvSpPr/>
      </dsp:nvSpPr>
      <dsp:spPr>
        <a:xfrm>
          <a:off x="3281035" y="9058"/>
          <a:ext cx="873323" cy="873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a:t>*Current situation</a:t>
          </a:r>
        </a:p>
      </dsp:txBody>
      <dsp:txXfrm>
        <a:off x="3281035" y="9058"/>
        <a:ext cx="873323" cy="873323"/>
      </dsp:txXfrm>
    </dsp:sp>
    <dsp:sp modelId="{403CF040-9D57-49CC-A0F3-F72650DCE1EC}">
      <dsp:nvSpPr>
        <dsp:cNvPr id="0" name=""/>
        <dsp:cNvSpPr/>
      </dsp:nvSpPr>
      <dsp:spPr>
        <a:xfrm>
          <a:off x="609715" y="115"/>
          <a:ext cx="4266969" cy="4266969"/>
        </a:xfrm>
        <a:prstGeom prst="circularArrow">
          <a:avLst>
            <a:gd name="adj1" fmla="val 3991"/>
            <a:gd name="adj2" fmla="val 250373"/>
            <a:gd name="adj3" fmla="val 20572825"/>
            <a:gd name="adj4" fmla="val 18983365"/>
            <a:gd name="adj5" fmla="val 465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AE707C-1154-4214-8046-F45A75C39B4F}">
      <dsp:nvSpPr>
        <dsp:cNvPr id="0" name=""/>
        <dsp:cNvSpPr/>
      </dsp:nvSpPr>
      <dsp:spPr>
        <a:xfrm>
          <a:off x="4255533" y="1696938"/>
          <a:ext cx="873323" cy="873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a:t>Data gathering</a:t>
          </a:r>
        </a:p>
      </dsp:txBody>
      <dsp:txXfrm>
        <a:off x="4255533" y="1696938"/>
        <a:ext cx="873323" cy="873323"/>
      </dsp:txXfrm>
    </dsp:sp>
    <dsp:sp modelId="{10810FB1-4E5A-4B3D-ADFD-CFDC5D1F399A}">
      <dsp:nvSpPr>
        <dsp:cNvPr id="0" name=""/>
        <dsp:cNvSpPr/>
      </dsp:nvSpPr>
      <dsp:spPr>
        <a:xfrm>
          <a:off x="609715" y="115"/>
          <a:ext cx="4266969" cy="4266969"/>
        </a:xfrm>
        <a:prstGeom prst="circularArrow">
          <a:avLst>
            <a:gd name="adj1" fmla="val 3991"/>
            <a:gd name="adj2" fmla="val 250373"/>
            <a:gd name="adj3" fmla="val 2366262"/>
            <a:gd name="adj4" fmla="val 776802"/>
            <a:gd name="adj5" fmla="val 465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76C7B2-05C6-4F5B-A2DE-F614D1A286E7}">
      <dsp:nvSpPr>
        <dsp:cNvPr id="0" name=""/>
        <dsp:cNvSpPr/>
      </dsp:nvSpPr>
      <dsp:spPr>
        <a:xfrm>
          <a:off x="3281035" y="3384817"/>
          <a:ext cx="873323" cy="873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a:t>Reflection</a:t>
          </a:r>
        </a:p>
      </dsp:txBody>
      <dsp:txXfrm>
        <a:off x="3281035" y="3384817"/>
        <a:ext cx="873323" cy="873323"/>
      </dsp:txXfrm>
    </dsp:sp>
    <dsp:sp modelId="{1DB62CFD-FECD-4D1F-9C94-CDF8CEFA9602}">
      <dsp:nvSpPr>
        <dsp:cNvPr id="0" name=""/>
        <dsp:cNvSpPr/>
      </dsp:nvSpPr>
      <dsp:spPr>
        <a:xfrm>
          <a:off x="609715" y="115"/>
          <a:ext cx="4266969" cy="4266969"/>
        </a:xfrm>
        <a:prstGeom prst="circularArrow">
          <a:avLst>
            <a:gd name="adj1" fmla="val 3991"/>
            <a:gd name="adj2" fmla="val 250373"/>
            <a:gd name="adj3" fmla="val 6110765"/>
            <a:gd name="adj4" fmla="val 4438862"/>
            <a:gd name="adj5" fmla="val 465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04E81E-ED21-4EC3-9C6D-9181A288297C}">
      <dsp:nvSpPr>
        <dsp:cNvPr id="0" name=""/>
        <dsp:cNvSpPr/>
      </dsp:nvSpPr>
      <dsp:spPr>
        <a:xfrm>
          <a:off x="1332040" y="3384817"/>
          <a:ext cx="873323" cy="873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a:t>Analysis</a:t>
          </a:r>
        </a:p>
      </dsp:txBody>
      <dsp:txXfrm>
        <a:off x="1332040" y="3384817"/>
        <a:ext cx="873323" cy="873323"/>
      </dsp:txXfrm>
    </dsp:sp>
    <dsp:sp modelId="{5D2BD70D-1833-46D6-9568-7900B515F9C8}">
      <dsp:nvSpPr>
        <dsp:cNvPr id="0" name=""/>
        <dsp:cNvSpPr/>
      </dsp:nvSpPr>
      <dsp:spPr>
        <a:xfrm>
          <a:off x="609715" y="115"/>
          <a:ext cx="4266969" cy="4266969"/>
        </a:xfrm>
        <a:prstGeom prst="circularArrow">
          <a:avLst>
            <a:gd name="adj1" fmla="val 3991"/>
            <a:gd name="adj2" fmla="val 250373"/>
            <a:gd name="adj3" fmla="val 9772825"/>
            <a:gd name="adj4" fmla="val 8183365"/>
            <a:gd name="adj5" fmla="val 465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ED060B-3AB7-4689-9567-1B11E2591BCB}">
      <dsp:nvSpPr>
        <dsp:cNvPr id="0" name=""/>
        <dsp:cNvSpPr/>
      </dsp:nvSpPr>
      <dsp:spPr>
        <a:xfrm>
          <a:off x="357542" y="1696938"/>
          <a:ext cx="873323" cy="873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a:t>Situation analysis</a:t>
          </a:r>
        </a:p>
      </dsp:txBody>
      <dsp:txXfrm>
        <a:off x="357542" y="1696938"/>
        <a:ext cx="873323" cy="873323"/>
      </dsp:txXfrm>
    </dsp:sp>
    <dsp:sp modelId="{A36F8097-054E-4C50-AA2A-48A9ADAC35B0}">
      <dsp:nvSpPr>
        <dsp:cNvPr id="0" name=""/>
        <dsp:cNvSpPr/>
      </dsp:nvSpPr>
      <dsp:spPr>
        <a:xfrm>
          <a:off x="609715" y="115"/>
          <a:ext cx="4266969" cy="4266969"/>
        </a:xfrm>
        <a:prstGeom prst="circularArrow">
          <a:avLst>
            <a:gd name="adj1" fmla="val 3991"/>
            <a:gd name="adj2" fmla="val 250373"/>
            <a:gd name="adj3" fmla="val 13166262"/>
            <a:gd name="adj4" fmla="val 11576802"/>
            <a:gd name="adj5" fmla="val 465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BA5A64-BBA3-40DB-8ED5-EB747E869212}">
      <dsp:nvSpPr>
        <dsp:cNvPr id="0" name=""/>
        <dsp:cNvSpPr/>
      </dsp:nvSpPr>
      <dsp:spPr>
        <a:xfrm>
          <a:off x="1332040" y="9058"/>
          <a:ext cx="873323" cy="873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a:t>gap analysis</a:t>
          </a:r>
        </a:p>
      </dsp:txBody>
      <dsp:txXfrm>
        <a:off x="1332040" y="9058"/>
        <a:ext cx="873323" cy="873323"/>
      </dsp:txXfrm>
    </dsp:sp>
    <dsp:sp modelId="{1503D25E-28C6-45AE-96A2-DD4B3F18F573}">
      <dsp:nvSpPr>
        <dsp:cNvPr id="0" name=""/>
        <dsp:cNvSpPr/>
      </dsp:nvSpPr>
      <dsp:spPr>
        <a:xfrm>
          <a:off x="456018" y="64247"/>
          <a:ext cx="4266969" cy="4266969"/>
        </a:xfrm>
        <a:prstGeom prst="circularArrow">
          <a:avLst>
            <a:gd name="adj1" fmla="val 3991"/>
            <a:gd name="adj2" fmla="val 250373"/>
            <a:gd name="adj3" fmla="val 16910765"/>
            <a:gd name="adj4" fmla="val 15238862"/>
            <a:gd name="adj5" fmla="val 465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4F03A-F0B7-4E73-90DD-79DCD88866F1}">
      <dsp:nvSpPr>
        <dsp:cNvPr id="0" name=""/>
        <dsp:cNvSpPr/>
      </dsp:nvSpPr>
      <dsp:spPr>
        <a:xfrm>
          <a:off x="3577243" y="488"/>
          <a:ext cx="771673" cy="771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Needs assessment</a:t>
          </a:r>
          <a:endParaRPr lang="en-US" sz="1200" kern="1200" dirty="0"/>
        </a:p>
      </dsp:txBody>
      <dsp:txXfrm>
        <a:off x="3577243" y="488"/>
        <a:ext cx="771673" cy="771673"/>
      </dsp:txXfrm>
    </dsp:sp>
    <dsp:sp modelId="{403CF040-9D57-49CC-A0F3-F72650DCE1EC}">
      <dsp:nvSpPr>
        <dsp:cNvPr id="0" name=""/>
        <dsp:cNvSpPr/>
      </dsp:nvSpPr>
      <dsp:spPr>
        <a:xfrm>
          <a:off x="1230667" y="94629"/>
          <a:ext cx="4002630" cy="4002630"/>
        </a:xfrm>
        <a:prstGeom prst="circularArrow">
          <a:avLst>
            <a:gd name="adj1" fmla="val 3759"/>
            <a:gd name="adj2" fmla="val 234547"/>
            <a:gd name="adj3" fmla="val 19676677"/>
            <a:gd name="adj4" fmla="val 18444935"/>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AE707C-1154-4214-8046-F45A75C39B4F}">
      <dsp:nvSpPr>
        <dsp:cNvPr id="0" name=""/>
        <dsp:cNvSpPr/>
      </dsp:nvSpPr>
      <dsp:spPr>
        <a:xfrm>
          <a:off x="4423856" y="1228775"/>
          <a:ext cx="1063783" cy="523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Ethnography</a:t>
          </a:r>
          <a:endParaRPr lang="en-US" sz="1200" kern="1200" dirty="0"/>
        </a:p>
      </dsp:txBody>
      <dsp:txXfrm>
        <a:off x="4423856" y="1228775"/>
        <a:ext cx="1063783" cy="523827"/>
      </dsp:txXfrm>
    </dsp:sp>
    <dsp:sp modelId="{10810FB1-4E5A-4B3D-ADFD-CFDC5D1F399A}">
      <dsp:nvSpPr>
        <dsp:cNvPr id="0" name=""/>
        <dsp:cNvSpPr/>
      </dsp:nvSpPr>
      <dsp:spPr>
        <a:xfrm>
          <a:off x="1253067" y="-86898"/>
          <a:ext cx="4002630" cy="4002630"/>
        </a:xfrm>
        <a:prstGeom prst="circularArrow">
          <a:avLst>
            <a:gd name="adj1" fmla="val 3759"/>
            <a:gd name="adj2" fmla="val 234547"/>
            <a:gd name="adj3" fmla="val 1131298"/>
            <a:gd name="adj4" fmla="val 21075675"/>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76C7B2-05C6-4F5B-A2DE-F614D1A286E7}">
      <dsp:nvSpPr>
        <dsp:cNvPr id="0" name=""/>
        <dsp:cNvSpPr/>
      </dsp:nvSpPr>
      <dsp:spPr>
        <a:xfrm>
          <a:off x="4038596" y="2743200"/>
          <a:ext cx="1310178" cy="738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PCL/ QA Units/ Mentorship/ CPD (Formative stage</a:t>
          </a:r>
          <a:endParaRPr lang="en-US" sz="1200" kern="1200" dirty="0"/>
        </a:p>
      </dsp:txBody>
      <dsp:txXfrm>
        <a:off x="4038596" y="2743200"/>
        <a:ext cx="1310178" cy="738669"/>
      </dsp:txXfrm>
    </dsp:sp>
    <dsp:sp modelId="{1DB62CFD-FECD-4D1F-9C94-CDF8CEFA9602}">
      <dsp:nvSpPr>
        <dsp:cNvPr id="0" name=""/>
        <dsp:cNvSpPr/>
      </dsp:nvSpPr>
      <dsp:spPr>
        <a:xfrm>
          <a:off x="1283835" y="-16708"/>
          <a:ext cx="4002630" cy="4002630"/>
        </a:xfrm>
        <a:prstGeom prst="circularArrow">
          <a:avLst>
            <a:gd name="adj1" fmla="val 3759"/>
            <a:gd name="adj2" fmla="val 234547"/>
            <a:gd name="adj3" fmla="val 4358631"/>
            <a:gd name="adj4" fmla="val 3142564"/>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04E81E-ED21-4EC3-9C6D-9181A288297C}">
      <dsp:nvSpPr>
        <dsp:cNvPr id="0" name=""/>
        <dsp:cNvSpPr/>
      </dsp:nvSpPr>
      <dsp:spPr>
        <a:xfrm>
          <a:off x="2673341" y="3495037"/>
          <a:ext cx="984262" cy="771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Ethnography</a:t>
          </a:r>
          <a:endParaRPr lang="en-US" sz="1200" kern="1200" dirty="0"/>
        </a:p>
      </dsp:txBody>
      <dsp:txXfrm>
        <a:off x="2673341" y="3495037"/>
        <a:ext cx="984262" cy="771673"/>
      </dsp:txXfrm>
    </dsp:sp>
    <dsp:sp modelId="{5D2BD70D-1833-46D6-9568-7900B515F9C8}">
      <dsp:nvSpPr>
        <dsp:cNvPr id="0" name=""/>
        <dsp:cNvSpPr/>
      </dsp:nvSpPr>
      <dsp:spPr>
        <a:xfrm>
          <a:off x="999129" y="76203"/>
          <a:ext cx="3953878" cy="4002630"/>
        </a:xfrm>
        <a:prstGeom prst="circularArrow">
          <a:avLst>
            <a:gd name="adj1" fmla="val 3759"/>
            <a:gd name="adj2" fmla="val 234547"/>
            <a:gd name="adj3" fmla="val 7837964"/>
            <a:gd name="adj4" fmla="val 6331683"/>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ED060B-3AB7-4689-9567-1B11E2591BCB}">
      <dsp:nvSpPr>
        <dsp:cNvPr id="0" name=""/>
        <dsp:cNvSpPr/>
      </dsp:nvSpPr>
      <dsp:spPr>
        <a:xfrm>
          <a:off x="1091092" y="3024670"/>
          <a:ext cx="1274280" cy="328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Consolidation </a:t>
          </a:r>
          <a:endParaRPr lang="en-US" sz="1200" kern="1200" dirty="0"/>
        </a:p>
      </dsp:txBody>
      <dsp:txXfrm>
        <a:off x="1091092" y="3024670"/>
        <a:ext cx="1274280" cy="328131"/>
      </dsp:txXfrm>
    </dsp:sp>
    <dsp:sp modelId="{A36F8097-054E-4C50-AA2A-48A9ADAC35B0}">
      <dsp:nvSpPr>
        <dsp:cNvPr id="0" name=""/>
        <dsp:cNvSpPr/>
      </dsp:nvSpPr>
      <dsp:spPr>
        <a:xfrm>
          <a:off x="1122890" y="-152386"/>
          <a:ext cx="4002630" cy="4002630"/>
        </a:xfrm>
        <a:prstGeom prst="circularArrow">
          <a:avLst>
            <a:gd name="adj1" fmla="val 3759"/>
            <a:gd name="adj2" fmla="val 234547"/>
            <a:gd name="adj3" fmla="val 10608883"/>
            <a:gd name="adj4" fmla="val 8862452"/>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BA5A64-BBA3-40DB-8ED5-EB747E869212}">
      <dsp:nvSpPr>
        <dsp:cNvPr id="0" name=""/>
        <dsp:cNvSpPr/>
      </dsp:nvSpPr>
      <dsp:spPr>
        <a:xfrm>
          <a:off x="987426" y="1247678"/>
          <a:ext cx="771673" cy="771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Case study</a:t>
          </a:r>
          <a:endParaRPr lang="en-US" sz="1200" kern="1200" dirty="0"/>
        </a:p>
      </dsp:txBody>
      <dsp:txXfrm>
        <a:off x="987426" y="1247678"/>
        <a:ext cx="771673" cy="771673"/>
      </dsp:txXfrm>
    </dsp:sp>
    <dsp:sp modelId="{1503D25E-28C6-45AE-96A2-DD4B3F18F573}">
      <dsp:nvSpPr>
        <dsp:cNvPr id="0" name=""/>
        <dsp:cNvSpPr/>
      </dsp:nvSpPr>
      <dsp:spPr>
        <a:xfrm>
          <a:off x="1019982" y="101420"/>
          <a:ext cx="4002630" cy="4002630"/>
        </a:xfrm>
        <a:prstGeom prst="circularArrow">
          <a:avLst>
            <a:gd name="adj1" fmla="val 3759"/>
            <a:gd name="adj2" fmla="val 234547"/>
            <a:gd name="adj3" fmla="val 13561035"/>
            <a:gd name="adj4" fmla="val 12337232"/>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E5BD12-C1BA-4298-9D78-BEFCF60EA4BF}">
      <dsp:nvSpPr>
        <dsp:cNvPr id="0" name=""/>
        <dsp:cNvSpPr/>
      </dsp:nvSpPr>
      <dsp:spPr>
        <a:xfrm>
          <a:off x="1982027" y="488"/>
          <a:ext cx="771673" cy="771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Mature stage</a:t>
          </a:r>
          <a:endParaRPr lang="en-US" sz="1200" kern="1200" dirty="0"/>
        </a:p>
      </dsp:txBody>
      <dsp:txXfrm>
        <a:off x="1982027" y="488"/>
        <a:ext cx="771673" cy="771673"/>
      </dsp:txXfrm>
    </dsp:sp>
    <dsp:sp modelId="{43BABCA4-7C35-467B-BD34-6C7A73F07593}">
      <dsp:nvSpPr>
        <dsp:cNvPr id="0" name=""/>
        <dsp:cNvSpPr/>
      </dsp:nvSpPr>
      <dsp:spPr>
        <a:xfrm>
          <a:off x="1164157" y="41260"/>
          <a:ext cx="4002630" cy="4002630"/>
        </a:xfrm>
        <a:prstGeom prst="circularArrow">
          <a:avLst>
            <a:gd name="adj1" fmla="val 3759"/>
            <a:gd name="adj2" fmla="val 234547"/>
            <a:gd name="adj3" fmla="val 16742083"/>
            <a:gd name="adj4" fmla="val 15423370"/>
            <a:gd name="adj5" fmla="val 438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6/2/2017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Case Studies</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International Management Meeting June 6</a:t>
            </a:r>
            <a:r>
              <a:rPr lang="en-US" sz="2400" b="1" baseline="30000" dirty="0" smtClean="0">
                <a:solidFill>
                  <a:srgbClr val="003399"/>
                </a:solidFill>
              </a:rPr>
              <a:t>th</a:t>
            </a:r>
            <a:r>
              <a:rPr lang="en-US" sz="2400" b="1" dirty="0" smtClean="0">
                <a:solidFill>
                  <a:srgbClr val="003399"/>
                </a:solidFill>
              </a:rPr>
              <a:t> -7</a:t>
            </a:r>
            <a:r>
              <a:rPr lang="en-US" sz="2400" b="1" baseline="30000" dirty="0" smtClean="0">
                <a:solidFill>
                  <a:srgbClr val="003399"/>
                </a:solidFill>
              </a:rPr>
              <a:t>th</a:t>
            </a:r>
            <a:r>
              <a:rPr lang="en-US" sz="2400" b="1" dirty="0" smtClean="0">
                <a:solidFill>
                  <a:srgbClr val="003399"/>
                </a:solidFill>
              </a:rPr>
              <a:t> ,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b="1" dirty="0" smtClean="0">
              <a:solidFill>
                <a:srgbClr val="003399"/>
              </a:solidFill>
            </a:endParaRPr>
          </a:p>
          <a:p>
            <a:pPr marL="0" indent="0" algn="ctr">
              <a:buNone/>
            </a:pPr>
            <a:r>
              <a:rPr lang="en-US" sz="2400" b="1" dirty="0" smtClean="0">
                <a:solidFill>
                  <a:srgbClr val="003399"/>
                </a:solidFill>
              </a:rPr>
              <a:t>Hosted by University of Leicester</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994611"/>
            <a:ext cx="8362950" cy="649523"/>
          </a:xfrm>
        </p:spPr>
        <p:txBody>
          <a:bodyPr>
            <a:noAutofit/>
          </a:bodyPr>
          <a:lstStyle/>
          <a:p>
            <a:pPr lvl="0" algn="ctr"/>
            <a:r>
              <a:rPr lang="en-US" sz="3200" b="1" dirty="0" smtClean="0">
                <a:latin typeface="+mn-lt"/>
              </a:rPr>
              <a:t>Objectives of the case study session</a:t>
            </a:r>
            <a:endParaRPr lang="en-US" sz="3200" b="1" dirty="0">
              <a:latin typeface="+mn-lt"/>
            </a:endParaRPr>
          </a:p>
        </p:txBody>
      </p:sp>
      <p:sp>
        <p:nvSpPr>
          <p:cNvPr id="3" name="Content Placeholder 2"/>
          <p:cNvSpPr>
            <a:spLocks noGrp="1"/>
          </p:cNvSpPr>
          <p:nvPr>
            <p:ph idx="1"/>
          </p:nvPr>
        </p:nvSpPr>
        <p:spPr>
          <a:xfrm>
            <a:off x="356681" y="1632466"/>
            <a:ext cx="8134350" cy="4763869"/>
          </a:xfrm>
        </p:spPr>
        <p:txBody>
          <a:bodyPr>
            <a:noAutofit/>
          </a:bodyPr>
          <a:lstStyle/>
          <a:p>
            <a:pPr marL="0" indent="0">
              <a:buNone/>
            </a:pPr>
            <a:r>
              <a:rPr lang="en-US" sz="1800" b="1" dirty="0" smtClean="0"/>
              <a:t>1- The circular nature of the process</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Diagram 6"/>
          <p:cNvGraphicFramePr/>
          <p:nvPr>
            <p:extLst>
              <p:ext uri="{D42A27DB-BD31-4B8C-83A1-F6EECF244321}">
                <p14:modId xmlns:p14="http://schemas.microsoft.com/office/powerpoint/2010/main" val="2518252166"/>
              </p:ext>
            </p:extLst>
          </p:nvPr>
        </p:nvGraphicFramePr>
        <p:xfrm>
          <a:off x="1828800" y="1981200"/>
          <a:ext cx="54864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190500" y="6248400"/>
            <a:ext cx="8763000" cy="646331"/>
          </a:xfrm>
          <a:prstGeom prst="rect">
            <a:avLst/>
          </a:prstGeom>
        </p:spPr>
        <p:txBody>
          <a:bodyPr wrap="square">
            <a:spAutoFit/>
          </a:bodyPr>
          <a:lstStyle/>
          <a:p>
            <a:r>
              <a:rPr lang="en-US" i="1" dirty="0"/>
              <a:t>N.B: in the stage between Analysis and situation analysis, the PCL, mentoring and quality assurance material will be developed. </a:t>
            </a:r>
            <a:endParaRPr lang="en-US" dirty="0"/>
          </a:p>
        </p:txBody>
      </p:sp>
    </p:spTree>
    <p:extLst>
      <p:ext uri="{BB962C8B-B14F-4D97-AF65-F5344CB8AC3E}">
        <p14:creationId xmlns:p14="http://schemas.microsoft.com/office/powerpoint/2010/main" val="1652899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indent="0">
              <a:buNone/>
            </a:pPr>
            <a:r>
              <a:rPr lang="en-US" sz="2400" dirty="0" smtClean="0"/>
              <a:t>2-</a:t>
            </a:r>
            <a:r>
              <a:rPr lang="en-US" sz="2400" b="1" dirty="0" smtClean="0"/>
              <a:t> </a:t>
            </a:r>
            <a:r>
              <a:rPr lang="en-US" sz="2400" dirty="0" smtClean="0"/>
              <a:t>First Phase is the preliminary needs assessment including demographics and needs .</a:t>
            </a:r>
          </a:p>
          <a:p>
            <a:pPr mar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Diagram 6"/>
          <p:cNvGraphicFramePr/>
          <p:nvPr>
            <p:extLst>
              <p:ext uri="{D42A27DB-BD31-4B8C-83A1-F6EECF244321}">
                <p14:modId xmlns:p14="http://schemas.microsoft.com/office/powerpoint/2010/main" val="2402064282"/>
              </p:ext>
            </p:extLst>
          </p:nvPr>
        </p:nvGraphicFramePr>
        <p:xfrm>
          <a:off x="1447800" y="2362200"/>
          <a:ext cx="64770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89562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indent="0">
              <a:buNone/>
            </a:pPr>
            <a:r>
              <a:rPr lang="en-US" sz="2400" dirty="0" smtClean="0"/>
              <a:t>3-  Clear understanding between twining partners on the flow of       </a:t>
            </a:r>
          </a:p>
          <a:p>
            <a:pPr marL="0" indent="0">
              <a:buNone/>
            </a:pPr>
            <a:r>
              <a:rPr lang="en-US" sz="2400" dirty="0"/>
              <a:t> </a:t>
            </a:r>
            <a:r>
              <a:rPr lang="en-US" sz="2400" dirty="0" smtClean="0"/>
              <a:t>      communication as well as nature of documents needed.</a:t>
            </a:r>
          </a:p>
          <a:p>
            <a:pPr marL="0" indent="0">
              <a:buNone/>
            </a:pPr>
            <a:endParaRPr lang="en-US" sz="2400" dirty="0"/>
          </a:p>
          <a:p>
            <a:pPr marL="0" indent="0">
              <a:buNone/>
            </a:pPr>
            <a:r>
              <a:rPr lang="en-US" sz="2400" dirty="0" smtClean="0"/>
              <a:t>     * Twinning Partners:</a:t>
            </a:r>
          </a:p>
          <a:p>
            <a:pPr marL="0" indent="0">
              <a:buNone/>
            </a:pPr>
            <a:r>
              <a:rPr lang="en-US" sz="2400" dirty="0"/>
              <a:t> </a:t>
            </a:r>
            <a:r>
              <a:rPr lang="en-US" sz="2400" dirty="0" smtClean="0"/>
              <a:t>        - HU and MLU</a:t>
            </a:r>
          </a:p>
          <a:p>
            <a:pPr marL="0" indent="0">
              <a:buNone/>
            </a:pPr>
            <a:r>
              <a:rPr lang="en-US" sz="2400" dirty="0"/>
              <a:t> </a:t>
            </a:r>
            <a:r>
              <a:rPr lang="en-US" sz="2400" dirty="0" smtClean="0"/>
              <a:t>        - AU and UON</a:t>
            </a:r>
          </a:p>
          <a:p>
            <a:pPr marL="0" indent="0">
              <a:buNone/>
            </a:pPr>
            <a:r>
              <a:rPr lang="en-US" sz="2400" dirty="0"/>
              <a:t> </a:t>
            </a:r>
            <a:r>
              <a:rPr lang="en-US" sz="2400" dirty="0" smtClean="0"/>
              <a:t>        - ANSU and UL</a:t>
            </a:r>
          </a:p>
          <a:p>
            <a:pPr marL="0" indent="0">
              <a:buNone/>
            </a:pPr>
            <a:endParaRPr lang="en-US" sz="2400" dirty="0"/>
          </a:p>
          <a:p>
            <a:pPr marL="0" indent="0">
              <a:buNone/>
            </a:pPr>
            <a:r>
              <a:rPr lang="en-US" sz="2400" dirty="0" smtClean="0"/>
              <a:t> 4-  Clear TORs and Division of Labor</a:t>
            </a:r>
          </a:p>
          <a:p>
            <a:pPr marL="0" indent="0">
              <a:buNone/>
            </a:pPr>
            <a:r>
              <a:rPr lang="en-US" sz="2400" dirty="0" smtClean="0"/>
              <a:t> 5-  Clear Timelines</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691898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lnSpcReduction="10000"/>
          </a:bodyPr>
          <a:lstStyle/>
          <a:p>
            <a:pPr marL="0" indent="0">
              <a:buNone/>
            </a:pPr>
            <a:r>
              <a:rPr lang="en-US" dirty="0" smtClean="0"/>
              <a:t>Some Pertinent Questions to lead the Group discussions:</a:t>
            </a:r>
          </a:p>
          <a:p>
            <a:r>
              <a:rPr lang="en-US" dirty="0"/>
              <a:t>What kind of case studies are we aiming at (exploratory, explanatory, intrinsic </a:t>
            </a:r>
            <a:r>
              <a:rPr lang="en-US" dirty="0" err="1"/>
              <a:t>etc</a:t>
            </a:r>
            <a:r>
              <a:rPr lang="en-US" dirty="0"/>
              <a:t>)</a:t>
            </a:r>
          </a:p>
          <a:p>
            <a:r>
              <a:rPr lang="en-US" dirty="0"/>
              <a:t>What will be their focus</a:t>
            </a:r>
          </a:p>
          <a:p>
            <a:r>
              <a:rPr lang="en-US" dirty="0"/>
              <a:t>How many</a:t>
            </a:r>
          </a:p>
          <a:p>
            <a:r>
              <a:rPr lang="en-US" dirty="0"/>
              <a:t>How large</a:t>
            </a:r>
          </a:p>
          <a:p>
            <a:r>
              <a:rPr lang="en-US" dirty="0"/>
              <a:t>What research questions are being covered</a:t>
            </a:r>
          </a:p>
          <a:p>
            <a:r>
              <a:rPr lang="en-US" dirty="0"/>
              <a:t>What are possible outlines for each of the case studies</a:t>
            </a:r>
          </a:p>
          <a:p>
            <a:pPr marL="0" indent="0">
              <a:buNone/>
            </a:pPr>
            <a:endParaRPr lang="en-US" dirty="0" smtClean="0"/>
          </a:p>
          <a:p>
            <a:endParaRPr lang="en-US"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314040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4000" b="1" dirty="0" smtClean="0">
                <a:latin typeface="+mn-lt"/>
              </a:rPr>
              <a:t>Timeline</a:t>
            </a:r>
            <a:endParaRPr lang="en-US" sz="40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r>
              <a:rPr lang="en-US" sz="2400" dirty="0" smtClean="0"/>
              <a:t>WP 4.3 Case Studies</a:t>
            </a:r>
            <a:r>
              <a:rPr lang="en-US" sz="2400" dirty="0"/>
              <a:t> </a:t>
            </a:r>
            <a:r>
              <a:rPr lang="en-US" sz="2400" dirty="0" smtClean="0"/>
              <a:t>(Part 1)</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727852961"/>
              </p:ext>
            </p:extLst>
          </p:nvPr>
        </p:nvGraphicFramePr>
        <p:xfrm>
          <a:off x="647700" y="2971800"/>
          <a:ext cx="7848599" cy="2359959"/>
        </p:xfrm>
        <a:graphic>
          <a:graphicData uri="http://schemas.openxmlformats.org/drawingml/2006/table">
            <a:tbl>
              <a:tblPr>
                <a:tableStyleId>{5C22544A-7EE6-4342-B048-85BDC9FD1C3A}</a:tableStyleId>
              </a:tblPr>
              <a:tblGrid>
                <a:gridCol w="837101">
                  <a:extLst>
                    <a:ext uri="{9D8B030D-6E8A-4147-A177-3AD203B41FA5}">
                      <a16:colId xmlns:a16="http://schemas.microsoft.com/office/drawing/2014/main" val="20000"/>
                    </a:ext>
                  </a:extLst>
                </a:gridCol>
                <a:gridCol w="913302">
                  <a:extLst>
                    <a:ext uri="{9D8B030D-6E8A-4147-A177-3AD203B41FA5}">
                      <a16:colId xmlns:a16="http://schemas.microsoft.com/office/drawing/2014/main" val="20001"/>
                    </a:ext>
                  </a:extLst>
                </a:gridCol>
                <a:gridCol w="1869415">
                  <a:extLst>
                    <a:ext uri="{9D8B030D-6E8A-4147-A177-3AD203B41FA5}">
                      <a16:colId xmlns:a16="http://schemas.microsoft.com/office/drawing/2014/main" val="20002"/>
                    </a:ext>
                  </a:extLst>
                </a:gridCol>
                <a:gridCol w="1369953">
                  <a:extLst>
                    <a:ext uri="{9D8B030D-6E8A-4147-A177-3AD203B41FA5}">
                      <a16:colId xmlns:a16="http://schemas.microsoft.com/office/drawing/2014/main" val="20003"/>
                    </a:ext>
                  </a:extLst>
                </a:gridCol>
                <a:gridCol w="1755254">
                  <a:extLst>
                    <a:ext uri="{9D8B030D-6E8A-4147-A177-3AD203B41FA5}">
                      <a16:colId xmlns:a16="http://schemas.microsoft.com/office/drawing/2014/main" val="20004"/>
                    </a:ext>
                  </a:extLst>
                </a:gridCol>
                <a:gridCol w="1103574">
                  <a:extLst>
                    <a:ext uri="{9D8B030D-6E8A-4147-A177-3AD203B41FA5}">
                      <a16:colId xmlns:a16="http://schemas.microsoft.com/office/drawing/2014/main" val="20005"/>
                    </a:ext>
                  </a:extLst>
                </a:gridCol>
              </a:tblGrid>
              <a:tr h="611841">
                <a:tc>
                  <a:txBody>
                    <a:bodyPr/>
                    <a:lstStyle/>
                    <a:p>
                      <a:pPr algn="ctr" fontAlgn="b"/>
                      <a:r>
                        <a:rPr lang="en-US" sz="1400" u="none" strike="noStrike" dirty="0">
                          <a:effectLst/>
                        </a:rPr>
                        <a:t>Dates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Visiting Institution </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Host Institution</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No. </a:t>
                      </a:r>
                      <a:r>
                        <a:rPr lang="en-US" sz="1400" u="none" strike="noStrike" dirty="0" smtClean="0">
                          <a:effectLst/>
                        </a:rPr>
                        <a:t>of </a:t>
                      </a:r>
                      <a:r>
                        <a:rPr lang="en-US" sz="1400" u="none" strike="noStrike" dirty="0">
                          <a:effectLst/>
                        </a:rPr>
                        <a:t>Participants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No. of Days</a:t>
                      </a:r>
                      <a:endParaRPr lang="en-US" sz="14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582706">
                <a:tc>
                  <a:txBody>
                    <a:bodyPr/>
                    <a:lstStyle/>
                    <a:p>
                      <a:pPr algn="ctr" fontAlgn="ctr"/>
                      <a:r>
                        <a:rPr lang="en-US" sz="1200" u="none" strike="noStrike" dirty="0" smtClean="0">
                          <a:effectLst/>
                        </a:rPr>
                        <a:t>Sept 2018</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Sept 2018</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UON</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3</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b="0" i="0" u="none" strike="noStrike" dirty="0" smtClean="0">
                          <a:solidFill>
                            <a:schemeClr val="dk1"/>
                          </a:solidFill>
                          <a:effectLst/>
                          <a:latin typeface="+mn-lt"/>
                        </a:rPr>
                        <a:t>5</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582706">
                <a:tc>
                  <a:txBody>
                    <a:bodyPr/>
                    <a:lstStyle/>
                    <a:p>
                      <a:pPr algn="ctr" fontAlgn="ctr"/>
                      <a:r>
                        <a:rPr lang="en-US" sz="1200" u="none" strike="noStrike" dirty="0" smtClean="0">
                          <a:effectLst/>
                        </a:rPr>
                        <a:t>Sept 2018</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Sept 2018</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HU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3</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5</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582706">
                <a:tc>
                  <a:txBody>
                    <a:bodyPr/>
                    <a:lstStyle/>
                    <a:p>
                      <a:pPr algn="ctr" fontAlgn="ctr"/>
                      <a:r>
                        <a:rPr lang="en-US" sz="1200" u="none" strike="noStrike" dirty="0" smtClean="0">
                          <a:effectLst/>
                        </a:rPr>
                        <a:t>Sept 2018</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Sept 2018</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UL</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3</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5</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4000" b="1" dirty="0" smtClean="0">
                <a:latin typeface="+mn-lt"/>
              </a:rPr>
              <a:t>Timeline</a:t>
            </a:r>
            <a:endParaRPr lang="en-US" sz="40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r>
              <a:rPr lang="en-US" sz="2400" dirty="0" smtClean="0"/>
              <a:t>WP 4.3 Case Studies</a:t>
            </a:r>
            <a:r>
              <a:rPr lang="en-US" sz="2400" dirty="0"/>
              <a:t> </a:t>
            </a:r>
            <a:r>
              <a:rPr lang="en-US" sz="2400" dirty="0" smtClean="0"/>
              <a:t>(Part 2) + WP 2.2 Training workshops</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260626905"/>
              </p:ext>
            </p:extLst>
          </p:nvPr>
        </p:nvGraphicFramePr>
        <p:xfrm>
          <a:off x="647700" y="2971800"/>
          <a:ext cx="7848599" cy="2942665"/>
        </p:xfrm>
        <a:graphic>
          <a:graphicData uri="http://schemas.openxmlformats.org/drawingml/2006/table">
            <a:tbl>
              <a:tblPr>
                <a:tableStyleId>{5C22544A-7EE6-4342-B048-85BDC9FD1C3A}</a:tableStyleId>
              </a:tblPr>
              <a:tblGrid>
                <a:gridCol w="837101">
                  <a:extLst>
                    <a:ext uri="{9D8B030D-6E8A-4147-A177-3AD203B41FA5}">
                      <a16:colId xmlns:a16="http://schemas.microsoft.com/office/drawing/2014/main" val="20000"/>
                    </a:ext>
                  </a:extLst>
                </a:gridCol>
                <a:gridCol w="913302">
                  <a:extLst>
                    <a:ext uri="{9D8B030D-6E8A-4147-A177-3AD203B41FA5}">
                      <a16:colId xmlns:a16="http://schemas.microsoft.com/office/drawing/2014/main" val="20001"/>
                    </a:ext>
                  </a:extLst>
                </a:gridCol>
                <a:gridCol w="1869415">
                  <a:extLst>
                    <a:ext uri="{9D8B030D-6E8A-4147-A177-3AD203B41FA5}">
                      <a16:colId xmlns:a16="http://schemas.microsoft.com/office/drawing/2014/main" val="20002"/>
                    </a:ext>
                  </a:extLst>
                </a:gridCol>
                <a:gridCol w="1369953">
                  <a:extLst>
                    <a:ext uri="{9D8B030D-6E8A-4147-A177-3AD203B41FA5}">
                      <a16:colId xmlns:a16="http://schemas.microsoft.com/office/drawing/2014/main" val="20003"/>
                    </a:ext>
                  </a:extLst>
                </a:gridCol>
                <a:gridCol w="1755254">
                  <a:extLst>
                    <a:ext uri="{9D8B030D-6E8A-4147-A177-3AD203B41FA5}">
                      <a16:colId xmlns:a16="http://schemas.microsoft.com/office/drawing/2014/main" val="20004"/>
                    </a:ext>
                  </a:extLst>
                </a:gridCol>
                <a:gridCol w="1103574">
                  <a:extLst>
                    <a:ext uri="{9D8B030D-6E8A-4147-A177-3AD203B41FA5}">
                      <a16:colId xmlns:a16="http://schemas.microsoft.com/office/drawing/2014/main" val="20005"/>
                    </a:ext>
                  </a:extLst>
                </a:gridCol>
              </a:tblGrid>
              <a:tr h="611841">
                <a:tc>
                  <a:txBody>
                    <a:bodyPr/>
                    <a:lstStyle/>
                    <a:p>
                      <a:pPr algn="ctr" fontAlgn="b"/>
                      <a:r>
                        <a:rPr lang="en-US" sz="1400" u="none" strike="noStrike" dirty="0">
                          <a:effectLst/>
                        </a:rPr>
                        <a:t>Dates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Visiting Institution </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Host Institution</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No. </a:t>
                      </a:r>
                      <a:r>
                        <a:rPr lang="en-US" sz="1400" u="none" strike="noStrike" dirty="0" smtClean="0">
                          <a:effectLst/>
                        </a:rPr>
                        <a:t>of </a:t>
                      </a:r>
                      <a:r>
                        <a:rPr lang="en-US" sz="1400" u="none" strike="noStrike" dirty="0">
                          <a:effectLst/>
                        </a:rPr>
                        <a:t>Participants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No. of Days</a:t>
                      </a:r>
                      <a:endParaRPr lang="en-US" sz="14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582706">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ULEIC</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 ANSU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582706">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UON</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 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582706">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 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582706">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April 2019</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UL</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 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04090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1952</TotalTime>
  <Words>346</Words>
  <Application>Microsoft Office PowerPoint</Application>
  <PresentationFormat>On-screen Show (4:3)</PresentationFormat>
  <Paragraphs>110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  School and University Partnership for Peer Communities of Learners  (SUP4PCL)   </vt:lpstr>
      <vt:lpstr>Objectives of the case study session</vt:lpstr>
      <vt:lpstr>PowerPoint Presentation</vt:lpstr>
      <vt:lpstr>PowerPoint Presentation</vt:lpstr>
      <vt:lpstr>PowerPoint Presentation</vt:lpstr>
      <vt:lpstr>Timeline</vt:lpstr>
      <vt:lpstr>Timeline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Windows User</cp:lastModifiedBy>
  <cp:revision>276</cp:revision>
  <cp:lastPrinted>2017-05-10T11:31:39Z</cp:lastPrinted>
  <dcterms:created xsi:type="dcterms:W3CDTF">2006-08-16T00:00:00Z</dcterms:created>
  <dcterms:modified xsi:type="dcterms:W3CDTF">2017-06-02T14:43:04Z</dcterms:modified>
</cp:coreProperties>
</file>