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322" r:id="rId2"/>
    <p:sldId id="329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1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6/27/2018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Template for FOE PCL Meetings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Fifth Local Management Meeting June 26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</a:t>
            </a:r>
            <a:r>
              <a:rPr lang="en-US" sz="2400" b="1">
                <a:solidFill>
                  <a:srgbClr val="003399"/>
                </a:solidFill>
              </a:rPr>
              <a:t>in </a:t>
            </a:r>
            <a:r>
              <a:rPr lang="en-US" sz="2400" b="1" smtClean="0">
                <a:solidFill>
                  <a:srgbClr val="003399"/>
                </a:solidFill>
              </a:rPr>
              <a:t>Cairo</a:t>
            </a:r>
            <a:endParaRPr lang="en-US" sz="2400" b="1" dirty="0" smtClean="0">
              <a:solidFill>
                <a:srgbClr val="0033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072954"/>
            <a:ext cx="8362950" cy="82911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u="sng" dirty="0" smtClean="0">
                <a:latin typeface="Cambria" panose="02040503050406030204" pitchFamily="18" charset="0"/>
              </a:rPr>
              <a:t>PCL Sessions at FOE</a:t>
            </a:r>
            <a:endParaRPr lang="en-US" sz="3200" b="1" u="sng" dirty="0">
              <a:latin typeface="Cambria" panose="0204050305040603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723" y="1859339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800" y="1859340"/>
            <a:ext cx="84582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Subject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>
                <a:latin typeface="Cambria" panose="02040503050406030204" pitchFamily="18" charset="0"/>
              </a:rPr>
              <a:t>Date </a:t>
            </a:r>
            <a:endParaRPr lang="en-US" sz="2400" dirty="0" smtClean="0">
              <a:latin typeface="Cambria" panose="02040503050406030204" pitchFamily="18" charset="0"/>
            </a:endParaRP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Objective of sessions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Participants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Duration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Frequency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Topics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Reflections (evidence and tools) </a:t>
            </a:r>
          </a:p>
          <a:p>
            <a:pPr marL="285750" lvl="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>
                <a:latin typeface="Cambria" panose="02040503050406030204" pitchFamily="18" charset="0"/>
              </a:rPr>
              <a:t>Outcomes </a:t>
            </a: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43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2824</TotalTime>
  <Words>77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Office Theme</vt:lpstr>
      <vt:lpstr>  School and University Partnership for Peer Communities of Learners  (SUP4PCL)   </vt:lpstr>
      <vt:lpstr>PCL Sessions at FOE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293</cp:revision>
  <cp:lastPrinted>2018-02-13T13:41:17Z</cp:lastPrinted>
  <dcterms:created xsi:type="dcterms:W3CDTF">2006-08-16T00:00:00Z</dcterms:created>
  <dcterms:modified xsi:type="dcterms:W3CDTF">2018-06-27T12:55:58Z</dcterms:modified>
</cp:coreProperties>
</file>