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6"/>
  </p:notesMasterIdLst>
  <p:sldIdLst>
    <p:sldId id="322" r:id="rId2"/>
    <p:sldId id="291" r:id="rId3"/>
    <p:sldId id="288" r:id="rId4"/>
    <p:sldId id="296" r:id="rId5"/>
    <p:sldId id="292" r:id="rId6"/>
    <p:sldId id="293" r:id="rId7"/>
    <p:sldId id="297" r:id="rId8"/>
    <p:sldId id="294" r:id="rId9"/>
    <p:sldId id="298" r:id="rId10"/>
    <p:sldId id="295" r:id="rId11"/>
    <p:sldId id="304" r:id="rId12"/>
    <p:sldId id="299" r:id="rId13"/>
    <p:sldId id="305" r:id="rId14"/>
    <p:sldId id="300" r:id="rId15"/>
    <p:sldId id="306" r:id="rId16"/>
    <p:sldId id="301" r:id="rId17"/>
    <p:sldId id="302" r:id="rId18"/>
    <p:sldId id="307" r:id="rId19"/>
    <p:sldId id="303" r:id="rId20"/>
    <p:sldId id="308" r:id="rId21"/>
    <p:sldId id="309" r:id="rId22"/>
    <p:sldId id="311" r:id="rId23"/>
    <p:sldId id="312" r:id="rId24"/>
    <p:sldId id="310" r:id="rId25"/>
    <p:sldId id="313" r:id="rId26"/>
    <p:sldId id="314" r:id="rId27"/>
    <p:sldId id="315" r:id="rId28"/>
    <p:sldId id="316" r:id="rId29"/>
    <p:sldId id="317" r:id="rId30"/>
    <p:sldId id="318" r:id="rId31"/>
    <p:sldId id="319" r:id="rId32"/>
    <p:sldId id="320" r:id="rId33"/>
    <p:sldId id="321" r:id="rId34"/>
    <p:sldId id="285"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5AE91C-817A-4107-84DC-71503BDDBE68}">
          <p14:sldIdLst>
            <p14:sldId id="322"/>
            <p14:sldId id="291"/>
            <p14:sldId id="288"/>
            <p14:sldId id="296"/>
            <p14:sldId id="292"/>
            <p14:sldId id="293"/>
            <p14:sldId id="297"/>
            <p14:sldId id="294"/>
            <p14:sldId id="298"/>
            <p14:sldId id="295"/>
            <p14:sldId id="304"/>
            <p14:sldId id="299"/>
            <p14:sldId id="305"/>
            <p14:sldId id="300"/>
            <p14:sldId id="306"/>
            <p14:sldId id="301"/>
            <p14:sldId id="302"/>
            <p14:sldId id="307"/>
            <p14:sldId id="303"/>
            <p14:sldId id="308"/>
            <p14:sldId id="309"/>
            <p14:sldId id="311"/>
            <p14:sldId id="312"/>
            <p14:sldId id="310"/>
            <p14:sldId id="313"/>
            <p14:sldId id="314"/>
            <p14:sldId id="315"/>
            <p14:sldId id="316"/>
            <p14:sldId id="317"/>
            <p14:sldId id="318"/>
            <p14:sldId id="319"/>
            <p14:sldId id="320"/>
            <p14:sldId id="321"/>
          </p14:sldIdLst>
        </p14:section>
        <p14:section name="Untitled Section" id="{801B09C3-8D55-469E-A217-5168EC433790}">
          <p14:sldIdLst>
            <p14:sldId id="285"/>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2"/>
    <a:srgbClr val="003399"/>
    <a:srgbClr val="E7EFEC"/>
    <a:srgbClr val="CCE0D6"/>
    <a:srgbClr val="C3DFD2"/>
    <a:srgbClr val="99CCFF"/>
    <a:srgbClr val="0099CC"/>
    <a:srgbClr val="3366C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436" autoAdjust="0"/>
    <p:restoredTop sz="90560" autoAdjust="0"/>
  </p:normalViewPr>
  <p:slideViewPr>
    <p:cSldViewPr>
      <p:cViewPr>
        <p:scale>
          <a:sx n="95" d="100"/>
          <a:sy n="95" d="100"/>
        </p:scale>
        <p:origin x="-1050" y="3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5728F5-7B6D-47E1-8EC1-4525BD05EDB0}" type="doc">
      <dgm:prSet loTypeId="urn:microsoft.com/office/officeart/2005/8/layout/vList2" loCatId="list" qsTypeId="urn:microsoft.com/office/officeart/2005/8/quickstyle/simple1" qsCatId="simple" csTypeId="urn:microsoft.com/office/officeart/2005/8/colors/accent0_2" csCatId="mainScheme" phldr="1"/>
      <dgm:spPr/>
      <dgm:t>
        <a:bodyPr/>
        <a:lstStyle/>
        <a:p>
          <a:endParaRPr lang="en-GB"/>
        </a:p>
      </dgm:t>
    </dgm:pt>
    <dgm:pt modelId="{61E3FFB0-232B-41B6-9455-36D25EF1694E}">
      <dgm:prSet phldrT="[Text]" custT="1"/>
      <dgm:spPr>
        <a:solidFill>
          <a:schemeClr val="bg2">
            <a:lumMod val="90000"/>
          </a:schemeClr>
        </a:solidFill>
      </dgm:spPr>
      <dgm:t>
        <a:bodyPr/>
        <a:lstStyle/>
        <a:p>
          <a:r>
            <a:rPr lang="en-GB" sz="3200" b="1" dirty="0" smtClean="0">
              <a:solidFill>
                <a:schemeClr val="tx1"/>
              </a:solidFill>
            </a:rPr>
            <a:t>Work packages- Overview</a:t>
          </a:r>
          <a:endParaRPr lang="en-GB" sz="3200" b="1" dirty="0">
            <a:solidFill>
              <a:schemeClr val="tx1"/>
            </a:solidFill>
          </a:endParaRPr>
        </a:p>
      </dgm:t>
    </dgm:pt>
    <dgm:pt modelId="{D54017EE-F1F0-48F2-B5AF-639C11D583F3}" type="parTrans" cxnId="{76AF5CDE-22E5-458B-9522-405ABAADD8DA}">
      <dgm:prSet/>
      <dgm:spPr/>
      <dgm:t>
        <a:bodyPr/>
        <a:lstStyle/>
        <a:p>
          <a:endParaRPr lang="en-GB" sz="1600"/>
        </a:p>
      </dgm:t>
    </dgm:pt>
    <dgm:pt modelId="{142D8098-5E97-4393-80C9-C83FDD789079}" type="sibTrans" cxnId="{76AF5CDE-22E5-458B-9522-405ABAADD8DA}">
      <dgm:prSet/>
      <dgm:spPr/>
      <dgm:t>
        <a:bodyPr/>
        <a:lstStyle/>
        <a:p>
          <a:endParaRPr lang="en-GB" sz="1600"/>
        </a:p>
      </dgm:t>
    </dgm:pt>
    <dgm:pt modelId="{84B30FE0-9381-407B-BC8C-7AB33D20F8DB}">
      <dgm:prSet phldrT="[Text]" custT="1"/>
      <dgm:spPr>
        <a:solidFill>
          <a:schemeClr val="bg2">
            <a:lumMod val="90000"/>
          </a:schemeClr>
        </a:solidFill>
      </dgm:spPr>
      <dgm:t>
        <a:bodyPr/>
        <a:lstStyle/>
        <a:p>
          <a:r>
            <a:rPr lang="en-GB" sz="2200" b="1" dirty="0" smtClean="0">
              <a:solidFill>
                <a:schemeClr val="tx1"/>
              </a:solidFill>
            </a:rPr>
            <a:t>Dissemination</a:t>
          </a:r>
          <a:endParaRPr lang="en-GB" sz="2200" b="1" dirty="0">
            <a:solidFill>
              <a:schemeClr val="tx1"/>
            </a:solidFill>
          </a:endParaRPr>
        </a:p>
      </dgm:t>
    </dgm:pt>
    <dgm:pt modelId="{9357F174-51DE-451E-854D-0DB6B312BF16}" type="parTrans" cxnId="{F4012C93-1527-400A-89EE-23BBDD385465}">
      <dgm:prSet/>
      <dgm:spPr/>
      <dgm:t>
        <a:bodyPr/>
        <a:lstStyle/>
        <a:p>
          <a:endParaRPr lang="en-GB" sz="1600"/>
        </a:p>
      </dgm:t>
    </dgm:pt>
    <dgm:pt modelId="{85988BDA-A55B-489C-981E-00ECEA320A3F}" type="sibTrans" cxnId="{F4012C93-1527-400A-89EE-23BBDD385465}">
      <dgm:prSet/>
      <dgm:spPr/>
      <dgm:t>
        <a:bodyPr/>
        <a:lstStyle/>
        <a:p>
          <a:endParaRPr lang="en-GB" sz="1600"/>
        </a:p>
      </dgm:t>
    </dgm:pt>
    <dgm:pt modelId="{55C13579-EE79-4B4A-BBCF-B054EF89CCB4}">
      <dgm:prSet phldrT="[Text]" custT="1"/>
      <dgm:spPr>
        <a:solidFill>
          <a:schemeClr val="bg2">
            <a:lumMod val="90000"/>
          </a:schemeClr>
        </a:solidFill>
      </dgm:spPr>
      <dgm:t>
        <a:bodyPr/>
        <a:lstStyle/>
        <a:p>
          <a:r>
            <a:rPr lang="en-GB" sz="2200" b="1" dirty="0" smtClean="0">
              <a:solidFill>
                <a:schemeClr val="tx1"/>
              </a:solidFill>
            </a:rPr>
            <a:t>Quality Plan</a:t>
          </a:r>
          <a:endParaRPr lang="en-GB" sz="2200" b="1" dirty="0">
            <a:solidFill>
              <a:schemeClr val="tx1"/>
            </a:solidFill>
          </a:endParaRPr>
        </a:p>
      </dgm:t>
    </dgm:pt>
    <dgm:pt modelId="{6FE3D691-F078-4F46-BE76-757C8F5372C5}" type="parTrans" cxnId="{0F2300EC-E91C-4D54-8C58-90C9B1D52FAD}">
      <dgm:prSet/>
      <dgm:spPr/>
      <dgm:t>
        <a:bodyPr/>
        <a:lstStyle/>
        <a:p>
          <a:endParaRPr lang="en-GB" sz="1600"/>
        </a:p>
      </dgm:t>
    </dgm:pt>
    <dgm:pt modelId="{81B5F883-26EE-45EC-B64A-E887DADB5CA3}" type="sibTrans" cxnId="{0F2300EC-E91C-4D54-8C58-90C9B1D52FAD}">
      <dgm:prSet/>
      <dgm:spPr/>
      <dgm:t>
        <a:bodyPr/>
        <a:lstStyle/>
        <a:p>
          <a:endParaRPr lang="en-GB" sz="1600"/>
        </a:p>
      </dgm:t>
    </dgm:pt>
    <dgm:pt modelId="{5EBFD14B-C9BA-344D-B6E0-975B9F593561}">
      <dgm:prSet custT="1"/>
      <dgm:spPr>
        <a:solidFill>
          <a:schemeClr val="bg2">
            <a:lumMod val="90000"/>
          </a:schemeClr>
        </a:solidFill>
      </dgm:spPr>
      <dgm:t>
        <a:bodyPr/>
        <a:lstStyle/>
        <a:p>
          <a:r>
            <a:rPr lang="en-US" sz="2200" b="1" dirty="0" smtClean="0">
              <a:solidFill>
                <a:schemeClr val="tx1"/>
              </a:solidFill>
            </a:rPr>
            <a:t>Development</a:t>
          </a:r>
          <a:endParaRPr lang="en-US" sz="2200" b="1" dirty="0">
            <a:solidFill>
              <a:schemeClr val="tx1"/>
            </a:solidFill>
          </a:endParaRPr>
        </a:p>
      </dgm:t>
    </dgm:pt>
    <dgm:pt modelId="{7857F83A-A4F4-F845-A481-8339C25176DE}" type="parTrans" cxnId="{596FCA2A-FD76-A848-BD63-1A7B33EBE45D}">
      <dgm:prSet/>
      <dgm:spPr/>
      <dgm:t>
        <a:bodyPr/>
        <a:lstStyle/>
        <a:p>
          <a:endParaRPr lang="en-US"/>
        </a:p>
      </dgm:t>
    </dgm:pt>
    <dgm:pt modelId="{2FB5FECD-CEA8-CC4E-8DCF-2414D29CE7E3}" type="sibTrans" cxnId="{596FCA2A-FD76-A848-BD63-1A7B33EBE45D}">
      <dgm:prSet/>
      <dgm:spPr/>
      <dgm:t>
        <a:bodyPr/>
        <a:lstStyle/>
        <a:p>
          <a:endParaRPr lang="en-US"/>
        </a:p>
      </dgm:t>
    </dgm:pt>
    <dgm:pt modelId="{357391D8-5C99-4A2F-ACEF-4497A66052C6}">
      <dgm:prSet phldrT="[Text]" custT="1"/>
      <dgm:spPr>
        <a:solidFill>
          <a:schemeClr val="bg2">
            <a:lumMod val="90000"/>
          </a:schemeClr>
        </a:solidFill>
      </dgm:spPr>
      <dgm:t>
        <a:bodyPr/>
        <a:lstStyle/>
        <a:p>
          <a:r>
            <a:rPr lang="en-GB" sz="2200" b="1" dirty="0" smtClean="0">
              <a:solidFill>
                <a:schemeClr val="tx1"/>
              </a:solidFill>
            </a:rPr>
            <a:t>Preparation</a:t>
          </a:r>
          <a:endParaRPr lang="en-GB" sz="2200" b="1" dirty="0">
            <a:solidFill>
              <a:schemeClr val="tx1"/>
            </a:solidFill>
          </a:endParaRPr>
        </a:p>
      </dgm:t>
    </dgm:pt>
    <dgm:pt modelId="{9BD87838-F28F-4669-9025-89F93B796344}" type="parTrans" cxnId="{A094B8B5-6F11-4618-9F45-10F3274E21C5}">
      <dgm:prSet/>
      <dgm:spPr/>
      <dgm:t>
        <a:bodyPr/>
        <a:lstStyle/>
        <a:p>
          <a:endParaRPr lang="en-US"/>
        </a:p>
      </dgm:t>
    </dgm:pt>
    <dgm:pt modelId="{834B20ED-FAA7-4D12-8134-943C3F947394}" type="sibTrans" cxnId="{A094B8B5-6F11-4618-9F45-10F3274E21C5}">
      <dgm:prSet/>
      <dgm:spPr/>
      <dgm:t>
        <a:bodyPr/>
        <a:lstStyle/>
        <a:p>
          <a:endParaRPr lang="en-US"/>
        </a:p>
      </dgm:t>
    </dgm:pt>
    <dgm:pt modelId="{13663C68-AF5C-4D24-BB05-995A2D98C72D}" type="pres">
      <dgm:prSet presAssocID="{915728F5-7B6D-47E1-8EC1-4525BD05EDB0}" presName="linear" presStyleCnt="0">
        <dgm:presLayoutVars>
          <dgm:animLvl val="lvl"/>
          <dgm:resizeHandles val="exact"/>
        </dgm:presLayoutVars>
      </dgm:prSet>
      <dgm:spPr/>
      <dgm:t>
        <a:bodyPr/>
        <a:lstStyle/>
        <a:p>
          <a:endParaRPr lang="en-GB"/>
        </a:p>
      </dgm:t>
    </dgm:pt>
    <dgm:pt modelId="{62796AD1-4D35-4282-B46A-6D410AB6786F}" type="pres">
      <dgm:prSet presAssocID="{61E3FFB0-232B-41B6-9455-36D25EF1694E}" presName="parentText" presStyleLbl="node1" presStyleIdx="0" presStyleCnt="5" custLinFactNeighborX="14125" custLinFactNeighborY="-75704">
        <dgm:presLayoutVars>
          <dgm:chMax val="0"/>
          <dgm:bulletEnabled val="1"/>
        </dgm:presLayoutVars>
      </dgm:prSet>
      <dgm:spPr/>
      <dgm:t>
        <a:bodyPr/>
        <a:lstStyle/>
        <a:p>
          <a:endParaRPr lang="en-GB"/>
        </a:p>
      </dgm:t>
    </dgm:pt>
    <dgm:pt modelId="{DB49258D-7A75-4C71-9C3F-4AF79DAA4754}" type="pres">
      <dgm:prSet presAssocID="{142D8098-5E97-4393-80C9-C83FDD789079}" presName="spacer" presStyleCnt="0"/>
      <dgm:spPr/>
    </dgm:pt>
    <dgm:pt modelId="{95844765-3910-4776-AFAC-1E7BE473A3E9}" type="pres">
      <dgm:prSet presAssocID="{357391D8-5C99-4A2F-ACEF-4497A66052C6}" presName="parentText" presStyleLbl="node1" presStyleIdx="1" presStyleCnt="5">
        <dgm:presLayoutVars>
          <dgm:chMax val="0"/>
          <dgm:bulletEnabled val="1"/>
        </dgm:presLayoutVars>
      </dgm:prSet>
      <dgm:spPr/>
      <dgm:t>
        <a:bodyPr/>
        <a:lstStyle/>
        <a:p>
          <a:endParaRPr lang="en-US"/>
        </a:p>
      </dgm:t>
    </dgm:pt>
    <dgm:pt modelId="{597D4633-149C-4B98-B939-9A25579AFBD9}" type="pres">
      <dgm:prSet presAssocID="{834B20ED-FAA7-4D12-8134-943C3F947394}" presName="spacer" presStyleCnt="0"/>
      <dgm:spPr/>
    </dgm:pt>
    <dgm:pt modelId="{A3EDCFAF-AF64-DF48-BE90-7665C10F2BEF}" type="pres">
      <dgm:prSet presAssocID="{5EBFD14B-C9BA-344D-B6E0-975B9F593561}" presName="parentText" presStyleLbl="node1" presStyleIdx="2" presStyleCnt="5" custLinFactNeighborY="-22773">
        <dgm:presLayoutVars>
          <dgm:chMax val="0"/>
          <dgm:bulletEnabled val="1"/>
        </dgm:presLayoutVars>
      </dgm:prSet>
      <dgm:spPr/>
      <dgm:t>
        <a:bodyPr/>
        <a:lstStyle/>
        <a:p>
          <a:endParaRPr lang="en-US"/>
        </a:p>
      </dgm:t>
    </dgm:pt>
    <dgm:pt modelId="{74DBB632-27A3-FA4A-911A-38402FD2B9BF}" type="pres">
      <dgm:prSet presAssocID="{2FB5FECD-CEA8-CC4E-8DCF-2414D29CE7E3}" presName="spacer" presStyleCnt="0"/>
      <dgm:spPr/>
    </dgm:pt>
    <dgm:pt modelId="{0F336F11-773C-4CB7-B943-CE086003C11D}" type="pres">
      <dgm:prSet presAssocID="{55C13579-EE79-4B4A-BBCF-B054EF89CCB4}" presName="parentText" presStyleLbl="node1" presStyleIdx="3" presStyleCnt="5" custLinFactNeighborY="-269">
        <dgm:presLayoutVars>
          <dgm:chMax val="0"/>
          <dgm:bulletEnabled val="1"/>
        </dgm:presLayoutVars>
      </dgm:prSet>
      <dgm:spPr/>
      <dgm:t>
        <a:bodyPr/>
        <a:lstStyle/>
        <a:p>
          <a:endParaRPr lang="en-GB"/>
        </a:p>
      </dgm:t>
    </dgm:pt>
    <dgm:pt modelId="{17F5051D-9039-4445-A030-5841C3BED7EB}" type="pres">
      <dgm:prSet presAssocID="{81B5F883-26EE-45EC-B64A-E887DADB5CA3}" presName="spacer" presStyleCnt="0"/>
      <dgm:spPr/>
    </dgm:pt>
    <dgm:pt modelId="{294D8DD5-D6C5-4F6F-A107-6868C5277647}" type="pres">
      <dgm:prSet presAssocID="{84B30FE0-9381-407B-BC8C-7AB33D20F8DB}" presName="parentText" presStyleLbl="node1" presStyleIdx="4" presStyleCnt="5" custLinFactNeighborY="22234">
        <dgm:presLayoutVars>
          <dgm:chMax val="0"/>
          <dgm:bulletEnabled val="1"/>
        </dgm:presLayoutVars>
      </dgm:prSet>
      <dgm:spPr/>
      <dgm:t>
        <a:bodyPr/>
        <a:lstStyle/>
        <a:p>
          <a:endParaRPr lang="en-GB"/>
        </a:p>
      </dgm:t>
    </dgm:pt>
  </dgm:ptLst>
  <dgm:cxnLst>
    <dgm:cxn modelId="{B6B7C707-5764-4B7B-8408-4C0F6DF46573}" type="presOf" srcId="{84B30FE0-9381-407B-BC8C-7AB33D20F8DB}" destId="{294D8DD5-D6C5-4F6F-A107-6868C5277647}" srcOrd="0" destOrd="0" presId="urn:microsoft.com/office/officeart/2005/8/layout/vList2"/>
    <dgm:cxn modelId="{F4012C93-1527-400A-89EE-23BBDD385465}" srcId="{915728F5-7B6D-47E1-8EC1-4525BD05EDB0}" destId="{84B30FE0-9381-407B-BC8C-7AB33D20F8DB}" srcOrd="4" destOrd="0" parTransId="{9357F174-51DE-451E-854D-0DB6B312BF16}" sibTransId="{85988BDA-A55B-489C-981E-00ECEA320A3F}"/>
    <dgm:cxn modelId="{76AF5CDE-22E5-458B-9522-405ABAADD8DA}" srcId="{915728F5-7B6D-47E1-8EC1-4525BD05EDB0}" destId="{61E3FFB0-232B-41B6-9455-36D25EF1694E}" srcOrd="0" destOrd="0" parTransId="{D54017EE-F1F0-48F2-B5AF-639C11D583F3}" sibTransId="{142D8098-5E97-4393-80C9-C83FDD789079}"/>
    <dgm:cxn modelId="{596FCA2A-FD76-A848-BD63-1A7B33EBE45D}" srcId="{915728F5-7B6D-47E1-8EC1-4525BD05EDB0}" destId="{5EBFD14B-C9BA-344D-B6E0-975B9F593561}" srcOrd="2" destOrd="0" parTransId="{7857F83A-A4F4-F845-A481-8339C25176DE}" sibTransId="{2FB5FECD-CEA8-CC4E-8DCF-2414D29CE7E3}"/>
    <dgm:cxn modelId="{5E9184F1-86BC-4721-88C4-704557121F01}" type="presOf" srcId="{357391D8-5C99-4A2F-ACEF-4497A66052C6}" destId="{95844765-3910-4776-AFAC-1E7BE473A3E9}" srcOrd="0" destOrd="0" presId="urn:microsoft.com/office/officeart/2005/8/layout/vList2"/>
    <dgm:cxn modelId="{82556E58-410A-4A04-8C2B-7298C54E7914}" type="presOf" srcId="{55C13579-EE79-4B4A-BBCF-B054EF89CCB4}" destId="{0F336F11-773C-4CB7-B943-CE086003C11D}" srcOrd="0" destOrd="0" presId="urn:microsoft.com/office/officeart/2005/8/layout/vList2"/>
    <dgm:cxn modelId="{A094B8B5-6F11-4618-9F45-10F3274E21C5}" srcId="{915728F5-7B6D-47E1-8EC1-4525BD05EDB0}" destId="{357391D8-5C99-4A2F-ACEF-4497A66052C6}" srcOrd="1" destOrd="0" parTransId="{9BD87838-F28F-4669-9025-89F93B796344}" sibTransId="{834B20ED-FAA7-4D12-8134-943C3F947394}"/>
    <dgm:cxn modelId="{FAFE7402-6C1A-4762-BCFC-11DEF986488B}" type="presOf" srcId="{915728F5-7B6D-47E1-8EC1-4525BD05EDB0}" destId="{13663C68-AF5C-4D24-BB05-995A2D98C72D}" srcOrd="0" destOrd="0" presId="urn:microsoft.com/office/officeart/2005/8/layout/vList2"/>
    <dgm:cxn modelId="{35B76DF6-6EB3-4AB2-965F-F68DEE2C9CF8}" type="presOf" srcId="{5EBFD14B-C9BA-344D-B6E0-975B9F593561}" destId="{A3EDCFAF-AF64-DF48-BE90-7665C10F2BEF}" srcOrd="0" destOrd="0" presId="urn:microsoft.com/office/officeart/2005/8/layout/vList2"/>
    <dgm:cxn modelId="{25222563-8ED8-498D-9B05-7DE30C7DB5A7}" type="presOf" srcId="{61E3FFB0-232B-41B6-9455-36D25EF1694E}" destId="{62796AD1-4D35-4282-B46A-6D410AB6786F}" srcOrd="0" destOrd="0" presId="urn:microsoft.com/office/officeart/2005/8/layout/vList2"/>
    <dgm:cxn modelId="{0F2300EC-E91C-4D54-8C58-90C9B1D52FAD}" srcId="{915728F5-7B6D-47E1-8EC1-4525BD05EDB0}" destId="{55C13579-EE79-4B4A-BBCF-B054EF89CCB4}" srcOrd="3" destOrd="0" parTransId="{6FE3D691-F078-4F46-BE76-757C8F5372C5}" sibTransId="{81B5F883-26EE-45EC-B64A-E887DADB5CA3}"/>
    <dgm:cxn modelId="{60831459-D3CE-4348-95FA-1500A1BCC062}" type="presParOf" srcId="{13663C68-AF5C-4D24-BB05-995A2D98C72D}" destId="{62796AD1-4D35-4282-B46A-6D410AB6786F}" srcOrd="0" destOrd="0" presId="urn:microsoft.com/office/officeart/2005/8/layout/vList2"/>
    <dgm:cxn modelId="{D003C5A8-87F9-4563-8396-C6A5D4D397C9}" type="presParOf" srcId="{13663C68-AF5C-4D24-BB05-995A2D98C72D}" destId="{DB49258D-7A75-4C71-9C3F-4AF79DAA4754}" srcOrd="1" destOrd="0" presId="urn:microsoft.com/office/officeart/2005/8/layout/vList2"/>
    <dgm:cxn modelId="{10C06D76-816E-4461-A7F5-C307EFE11B03}" type="presParOf" srcId="{13663C68-AF5C-4D24-BB05-995A2D98C72D}" destId="{95844765-3910-4776-AFAC-1E7BE473A3E9}" srcOrd="2" destOrd="0" presId="urn:microsoft.com/office/officeart/2005/8/layout/vList2"/>
    <dgm:cxn modelId="{57E6FBD1-25EE-403A-A504-F219FDA01CA1}" type="presParOf" srcId="{13663C68-AF5C-4D24-BB05-995A2D98C72D}" destId="{597D4633-149C-4B98-B939-9A25579AFBD9}" srcOrd="3" destOrd="0" presId="urn:microsoft.com/office/officeart/2005/8/layout/vList2"/>
    <dgm:cxn modelId="{3749B9E4-1524-435D-B7A3-94E3BDB0712E}" type="presParOf" srcId="{13663C68-AF5C-4D24-BB05-995A2D98C72D}" destId="{A3EDCFAF-AF64-DF48-BE90-7665C10F2BEF}" srcOrd="4" destOrd="0" presId="urn:microsoft.com/office/officeart/2005/8/layout/vList2"/>
    <dgm:cxn modelId="{A9DEFEF0-5C52-48AD-95E6-EB155A6DB822}" type="presParOf" srcId="{13663C68-AF5C-4D24-BB05-995A2D98C72D}" destId="{74DBB632-27A3-FA4A-911A-38402FD2B9BF}" srcOrd="5" destOrd="0" presId="urn:microsoft.com/office/officeart/2005/8/layout/vList2"/>
    <dgm:cxn modelId="{044A0C5B-58AE-49B2-98FF-C165C3DE98C9}" type="presParOf" srcId="{13663C68-AF5C-4D24-BB05-995A2D98C72D}" destId="{0F336F11-773C-4CB7-B943-CE086003C11D}" srcOrd="6" destOrd="0" presId="urn:microsoft.com/office/officeart/2005/8/layout/vList2"/>
    <dgm:cxn modelId="{B026A128-95FB-4832-9607-0B6E4C053610}" type="presParOf" srcId="{13663C68-AF5C-4D24-BB05-995A2D98C72D}" destId="{17F5051D-9039-4445-A030-5841C3BED7EB}" srcOrd="7" destOrd="0" presId="urn:microsoft.com/office/officeart/2005/8/layout/vList2"/>
    <dgm:cxn modelId="{9F5115DE-7163-4EBF-940F-A2811F0FE2C1}" type="presParOf" srcId="{13663C68-AF5C-4D24-BB05-995A2D98C72D}" destId="{294D8DD5-D6C5-4F6F-A107-6868C5277647}"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E346F24-63D0-E44E-8FA1-1698B5F007D1}" type="doc">
      <dgm:prSet loTypeId="urn:microsoft.com/office/officeart/2005/8/layout/hProcess11" loCatId="" qsTypeId="urn:microsoft.com/office/officeart/2005/8/quickstyle/simple4" qsCatId="simple" csTypeId="urn:microsoft.com/office/officeart/2005/8/colors/accent1_2" csCatId="accent1" phldr="1"/>
      <dgm:spPr/>
    </dgm:pt>
    <dgm:pt modelId="{9209BD39-0A0D-224A-AE5C-8EA437CA9364}">
      <dgm:prSet phldrT="[Text]" custT="1"/>
      <dgm:spPr/>
      <dgm:t>
        <a:bodyPr/>
        <a:lstStyle/>
        <a:p>
          <a:r>
            <a:rPr lang="en-GB" sz="2400" b="0" u="none" dirty="0" smtClean="0">
              <a:solidFill>
                <a:schemeClr val="tx1"/>
              </a:solidFill>
            </a:rPr>
            <a:t>30 March 2017</a:t>
          </a:r>
          <a:endParaRPr lang="en-US" sz="2400" b="0" u="none" dirty="0">
            <a:solidFill>
              <a:schemeClr val="tx1"/>
            </a:solidFill>
          </a:endParaRPr>
        </a:p>
      </dgm:t>
    </dgm:pt>
    <dgm:pt modelId="{BE495083-A479-9A42-81FD-0FB71A286D9D}" type="parTrans" cxnId="{EF97D5B6-3BAC-8543-9B4E-76BF2F9B58AC}">
      <dgm:prSet/>
      <dgm:spPr/>
      <dgm:t>
        <a:bodyPr/>
        <a:lstStyle/>
        <a:p>
          <a:endParaRPr lang="en-US"/>
        </a:p>
      </dgm:t>
    </dgm:pt>
    <dgm:pt modelId="{B97D6569-67B4-A14F-A719-FC23B288C400}" type="sibTrans" cxnId="{EF97D5B6-3BAC-8543-9B4E-76BF2F9B58AC}">
      <dgm:prSet/>
      <dgm:spPr/>
      <dgm:t>
        <a:bodyPr/>
        <a:lstStyle/>
        <a:p>
          <a:endParaRPr lang="en-US"/>
        </a:p>
      </dgm:t>
    </dgm:pt>
    <dgm:pt modelId="{36D968C7-01B2-744A-9145-ED131DA61334}">
      <dgm:prSet phldrT="[Text]" custT="1"/>
      <dgm:spPr/>
      <dgm:t>
        <a:bodyPr/>
        <a:lstStyle/>
        <a:p>
          <a:r>
            <a:rPr lang="en-GB" sz="2400" b="0" u="none" dirty="0" smtClean="0"/>
            <a:t>30 April 2017</a:t>
          </a:r>
          <a:endParaRPr lang="en-US" sz="2400" b="0" u="none" dirty="0"/>
        </a:p>
      </dgm:t>
    </dgm:pt>
    <dgm:pt modelId="{A6815E7F-A4FE-584B-9231-670377EE0429}" type="parTrans" cxnId="{5925D85D-DA7B-0B4F-8C62-4487A6B48ABF}">
      <dgm:prSet/>
      <dgm:spPr/>
      <dgm:t>
        <a:bodyPr/>
        <a:lstStyle/>
        <a:p>
          <a:endParaRPr lang="en-US"/>
        </a:p>
      </dgm:t>
    </dgm:pt>
    <dgm:pt modelId="{A1497DEE-435F-3045-9F72-405E31C52BC2}" type="sibTrans" cxnId="{5925D85D-DA7B-0B4F-8C62-4487A6B48ABF}">
      <dgm:prSet/>
      <dgm:spPr/>
      <dgm:t>
        <a:bodyPr/>
        <a:lstStyle/>
        <a:p>
          <a:endParaRPr lang="en-US"/>
        </a:p>
      </dgm:t>
    </dgm:pt>
    <dgm:pt modelId="{C267C7DA-9863-B64D-A4D5-F7B9F87BE9BB}">
      <dgm:prSet phldrT="[Text]" custT="1"/>
      <dgm:spPr/>
      <dgm:t>
        <a:bodyPr/>
        <a:lstStyle/>
        <a:p>
          <a:r>
            <a:rPr lang="en-GB" sz="2400" b="0" u="none" dirty="0" smtClean="0"/>
            <a:t>30 Sept 2017</a:t>
          </a:r>
          <a:endParaRPr lang="en-US" sz="2400" b="0" u="none" dirty="0"/>
        </a:p>
      </dgm:t>
    </dgm:pt>
    <dgm:pt modelId="{C457F2C0-FCC7-AF4F-9484-F504E4C67281}" type="parTrans" cxnId="{99595B5B-26D9-C949-A88C-5DF187EE11ED}">
      <dgm:prSet/>
      <dgm:spPr/>
      <dgm:t>
        <a:bodyPr/>
        <a:lstStyle/>
        <a:p>
          <a:endParaRPr lang="en-US"/>
        </a:p>
      </dgm:t>
    </dgm:pt>
    <dgm:pt modelId="{7E14C1A8-1834-924E-BAF2-551A2B465B24}" type="sibTrans" cxnId="{99595B5B-26D9-C949-A88C-5DF187EE11ED}">
      <dgm:prSet/>
      <dgm:spPr/>
      <dgm:t>
        <a:bodyPr/>
        <a:lstStyle/>
        <a:p>
          <a:pPr rtl="0"/>
          <a:endParaRPr lang="en-US"/>
        </a:p>
      </dgm:t>
    </dgm:pt>
    <dgm:pt modelId="{858EDE5E-6313-3347-AE49-41777EB0EDF8}" type="pres">
      <dgm:prSet presAssocID="{9E346F24-63D0-E44E-8FA1-1698B5F007D1}" presName="Name0" presStyleCnt="0">
        <dgm:presLayoutVars>
          <dgm:dir/>
          <dgm:resizeHandles val="exact"/>
        </dgm:presLayoutVars>
      </dgm:prSet>
      <dgm:spPr/>
    </dgm:pt>
    <dgm:pt modelId="{A446F425-E084-BE4F-A369-5DA3B1176778}" type="pres">
      <dgm:prSet presAssocID="{9E346F24-63D0-E44E-8FA1-1698B5F007D1}" presName="arrow" presStyleLbl="bgShp" presStyleIdx="0" presStyleCnt="1" custLinFactNeighborY="-7094"/>
      <dgm:spPr>
        <a:solidFill>
          <a:srgbClr val="0070C0"/>
        </a:solidFill>
      </dgm:spPr>
    </dgm:pt>
    <dgm:pt modelId="{2FAF3AC0-B794-5143-8553-AD0858F8A205}" type="pres">
      <dgm:prSet presAssocID="{9E346F24-63D0-E44E-8FA1-1698B5F007D1}" presName="points" presStyleCnt="0"/>
      <dgm:spPr/>
    </dgm:pt>
    <dgm:pt modelId="{11780659-F3F8-3144-85F0-418AA9651405}" type="pres">
      <dgm:prSet presAssocID="{9209BD39-0A0D-224A-AE5C-8EA437CA9364}" presName="compositeA" presStyleCnt="0"/>
      <dgm:spPr/>
    </dgm:pt>
    <dgm:pt modelId="{EE44AF47-1791-8848-BD3A-556429307FCE}" type="pres">
      <dgm:prSet presAssocID="{9209BD39-0A0D-224A-AE5C-8EA437CA9364}" presName="textA" presStyleLbl="revTx" presStyleIdx="0" presStyleCnt="3">
        <dgm:presLayoutVars>
          <dgm:bulletEnabled val="1"/>
        </dgm:presLayoutVars>
      </dgm:prSet>
      <dgm:spPr/>
      <dgm:t>
        <a:bodyPr/>
        <a:lstStyle/>
        <a:p>
          <a:endParaRPr lang="en-US"/>
        </a:p>
      </dgm:t>
    </dgm:pt>
    <dgm:pt modelId="{EE9E2E7E-2E20-9546-9951-0AE8759D7E06}" type="pres">
      <dgm:prSet presAssocID="{9209BD39-0A0D-224A-AE5C-8EA437CA9364}" presName="circleA" presStyleLbl="node1" presStyleIdx="0" presStyleCnt="3"/>
      <dgm:spPr>
        <a:gradFill rotWithShape="0">
          <a:gsLst>
            <a:gs pos="98000">
              <a:srgbClr val="FFFF00"/>
            </a:gs>
            <a:gs pos="100000">
              <a:schemeClr val="accent1">
                <a:hueOff val="0"/>
                <a:satOff val="0"/>
                <a:lumOff val="0"/>
                <a:alphaOff val="0"/>
                <a:lumMod val="99000"/>
                <a:satMod val="120000"/>
                <a:shade val="78000"/>
              </a:schemeClr>
            </a:gs>
          </a:gsLst>
        </a:gradFill>
      </dgm:spPr>
    </dgm:pt>
    <dgm:pt modelId="{1A2D7807-9DE2-AE4F-AA14-15D8AC2BED0C}" type="pres">
      <dgm:prSet presAssocID="{9209BD39-0A0D-224A-AE5C-8EA437CA9364}" presName="spaceA" presStyleCnt="0"/>
      <dgm:spPr/>
    </dgm:pt>
    <dgm:pt modelId="{7BA63427-F95A-C04F-8252-4332D7FEADF2}" type="pres">
      <dgm:prSet presAssocID="{B97D6569-67B4-A14F-A719-FC23B288C400}" presName="space" presStyleCnt="0"/>
      <dgm:spPr/>
    </dgm:pt>
    <dgm:pt modelId="{AF994EEE-FEED-164D-B3C2-E2846D82B24D}" type="pres">
      <dgm:prSet presAssocID="{36D968C7-01B2-744A-9145-ED131DA61334}" presName="compositeB" presStyleCnt="0"/>
      <dgm:spPr/>
    </dgm:pt>
    <dgm:pt modelId="{EC7AF08F-3104-1246-B278-5EB39582B038}" type="pres">
      <dgm:prSet presAssocID="{36D968C7-01B2-744A-9145-ED131DA61334}" presName="textB" presStyleLbl="revTx" presStyleIdx="1" presStyleCnt="3" custLinFactY="-16606" custLinFactNeighborX="15050" custLinFactNeighborY="-100000">
        <dgm:presLayoutVars>
          <dgm:bulletEnabled val="1"/>
        </dgm:presLayoutVars>
      </dgm:prSet>
      <dgm:spPr/>
      <dgm:t>
        <a:bodyPr/>
        <a:lstStyle/>
        <a:p>
          <a:endParaRPr lang="en-US"/>
        </a:p>
      </dgm:t>
    </dgm:pt>
    <dgm:pt modelId="{49338A06-ED43-5949-BD53-CE5EF4AAD7FC}" type="pres">
      <dgm:prSet presAssocID="{36D968C7-01B2-744A-9145-ED131DA61334}" presName="circleB" presStyleLbl="node1" presStyleIdx="1" presStyleCnt="3"/>
      <dgm:spPr>
        <a:gradFill rotWithShape="0">
          <a:gsLst>
            <a:gs pos="98000">
              <a:srgbClr val="FFFF00"/>
            </a:gs>
            <a:gs pos="100000">
              <a:schemeClr val="accent1">
                <a:hueOff val="0"/>
                <a:satOff val="0"/>
                <a:lumOff val="0"/>
                <a:alphaOff val="0"/>
                <a:lumMod val="99000"/>
                <a:satMod val="120000"/>
                <a:shade val="78000"/>
              </a:schemeClr>
            </a:gs>
          </a:gsLst>
        </a:gradFill>
      </dgm:spPr>
    </dgm:pt>
    <dgm:pt modelId="{415BD361-507C-5F48-A7EA-F5B3E2FADE45}" type="pres">
      <dgm:prSet presAssocID="{36D968C7-01B2-744A-9145-ED131DA61334}" presName="spaceB" presStyleCnt="0"/>
      <dgm:spPr/>
    </dgm:pt>
    <dgm:pt modelId="{7C961E2D-B70D-2940-8271-8DD16135BCA7}" type="pres">
      <dgm:prSet presAssocID="{A1497DEE-435F-3045-9F72-405E31C52BC2}" presName="space" presStyleCnt="0"/>
      <dgm:spPr/>
    </dgm:pt>
    <dgm:pt modelId="{9702E2A4-A3AB-C24B-810E-F2BC6E5BEB6E}" type="pres">
      <dgm:prSet presAssocID="{C267C7DA-9863-B64D-A4D5-F7B9F87BE9BB}" presName="compositeA" presStyleCnt="0"/>
      <dgm:spPr/>
    </dgm:pt>
    <dgm:pt modelId="{E22802BA-8DF3-0947-B2D3-96D123E0D7D3}" type="pres">
      <dgm:prSet presAssocID="{C267C7DA-9863-B64D-A4D5-F7B9F87BE9BB}" presName="textA" presStyleLbl="revTx" presStyleIdx="2" presStyleCnt="3" custLinFactNeighborX="25344">
        <dgm:presLayoutVars>
          <dgm:bulletEnabled val="1"/>
        </dgm:presLayoutVars>
      </dgm:prSet>
      <dgm:spPr/>
      <dgm:t>
        <a:bodyPr/>
        <a:lstStyle/>
        <a:p>
          <a:endParaRPr lang="en-US"/>
        </a:p>
      </dgm:t>
    </dgm:pt>
    <dgm:pt modelId="{54DD9D32-5300-BF43-B3D3-7FF11B5B9E29}" type="pres">
      <dgm:prSet presAssocID="{C267C7DA-9863-B64D-A4D5-F7B9F87BE9BB}" presName="circleA" presStyleLbl="node1" presStyleIdx="2" presStyleCnt="3"/>
      <dgm:spPr>
        <a:gradFill rotWithShape="0">
          <a:gsLst>
            <a:gs pos="0">
              <a:schemeClr val="accent1">
                <a:hueOff val="0"/>
                <a:satOff val="0"/>
                <a:lumOff val="0"/>
                <a:alphaOff val="0"/>
                <a:satMod val="103000"/>
                <a:lumMod val="102000"/>
                <a:tint val="94000"/>
              </a:schemeClr>
            </a:gs>
            <a:gs pos="0">
              <a:schemeClr val="accent1">
                <a:hueOff val="0"/>
                <a:satOff val="0"/>
                <a:lumOff val="0"/>
                <a:alphaOff val="0"/>
                <a:satMod val="110000"/>
                <a:lumMod val="100000"/>
                <a:shade val="100000"/>
              </a:schemeClr>
            </a:gs>
            <a:gs pos="0">
              <a:srgbClr val="FFFF00"/>
            </a:gs>
          </a:gsLst>
        </a:gradFill>
      </dgm:spPr>
    </dgm:pt>
    <dgm:pt modelId="{12F00F7D-E87A-304C-8AC2-269CB3571F66}" type="pres">
      <dgm:prSet presAssocID="{C267C7DA-9863-B64D-A4D5-F7B9F87BE9BB}" presName="spaceA" presStyleCnt="0"/>
      <dgm:spPr/>
    </dgm:pt>
  </dgm:ptLst>
  <dgm:cxnLst>
    <dgm:cxn modelId="{5925D85D-DA7B-0B4F-8C62-4487A6B48ABF}" srcId="{9E346F24-63D0-E44E-8FA1-1698B5F007D1}" destId="{36D968C7-01B2-744A-9145-ED131DA61334}" srcOrd="1" destOrd="0" parTransId="{A6815E7F-A4FE-584B-9231-670377EE0429}" sibTransId="{A1497DEE-435F-3045-9F72-405E31C52BC2}"/>
    <dgm:cxn modelId="{149D9C94-0386-482F-8BA5-6B07D0289ABB}" type="presOf" srcId="{36D968C7-01B2-744A-9145-ED131DA61334}" destId="{EC7AF08F-3104-1246-B278-5EB39582B038}" srcOrd="0" destOrd="0" presId="urn:microsoft.com/office/officeart/2005/8/layout/hProcess11"/>
    <dgm:cxn modelId="{F599449F-EE10-4692-943B-725541D0CDF1}" type="presOf" srcId="{9209BD39-0A0D-224A-AE5C-8EA437CA9364}" destId="{EE44AF47-1791-8848-BD3A-556429307FCE}" srcOrd="0" destOrd="0" presId="urn:microsoft.com/office/officeart/2005/8/layout/hProcess11"/>
    <dgm:cxn modelId="{99595B5B-26D9-C949-A88C-5DF187EE11ED}" srcId="{9E346F24-63D0-E44E-8FA1-1698B5F007D1}" destId="{C267C7DA-9863-B64D-A4D5-F7B9F87BE9BB}" srcOrd="2" destOrd="0" parTransId="{C457F2C0-FCC7-AF4F-9484-F504E4C67281}" sibTransId="{7E14C1A8-1834-924E-BAF2-551A2B465B24}"/>
    <dgm:cxn modelId="{4593A59B-EDCC-474E-8757-ED6A83345AD6}" type="presOf" srcId="{9E346F24-63D0-E44E-8FA1-1698B5F007D1}" destId="{858EDE5E-6313-3347-AE49-41777EB0EDF8}" srcOrd="0" destOrd="0" presId="urn:microsoft.com/office/officeart/2005/8/layout/hProcess11"/>
    <dgm:cxn modelId="{7F9A975D-E06D-4927-BB34-DC391CA59508}" type="presOf" srcId="{C267C7DA-9863-B64D-A4D5-F7B9F87BE9BB}" destId="{E22802BA-8DF3-0947-B2D3-96D123E0D7D3}" srcOrd="0" destOrd="0" presId="urn:microsoft.com/office/officeart/2005/8/layout/hProcess11"/>
    <dgm:cxn modelId="{EF97D5B6-3BAC-8543-9B4E-76BF2F9B58AC}" srcId="{9E346F24-63D0-E44E-8FA1-1698B5F007D1}" destId="{9209BD39-0A0D-224A-AE5C-8EA437CA9364}" srcOrd="0" destOrd="0" parTransId="{BE495083-A479-9A42-81FD-0FB71A286D9D}" sibTransId="{B97D6569-67B4-A14F-A719-FC23B288C400}"/>
    <dgm:cxn modelId="{D2ACB656-E1F1-4836-BA68-A52DDAF83F6D}" type="presParOf" srcId="{858EDE5E-6313-3347-AE49-41777EB0EDF8}" destId="{A446F425-E084-BE4F-A369-5DA3B1176778}" srcOrd="0" destOrd="0" presId="urn:microsoft.com/office/officeart/2005/8/layout/hProcess11"/>
    <dgm:cxn modelId="{55105348-9582-4174-8718-0A4721E53DBC}" type="presParOf" srcId="{858EDE5E-6313-3347-AE49-41777EB0EDF8}" destId="{2FAF3AC0-B794-5143-8553-AD0858F8A205}" srcOrd="1" destOrd="0" presId="urn:microsoft.com/office/officeart/2005/8/layout/hProcess11"/>
    <dgm:cxn modelId="{5F07BC1C-FE56-4617-8C62-ACE008A60A96}" type="presParOf" srcId="{2FAF3AC0-B794-5143-8553-AD0858F8A205}" destId="{11780659-F3F8-3144-85F0-418AA9651405}" srcOrd="0" destOrd="0" presId="urn:microsoft.com/office/officeart/2005/8/layout/hProcess11"/>
    <dgm:cxn modelId="{4D298013-85C4-48C8-A4AC-0E2C20D005A5}" type="presParOf" srcId="{11780659-F3F8-3144-85F0-418AA9651405}" destId="{EE44AF47-1791-8848-BD3A-556429307FCE}" srcOrd="0" destOrd="0" presId="urn:microsoft.com/office/officeart/2005/8/layout/hProcess11"/>
    <dgm:cxn modelId="{702569A4-71F6-4478-AFBC-A79A12E725F2}" type="presParOf" srcId="{11780659-F3F8-3144-85F0-418AA9651405}" destId="{EE9E2E7E-2E20-9546-9951-0AE8759D7E06}" srcOrd="1" destOrd="0" presId="urn:microsoft.com/office/officeart/2005/8/layout/hProcess11"/>
    <dgm:cxn modelId="{E4594F16-D4F4-402A-8F97-B63415199A3A}" type="presParOf" srcId="{11780659-F3F8-3144-85F0-418AA9651405}" destId="{1A2D7807-9DE2-AE4F-AA14-15D8AC2BED0C}" srcOrd="2" destOrd="0" presId="urn:microsoft.com/office/officeart/2005/8/layout/hProcess11"/>
    <dgm:cxn modelId="{46408F52-D584-44B8-AEBA-98D47C4EFD9D}" type="presParOf" srcId="{2FAF3AC0-B794-5143-8553-AD0858F8A205}" destId="{7BA63427-F95A-C04F-8252-4332D7FEADF2}" srcOrd="1" destOrd="0" presId="urn:microsoft.com/office/officeart/2005/8/layout/hProcess11"/>
    <dgm:cxn modelId="{EDEE2BC2-70FA-4E93-8DAD-3E3E4239FAA1}" type="presParOf" srcId="{2FAF3AC0-B794-5143-8553-AD0858F8A205}" destId="{AF994EEE-FEED-164D-B3C2-E2846D82B24D}" srcOrd="2" destOrd="0" presId="urn:microsoft.com/office/officeart/2005/8/layout/hProcess11"/>
    <dgm:cxn modelId="{8BB1E8D3-B457-4E36-96D6-E613F5AB8151}" type="presParOf" srcId="{AF994EEE-FEED-164D-B3C2-E2846D82B24D}" destId="{EC7AF08F-3104-1246-B278-5EB39582B038}" srcOrd="0" destOrd="0" presId="urn:microsoft.com/office/officeart/2005/8/layout/hProcess11"/>
    <dgm:cxn modelId="{C99D526D-D720-49C2-9644-B8B7BE748D3F}" type="presParOf" srcId="{AF994EEE-FEED-164D-B3C2-E2846D82B24D}" destId="{49338A06-ED43-5949-BD53-CE5EF4AAD7FC}" srcOrd="1" destOrd="0" presId="urn:microsoft.com/office/officeart/2005/8/layout/hProcess11"/>
    <dgm:cxn modelId="{DE43C091-CA57-40A8-ACDE-96F6D6825FE8}" type="presParOf" srcId="{AF994EEE-FEED-164D-B3C2-E2846D82B24D}" destId="{415BD361-507C-5F48-A7EA-F5B3E2FADE45}" srcOrd="2" destOrd="0" presId="urn:microsoft.com/office/officeart/2005/8/layout/hProcess11"/>
    <dgm:cxn modelId="{882A3E19-DE3F-49D3-8B8E-01CFFF6EAD05}" type="presParOf" srcId="{2FAF3AC0-B794-5143-8553-AD0858F8A205}" destId="{7C961E2D-B70D-2940-8271-8DD16135BCA7}" srcOrd="3" destOrd="0" presId="urn:microsoft.com/office/officeart/2005/8/layout/hProcess11"/>
    <dgm:cxn modelId="{FB7D3D38-DB6B-41B9-A830-CA900FA9FB68}" type="presParOf" srcId="{2FAF3AC0-B794-5143-8553-AD0858F8A205}" destId="{9702E2A4-A3AB-C24B-810E-F2BC6E5BEB6E}" srcOrd="4" destOrd="0" presId="urn:microsoft.com/office/officeart/2005/8/layout/hProcess11"/>
    <dgm:cxn modelId="{DA9C354F-5018-459C-B5A0-04CA35C2C509}" type="presParOf" srcId="{9702E2A4-A3AB-C24B-810E-F2BC6E5BEB6E}" destId="{E22802BA-8DF3-0947-B2D3-96D123E0D7D3}" srcOrd="0" destOrd="0" presId="urn:microsoft.com/office/officeart/2005/8/layout/hProcess11"/>
    <dgm:cxn modelId="{1FCFF0DA-F8B3-4056-8FA4-FF7E927A71CB}" type="presParOf" srcId="{9702E2A4-A3AB-C24B-810E-F2BC6E5BEB6E}" destId="{54DD9D32-5300-BF43-B3D3-7FF11B5B9E29}" srcOrd="1" destOrd="0" presId="urn:microsoft.com/office/officeart/2005/8/layout/hProcess11"/>
    <dgm:cxn modelId="{9EC40530-EA6D-48EA-BBD2-523E79680528}" type="presParOf" srcId="{9702E2A4-A3AB-C24B-810E-F2BC6E5BEB6E}" destId="{12F00F7D-E87A-304C-8AC2-269CB3571F66}"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E346F24-63D0-E44E-8FA1-1698B5F007D1}" type="doc">
      <dgm:prSet loTypeId="urn:microsoft.com/office/officeart/2005/8/layout/hProcess11" loCatId="" qsTypeId="urn:microsoft.com/office/officeart/2005/8/quickstyle/simple4" qsCatId="simple" csTypeId="urn:microsoft.com/office/officeart/2005/8/colors/accent1_2" csCatId="accent1" phldr="1"/>
      <dgm:spPr/>
    </dgm:pt>
    <dgm:pt modelId="{9209BD39-0A0D-224A-AE5C-8EA437CA9364}">
      <dgm:prSet phldrT="[Text]" custT="1"/>
      <dgm:spPr/>
      <dgm:t>
        <a:bodyPr/>
        <a:lstStyle/>
        <a:p>
          <a:r>
            <a:rPr lang="en-GB" sz="2400" b="0" u="none" dirty="0" smtClean="0">
              <a:solidFill>
                <a:schemeClr val="tx1"/>
              </a:solidFill>
            </a:rPr>
            <a:t>30 Nov 2017</a:t>
          </a:r>
          <a:endParaRPr lang="en-US" sz="2400" b="0" u="none" dirty="0">
            <a:solidFill>
              <a:schemeClr val="tx1"/>
            </a:solidFill>
          </a:endParaRPr>
        </a:p>
      </dgm:t>
    </dgm:pt>
    <dgm:pt modelId="{BE495083-A479-9A42-81FD-0FB71A286D9D}" type="parTrans" cxnId="{EF97D5B6-3BAC-8543-9B4E-76BF2F9B58AC}">
      <dgm:prSet/>
      <dgm:spPr/>
      <dgm:t>
        <a:bodyPr/>
        <a:lstStyle/>
        <a:p>
          <a:endParaRPr lang="en-US">
            <a:solidFill>
              <a:schemeClr val="tx1"/>
            </a:solidFill>
          </a:endParaRPr>
        </a:p>
      </dgm:t>
    </dgm:pt>
    <dgm:pt modelId="{B97D6569-67B4-A14F-A719-FC23B288C400}" type="sibTrans" cxnId="{EF97D5B6-3BAC-8543-9B4E-76BF2F9B58AC}">
      <dgm:prSet/>
      <dgm:spPr/>
      <dgm:t>
        <a:bodyPr/>
        <a:lstStyle/>
        <a:p>
          <a:endParaRPr lang="en-US">
            <a:solidFill>
              <a:schemeClr val="tx1"/>
            </a:solidFill>
          </a:endParaRPr>
        </a:p>
      </dgm:t>
    </dgm:pt>
    <dgm:pt modelId="{36D968C7-01B2-744A-9145-ED131DA61334}">
      <dgm:prSet phldrT="[Text]" custT="1"/>
      <dgm:spPr/>
      <dgm:t>
        <a:bodyPr/>
        <a:lstStyle/>
        <a:p>
          <a:r>
            <a:rPr lang="en-GB" sz="2400" b="0" u="none" dirty="0" smtClean="0">
              <a:solidFill>
                <a:schemeClr val="tx1"/>
              </a:solidFill>
            </a:rPr>
            <a:t>30 July 2019</a:t>
          </a:r>
          <a:endParaRPr lang="en-US" sz="2400" b="0" u="none" dirty="0">
            <a:solidFill>
              <a:schemeClr val="tx1"/>
            </a:solidFill>
          </a:endParaRPr>
        </a:p>
      </dgm:t>
    </dgm:pt>
    <dgm:pt modelId="{A6815E7F-A4FE-584B-9231-670377EE0429}" type="parTrans" cxnId="{5925D85D-DA7B-0B4F-8C62-4487A6B48ABF}">
      <dgm:prSet/>
      <dgm:spPr/>
      <dgm:t>
        <a:bodyPr/>
        <a:lstStyle/>
        <a:p>
          <a:endParaRPr lang="en-US">
            <a:solidFill>
              <a:schemeClr val="tx1"/>
            </a:solidFill>
          </a:endParaRPr>
        </a:p>
      </dgm:t>
    </dgm:pt>
    <dgm:pt modelId="{A1497DEE-435F-3045-9F72-405E31C52BC2}" type="sibTrans" cxnId="{5925D85D-DA7B-0B4F-8C62-4487A6B48ABF}">
      <dgm:prSet/>
      <dgm:spPr/>
      <dgm:t>
        <a:bodyPr/>
        <a:lstStyle/>
        <a:p>
          <a:endParaRPr lang="en-US">
            <a:solidFill>
              <a:schemeClr val="tx1"/>
            </a:solidFill>
          </a:endParaRPr>
        </a:p>
      </dgm:t>
    </dgm:pt>
    <dgm:pt modelId="{C267C7DA-9863-B64D-A4D5-F7B9F87BE9BB}">
      <dgm:prSet phldrT="[Text]" custT="1"/>
      <dgm:spPr/>
      <dgm:t>
        <a:bodyPr/>
        <a:lstStyle/>
        <a:p>
          <a:r>
            <a:rPr lang="en-GB" sz="2400" b="0" u="none" dirty="0" smtClean="0">
              <a:solidFill>
                <a:schemeClr val="tx1"/>
              </a:solidFill>
            </a:rPr>
            <a:t>30 July 2019</a:t>
          </a:r>
          <a:endParaRPr lang="en-US" sz="2400" b="0" u="none" dirty="0">
            <a:solidFill>
              <a:schemeClr val="tx1"/>
            </a:solidFill>
          </a:endParaRPr>
        </a:p>
      </dgm:t>
    </dgm:pt>
    <dgm:pt modelId="{C457F2C0-FCC7-AF4F-9484-F504E4C67281}" type="parTrans" cxnId="{99595B5B-26D9-C949-A88C-5DF187EE11ED}">
      <dgm:prSet/>
      <dgm:spPr/>
      <dgm:t>
        <a:bodyPr/>
        <a:lstStyle/>
        <a:p>
          <a:endParaRPr lang="en-US">
            <a:solidFill>
              <a:schemeClr val="tx1"/>
            </a:solidFill>
          </a:endParaRPr>
        </a:p>
      </dgm:t>
    </dgm:pt>
    <dgm:pt modelId="{7E14C1A8-1834-924E-BAF2-551A2B465B24}" type="sibTrans" cxnId="{99595B5B-26D9-C949-A88C-5DF187EE11ED}">
      <dgm:prSet/>
      <dgm:spPr/>
      <dgm:t>
        <a:bodyPr/>
        <a:lstStyle/>
        <a:p>
          <a:pPr rtl="0"/>
          <a:endParaRPr lang="en-US">
            <a:solidFill>
              <a:schemeClr val="tx1"/>
            </a:solidFill>
          </a:endParaRPr>
        </a:p>
      </dgm:t>
    </dgm:pt>
    <dgm:pt modelId="{858EDE5E-6313-3347-AE49-41777EB0EDF8}" type="pres">
      <dgm:prSet presAssocID="{9E346F24-63D0-E44E-8FA1-1698B5F007D1}" presName="Name0" presStyleCnt="0">
        <dgm:presLayoutVars>
          <dgm:dir/>
          <dgm:resizeHandles val="exact"/>
        </dgm:presLayoutVars>
      </dgm:prSet>
      <dgm:spPr/>
    </dgm:pt>
    <dgm:pt modelId="{A446F425-E084-BE4F-A369-5DA3B1176778}" type="pres">
      <dgm:prSet presAssocID="{9E346F24-63D0-E44E-8FA1-1698B5F007D1}" presName="arrow" presStyleLbl="bgShp" presStyleIdx="0" presStyleCnt="1" custLinFactNeighborY="-7094"/>
      <dgm:spPr>
        <a:solidFill>
          <a:srgbClr val="0070C0"/>
        </a:solidFill>
      </dgm:spPr>
    </dgm:pt>
    <dgm:pt modelId="{2FAF3AC0-B794-5143-8553-AD0858F8A205}" type="pres">
      <dgm:prSet presAssocID="{9E346F24-63D0-E44E-8FA1-1698B5F007D1}" presName="points" presStyleCnt="0"/>
      <dgm:spPr/>
    </dgm:pt>
    <dgm:pt modelId="{11780659-F3F8-3144-85F0-418AA9651405}" type="pres">
      <dgm:prSet presAssocID="{9209BD39-0A0D-224A-AE5C-8EA437CA9364}" presName="compositeA" presStyleCnt="0"/>
      <dgm:spPr/>
    </dgm:pt>
    <dgm:pt modelId="{EE44AF47-1791-8848-BD3A-556429307FCE}" type="pres">
      <dgm:prSet presAssocID="{9209BD39-0A0D-224A-AE5C-8EA437CA9364}" presName="textA" presStyleLbl="revTx" presStyleIdx="0" presStyleCnt="3">
        <dgm:presLayoutVars>
          <dgm:bulletEnabled val="1"/>
        </dgm:presLayoutVars>
      </dgm:prSet>
      <dgm:spPr/>
      <dgm:t>
        <a:bodyPr/>
        <a:lstStyle/>
        <a:p>
          <a:endParaRPr lang="en-US"/>
        </a:p>
      </dgm:t>
    </dgm:pt>
    <dgm:pt modelId="{EE9E2E7E-2E20-9546-9951-0AE8759D7E06}" type="pres">
      <dgm:prSet presAssocID="{9209BD39-0A0D-224A-AE5C-8EA437CA9364}" presName="circleA" presStyleLbl="node1" presStyleIdx="0" presStyleCnt="3"/>
      <dgm:spPr>
        <a:gradFill rotWithShape="0">
          <a:gsLst>
            <a:gs pos="98000">
              <a:srgbClr val="FFFF00"/>
            </a:gs>
            <a:gs pos="100000">
              <a:schemeClr val="accent1">
                <a:hueOff val="0"/>
                <a:satOff val="0"/>
                <a:lumOff val="0"/>
                <a:alphaOff val="0"/>
                <a:lumMod val="99000"/>
                <a:satMod val="120000"/>
                <a:shade val="78000"/>
              </a:schemeClr>
            </a:gs>
          </a:gsLst>
        </a:gradFill>
      </dgm:spPr>
    </dgm:pt>
    <dgm:pt modelId="{1A2D7807-9DE2-AE4F-AA14-15D8AC2BED0C}" type="pres">
      <dgm:prSet presAssocID="{9209BD39-0A0D-224A-AE5C-8EA437CA9364}" presName="spaceA" presStyleCnt="0"/>
      <dgm:spPr/>
    </dgm:pt>
    <dgm:pt modelId="{7BA63427-F95A-C04F-8252-4332D7FEADF2}" type="pres">
      <dgm:prSet presAssocID="{B97D6569-67B4-A14F-A719-FC23B288C400}" presName="space" presStyleCnt="0"/>
      <dgm:spPr/>
    </dgm:pt>
    <dgm:pt modelId="{AF994EEE-FEED-164D-B3C2-E2846D82B24D}" type="pres">
      <dgm:prSet presAssocID="{36D968C7-01B2-744A-9145-ED131DA61334}" presName="compositeB" presStyleCnt="0"/>
      <dgm:spPr/>
    </dgm:pt>
    <dgm:pt modelId="{EC7AF08F-3104-1246-B278-5EB39582B038}" type="pres">
      <dgm:prSet presAssocID="{36D968C7-01B2-744A-9145-ED131DA61334}" presName="textB" presStyleLbl="revTx" presStyleIdx="1" presStyleCnt="3" custLinFactY="-16606" custLinFactNeighborX="15050" custLinFactNeighborY="-100000">
        <dgm:presLayoutVars>
          <dgm:bulletEnabled val="1"/>
        </dgm:presLayoutVars>
      </dgm:prSet>
      <dgm:spPr/>
      <dgm:t>
        <a:bodyPr/>
        <a:lstStyle/>
        <a:p>
          <a:endParaRPr lang="en-US"/>
        </a:p>
      </dgm:t>
    </dgm:pt>
    <dgm:pt modelId="{49338A06-ED43-5949-BD53-CE5EF4AAD7FC}" type="pres">
      <dgm:prSet presAssocID="{36D968C7-01B2-744A-9145-ED131DA61334}" presName="circleB" presStyleLbl="node1" presStyleIdx="1" presStyleCnt="3"/>
      <dgm:spPr>
        <a:gradFill rotWithShape="0">
          <a:gsLst>
            <a:gs pos="98000">
              <a:srgbClr val="FFFF00"/>
            </a:gs>
            <a:gs pos="100000">
              <a:schemeClr val="accent1">
                <a:hueOff val="0"/>
                <a:satOff val="0"/>
                <a:lumOff val="0"/>
                <a:alphaOff val="0"/>
                <a:lumMod val="99000"/>
                <a:satMod val="120000"/>
                <a:shade val="78000"/>
              </a:schemeClr>
            </a:gs>
          </a:gsLst>
        </a:gradFill>
      </dgm:spPr>
    </dgm:pt>
    <dgm:pt modelId="{415BD361-507C-5F48-A7EA-F5B3E2FADE45}" type="pres">
      <dgm:prSet presAssocID="{36D968C7-01B2-744A-9145-ED131DA61334}" presName="spaceB" presStyleCnt="0"/>
      <dgm:spPr/>
    </dgm:pt>
    <dgm:pt modelId="{7C961E2D-B70D-2940-8271-8DD16135BCA7}" type="pres">
      <dgm:prSet presAssocID="{A1497DEE-435F-3045-9F72-405E31C52BC2}" presName="space" presStyleCnt="0"/>
      <dgm:spPr/>
    </dgm:pt>
    <dgm:pt modelId="{9702E2A4-A3AB-C24B-810E-F2BC6E5BEB6E}" type="pres">
      <dgm:prSet presAssocID="{C267C7DA-9863-B64D-A4D5-F7B9F87BE9BB}" presName="compositeA" presStyleCnt="0"/>
      <dgm:spPr/>
    </dgm:pt>
    <dgm:pt modelId="{E22802BA-8DF3-0947-B2D3-96D123E0D7D3}" type="pres">
      <dgm:prSet presAssocID="{C267C7DA-9863-B64D-A4D5-F7B9F87BE9BB}" presName="textA" presStyleLbl="revTx" presStyleIdx="2" presStyleCnt="3" custLinFactNeighborX="25344">
        <dgm:presLayoutVars>
          <dgm:bulletEnabled val="1"/>
        </dgm:presLayoutVars>
      </dgm:prSet>
      <dgm:spPr/>
      <dgm:t>
        <a:bodyPr/>
        <a:lstStyle/>
        <a:p>
          <a:endParaRPr lang="en-US"/>
        </a:p>
      </dgm:t>
    </dgm:pt>
    <dgm:pt modelId="{54DD9D32-5300-BF43-B3D3-7FF11B5B9E29}" type="pres">
      <dgm:prSet presAssocID="{C267C7DA-9863-B64D-A4D5-F7B9F87BE9BB}" presName="circleA" presStyleLbl="node1" presStyleIdx="2" presStyleCnt="3"/>
      <dgm:spPr>
        <a:gradFill rotWithShape="0">
          <a:gsLst>
            <a:gs pos="0">
              <a:schemeClr val="accent1">
                <a:hueOff val="0"/>
                <a:satOff val="0"/>
                <a:lumOff val="0"/>
                <a:alphaOff val="0"/>
                <a:satMod val="103000"/>
                <a:lumMod val="102000"/>
                <a:tint val="94000"/>
              </a:schemeClr>
            </a:gs>
            <a:gs pos="0">
              <a:schemeClr val="accent1">
                <a:hueOff val="0"/>
                <a:satOff val="0"/>
                <a:lumOff val="0"/>
                <a:alphaOff val="0"/>
                <a:satMod val="110000"/>
                <a:lumMod val="100000"/>
                <a:shade val="100000"/>
              </a:schemeClr>
            </a:gs>
            <a:gs pos="0">
              <a:srgbClr val="FFFF00"/>
            </a:gs>
          </a:gsLst>
        </a:gradFill>
      </dgm:spPr>
    </dgm:pt>
    <dgm:pt modelId="{12F00F7D-E87A-304C-8AC2-269CB3571F66}" type="pres">
      <dgm:prSet presAssocID="{C267C7DA-9863-B64D-A4D5-F7B9F87BE9BB}" presName="spaceA" presStyleCnt="0"/>
      <dgm:spPr/>
    </dgm:pt>
  </dgm:ptLst>
  <dgm:cxnLst>
    <dgm:cxn modelId="{5925D85D-DA7B-0B4F-8C62-4487A6B48ABF}" srcId="{9E346F24-63D0-E44E-8FA1-1698B5F007D1}" destId="{36D968C7-01B2-744A-9145-ED131DA61334}" srcOrd="1" destOrd="0" parTransId="{A6815E7F-A4FE-584B-9231-670377EE0429}" sibTransId="{A1497DEE-435F-3045-9F72-405E31C52BC2}"/>
    <dgm:cxn modelId="{5EBC84E2-260A-442E-BDF5-39B76F41E886}" type="presOf" srcId="{36D968C7-01B2-744A-9145-ED131DA61334}" destId="{EC7AF08F-3104-1246-B278-5EB39582B038}" srcOrd="0" destOrd="0" presId="urn:microsoft.com/office/officeart/2005/8/layout/hProcess11"/>
    <dgm:cxn modelId="{99595B5B-26D9-C949-A88C-5DF187EE11ED}" srcId="{9E346F24-63D0-E44E-8FA1-1698B5F007D1}" destId="{C267C7DA-9863-B64D-A4D5-F7B9F87BE9BB}" srcOrd="2" destOrd="0" parTransId="{C457F2C0-FCC7-AF4F-9484-F504E4C67281}" sibTransId="{7E14C1A8-1834-924E-BAF2-551A2B465B24}"/>
    <dgm:cxn modelId="{E00BC10F-748B-411B-9234-45E359F7ADF4}" type="presOf" srcId="{9E346F24-63D0-E44E-8FA1-1698B5F007D1}" destId="{858EDE5E-6313-3347-AE49-41777EB0EDF8}" srcOrd="0" destOrd="0" presId="urn:microsoft.com/office/officeart/2005/8/layout/hProcess11"/>
    <dgm:cxn modelId="{52FC96C5-F85D-4451-B2CF-4F51B8942EDA}" type="presOf" srcId="{9209BD39-0A0D-224A-AE5C-8EA437CA9364}" destId="{EE44AF47-1791-8848-BD3A-556429307FCE}" srcOrd="0" destOrd="0" presId="urn:microsoft.com/office/officeart/2005/8/layout/hProcess11"/>
    <dgm:cxn modelId="{AF13923E-5070-461D-9897-C16032AF395E}" type="presOf" srcId="{C267C7DA-9863-B64D-A4D5-F7B9F87BE9BB}" destId="{E22802BA-8DF3-0947-B2D3-96D123E0D7D3}" srcOrd="0" destOrd="0" presId="urn:microsoft.com/office/officeart/2005/8/layout/hProcess11"/>
    <dgm:cxn modelId="{EF97D5B6-3BAC-8543-9B4E-76BF2F9B58AC}" srcId="{9E346F24-63D0-E44E-8FA1-1698B5F007D1}" destId="{9209BD39-0A0D-224A-AE5C-8EA437CA9364}" srcOrd="0" destOrd="0" parTransId="{BE495083-A479-9A42-81FD-0FB71A286D9D}" sibTransId="{B97D6569-67B4-A14F-A719-FC23B288C400}"/>
    <dgm:cxn modelId="{E04A3636-D71A-4A42-9AE6-971AA4128011}" type="presParOf" srcId="{858EDE5E-6313-3347-AE49-41777EB0EDF8}" destId="{A446F425-E084-BE4F-A369-5DA3B1176778}" srcOrd="0" destOrd="0" presId="urn:microsoft.com/office/officeart/2005/8/layout/hProcess11"/>
    <dgm:cxn modelId="{259AF093-B682-45E1-9D6A-D230A4C64B16}" type="presParOf" srcId="{858EDE5E-6313-3347-AE49-41777EB0EDF8}" destId="{2FAF3AC0-B794-5143-8553-AD0858F8A205}" srcOrd="1" destOrd="0" presId="urn:microsoft.com/office/officeart/2005/8/layout/hProcess11"/>
    <dgm:cxn modelId="{FA1A58D7-334B-4337-826D-496B5F3E3D59}" type="presParOf" srcId="{2FAF3AC0-B794-5143-8553-AD0858F8A205}" destId="{11780659-F3F8-3144-85F0-418AA9651405}" srcOrd="0" destOrd="0" presId="urn:microsoft.com/office/officeart/2005/8/layout/hProcess11"/>
    <dgm:cxn modelId="{D91D2FE0-6867-4BC1-B80D-B0B736498341}" type="presParOf" srcId="{11780659-F3F8-3144-85F0-418AA9651405}" destId="{EE44AF47-1791-8848-BD3A-556429307FCE}" srcOrd="0" destOrd="0" presId="urn:microsoft.com/office/officeart/2005/8/layout/hProcess11"/>
    <dgm:cxn modelId="{3441A018-23B3-4E0E-8D4C-300306D40E57}" type="presParOf" srcId="{11780659-F3F8-3144-85F0-418AA9651405}" destId="{EE9E2E7E-2E20-9546-9951-0AE8759D7E06}" srcOrd="1" destOrd="0" presId="urn:microsoft.com/office/officeart/2005/8/layout/hProcess11"/>
    <dgm:cxn modelId="{9485DF91-A25F-487D-9CC0-A0F3462F654D}" type="presParOf" srcId="{11780659-F3F8-3144-85F0-418AA9651405}" destId="{1A2D7807-9DE2-AE4F-AA14-15D8AC2BED0C}" srcOrd="2" destOrd="0" presId="urn:microsoft.com/office/officeart/2005/8/layout/hProcess11"/>
    <dgm:cxn modelId="{08A1EBBA-52D8-4CAE-9629-AB16CB0A3458}" type="presParOf" srcId="{2FAF3AC0-B794-5143-8553-AD0858F8A205}" destId="{7BA63427-F95A-C04F-8252-4332D7FEADF2}" srcOrd="1" destOrd="0" presId="urn:microsoft.com/office/officeart/2005/8/layout/hProcess11"/>
    <dgm:cxn modelId="{6CC15974-C91B-4D3F-802C-C24B4ADF5307}" type="presParOf" srcId="{2FAF3AC0-B794-5143-8553-AD0858F8A205}" destId="{AF994EEE-FEED-164D-B3C2-E2846D82B24D}" srcOrd="2" destOrd="0" presId="urn:microsoft.com/office/officeart/2005/8/layout/hProcess11"/>
    <dgm:cxn modelId="{27F1706B-5C00-4E96-AE3C-E90B453F464F}" type="presParOf" srcId="{AF994EEE-FEED-164D-B3C2-E2846D82B24D}" destId="{EC7AF08F-3104-1246-B278-5EB39582B038}" srcOrd="0" destOrd="0" presId="urn:microsoft.com/office/officeart/2005/8/layout/hProcess11"/>
    <dgm:cxn modelId="{5738E415-EED9-4F4D-84E0-2C25D301DA2B}" type="presParOf" srcId="{AF994EEE-FEED-164D-B3C2-E2846D82B24D}" destId="{49338A06-ED43-5949-BD53-CE5EF4AAD7FC}" srcOrd="1" destOrd="0" presId="urn:microsoft.com/office/officeart/2005/8/layout/hProcess11"/>
    <dgm:cxn modelId="{CB9768E5-F173-47B1-82DB-3A48B1FEC16A}" type="presParOf" srcId="{AF994EEE-FEED-164D-B3C2-E2846D82B24D}" destId="{415BD361-507C-5F48-A7EA-F5B3E2FADE45}" srcOrd="2" destOrd="0" presId="urn:microsoft.com/office/officeart/2005/8/layout/hProcess11"/>
    <dgm:cxn modelId="{68B90F1F-A84F-4B83-90A5-38020E405131}" type="presParOf" srcId="{2FAF3AC0-B794-5143-8553-AD0858F8A205}" destId="{7C961E2D-B70D-2940-8271-8DD16135BCA7}" srcOrd="3" destOrd="0" presId="urn:microsoft.com/office/officeart/2005/8/layout/hProcess11"/>
    <dgm:cxn modelId="{3122DDB0-69E2-4235-9A32-6DD325E44863}" type="presParOf" srcId="{2FAF3AC0-B794-5143-8553-AD0858F8A205}" destId="{9702E2A4-A3AB-C24B-810E-F2BC6E5BEB6E}" srcOrd="4" destOrd="0" presId="urn:microsoft.com/office/officeart/2005/8/layout/hProcess11"/>
    <dgm:cxn modelId="{BB4D1C54-EAF5-4712-B304-B0E8DB179CAD}" type="presParOf" srcId="{9702E2A4-A3AB-C24B-810E-F2BC6E5BEB6E}" destId="{E22802BA-8DF3-0947-B2D3-96D123E0D7D3}" srcOrd="0" destOrd="0" presId="urn:microsoft.com/office/officeart/2005/8/layout/hProcess11"/>
    <dgm:cxn modelId="{9BDA62DE-E11D-4D27-87FD-6320F2D79C87}" type="presParOf" srcId="{9702E2A4-A3AB-C24B-810E-F2BC6E5BEB6E}" destId="{54DD9D32-5300-BF43-B3D3-7FF11B5B9E29}" srcOrd="1" destOrd="0" presId="urn:microsoft.com/office/officeart/2005/8/layout/hProcess11"/>
    <dgm:cxn modelId="{B3F3911F-6B9C-40D6-8F5F-32523797E8F5}" type="presParOf" srcId="{9702E2A4-A3AB-C24B-810E-F2BC6E5BEB6E}" destId="{12F00F7D-E87A-304C-8AC2-269CB3571F66}"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E346F24-63D0-E44E-8FA1-1698B5F007D1}" type="doc">
      <dgm:prSet loTypeId="urn:microsoft.com/office/officeart/2005/8/layout/hProcess11" loCatId="" qsTypeId="urn:microsoft.com/office/officeart/2005/8/quickstyle/simple4" qsCatId="simple" csTypeId="urn:microsoft.com/office/officeart/2005/8/colors/accent1_2" csCatId="accent1" phldr="1"/>
      <dgm:spPr/>
    </dgm:pt>
    <dgm:pt modelId="{9209BD39-0A0D-224A-AE5C-8EA437CA9364}">
      <dgm:prSet phldrT="[Text]" custT="1"/>
      <dgm:spPr/>
      <dgm:t>
        <a:bodyPr/>
        <a:lstStyle/>
        <a:p>
          <a:r>
            <a:rPr lang="en-GB" sz="2400" b="0" u="none" dirty="0" smtClean="0">
              <a:solidFill>
                <a:schemeClr val="tx1"/>
              </a:solidFill>
            </a:rPr>
            <a:t>14 Oct 2019</a:t>
          </a:r>
          <a:endParaRPr lang="en-US" sz="2400" b="0" u="none" dirty="0">
            <a:solidFill>
              <a:schemeClr val="tx1"/>
            </a:solidFill>
          </a:endParaRPr>
        </a:p>
      </dgm:t>
    </dgm:pt>
    <dgm:pt modelId="{BE495083-A479-9A42-81FD-0FB71A286D9D}" type="parTrans" cxnId="{EF97D5B6-3BAC-8543-9B4E-76BF2F9B58AC}">
      <dgm:prSet/>
      <dgm:spPr/>
      <dgm:t>
        <a:bodyPr/>
        <a:lstStyle/>
        <a:p>
          <a:endParaRPr lang="en-US">
            <a:solidFill>
              <a:schemeClr val="tx1"/>
            </a:solidFill>
          </a:endParaRPr>
        </a:p>
      </dgm:t>
    </dgm:pt>
    <dgm:pt modelId="{B97D6569-67B4-A14F-A719-FC23B288C400}" type="sibTrans" cxnId="{EF97D5B6-3BAC-8543-9B4E-76BF2F9B58AC}">
      <dgm:prSet/>
      <dgm:spPr/>
      <dgm:t>
        <a:bodyPr/>
        <a:lstStyle/>
        <a:p>
          <a:endParaRPr lang="en-US">
            <a:solidFill>
              <a:schemeClr val="tx1"/>
            </a:solidFill>
          </a:endParaRPr>
        </a:p>
      </dgm:t>
    </dgm:pt>
    <dgm:pt modelId="{36D968C7-01B2-744A-9145-ED131DA61334}">
      <dgm:prSet phldrT="[Text]" custT="1"/>
      <dgm:spPr/>
      <dgm:t>
        <a:bodyPr/>
        <a:lstStyle/>
        <a:p>
          <a:endParaRPr lang="en-US" sz="2400" b="0" u="none" dirty="0">
            <a:solidFill>
              <a:schemeClr val="tx1"/>
            </a:solidFill>
          </a:endParaRPr>
        </a:p>
      </dgm:t>
    </dgm:pt>
    <dgm:pt modelId="{A6815E7F-A4FE-584B-9231-670377EE0429}" type="parTrans" cxnId="{5925D85D-DA7B-0B4F-8C62-4487A6B48ABF}">
      <dgm:prSet/>
      <dgm:spPr/>
      <dgm:t>
        <a:bodyPr/>
        <a:lstStyle/>
        <a:p>
          <a:endParaRPr lang="en-US">
            <a:solidFill>
              <a:schemeClr val="tx1"/>
            </a:solidFill>
          </a:endParaRPr>
        </a:p>
      </dgm:t>
    </dgm:pt>
    <dgm:pt modelId="{A1497DEE-435F-3045-9F72-405E31C52BC2}" type="sibTrans" cxnId="{5925D85D-DA7B-0B4F-8C62-4487A6B48ABF}">
      <dgm:prSet/>
      <dgm:spPr/>
      <dgm:t>
        <a:bodyPr/>
        <a:lstStyle/>
        <a:p>
          <a:endParaRPr lang="en-US">
            <a:solidFill>
              <a:schemeClr val="tx1"/>
            </a:solidFill>
          </a:endParaRPr>
        </a:p>
      </dgm:t>
    </dgm:pt>
    <dgm:pt modelId="{C267C7DA-9863-B64D-A4D5-F7B9F87BE9BB}">
      <dgm:prSet phldrT="[Text]" custT="1"/>
      <dgm:spPr/>
      <dgm:t>
        <a:bodyPr/>
        <a:lstStyle/>
        <a:p>
          <a:r>
            <a:rPr lang="en-GB" sz="2400" b="0" u="none" dirty="0" smtClean="0">
              <a:solidFill>
                <a:schemeClr val="tx1"/>
              </a:solidFill>
            </a:rPr>
            <a:t>30 March 2018</a:t>
          </a:r>
          <a:endParaRPr lang="en-US" sz="2400" b="0" u="none" dirty="0">
            <a:solidFill>
              <a:schemeClr val="tx1"/>
            </a:solidFill>
          </a:endParaRPr>
        </a:p>
      </dgm:t>
    </dgm:pt>
    <dgm:pt modelId="{C457F2C0-FCC7-AF4F-9484-F504E4C67281}" type="parTrans" cxnId="{99595B5B-26D9-C949-A88C-5DF187EE11ED}">
      <dgm:prSet/>
      <dgm:spPr/>
      <dgm:t>
        <a:bodyPr/>
        <a:lstStyle/>
        <a:p>
          <a:endParaRPr lang="en-US">
            <a:solidFill>
              <a:schemeClr val="tx1"/>
            </a:solidFill>
          </a:endParaRPr>
        </a:p>
      </dgm:t>
    </dgm:pt>
    <dgm:pt modelId="{7E14C1A8-1834-924E-BAF2-551A2B465B24}" type="sibTrans" cxnId="{99595B5B-26D9-C949-A88C-5DF187EE11ED}">
      <dgm:prSet/>
      <dgm:spPr/>
      <dgm:t>
        <a:bodyPr/>
        <a:lstStyle/>
        <a:p>
          <a:pPr rtl="0"/>
          <a:endParaRPr lang="en-US">
            <a:solidFill>
              <a:schemeClr val="tx1"/>
            </a:solidFill>
          </a:endParaRPr>
        </a:p>
      </dgm:t>
    </dgm:pt>
    <dgm:pt modelId="{858EDE5E-6313-3347-AE49-41777EB0EDF8}" type="pres">
      <dgm:prSet presAssocID="{9E346F24-63D0-E44E-8FA1-1698B5F007D1}" presName="Name0" presStyleCnt="0">
        <dgm:presLayoutVars>
          <dgm:dir/>
          <dgm:resizeHandles val="exact"/>
        </dgm:presLayoutVars>
      </dgm:prSet>
      <dgm:spPr/>
    </dgm:pt>
    <dgm:pt modelId="{A446F425-E084-BE4F-A369-5DA3B1176778}" type="pres">
      <dgm:prSet presAssocID="{9E346F24-63D0-E44E-8FA1-1698B5F007D1}" presName="arrow" presStyleLbl="bgShp" presStyleIdx="0" presStyleCnt="1" custLinFactNeighborY="-7094"/>
      <dgm:spPr>
        <a:solidFill>
          <a:srgbClr val="0070C0"/>
        </a:solidFill>
      </dgm:spPr>
    </dgm:pt>
    <dgm:pt modelId="{2FAF3AC0-B794-5143-8553-AD0858F8A205}" type="pres">
      <dgm:prSet presAssocID="{9E346F24-63D0-E44E-8FA1-1698B5F007D1}" presName="points" presStyleCnt="0"/>
      <dgm:spPr/>
    </dgm:pt>
    <dgm:pt modelId="{11780659-F3F8-3144-85F0-418AA9651405}" type="pres">
      <dgm:prSet presAssocID="{9209BD39-0A0D-224A-AE5C-8EA437CA9364}" presName="compositeA" presStyleCnt="0"/>
      <dgm:spPr/>
    </dgm:pt>
    <dgm:pt modelId="{EE44AF47-1791-8848-BD3A-556429307FCE}" type="pres">
      <dgm:prSet presAssocID="{9209BD39-0A0D-224A-AE5C-8EA437CA9364}" presName="textA" presStyleLbl="revTx" presStyleIdx="0" presStyleCnt="3">
        <dgm:presLayoutVars>
          <dgm:bulletEnabled val="1"/>
        </dgm:presLayoutVars>
      </dgm:prSet>
      <dgm:spPr/>
      <dgm:t>
        <a:bodyPr/>
        <a:lstStyle/>
        <a:p>
          <a:endParaRPr lang="en-US"/>
        </a:p>
      </dgm:t>
    </dgm:pt>
    <dgm:pt modelId="{EE9E2E7E-2E20-9546-9951-0AE8759D7E06}" type="pres">
      <dgm:prSet presAssocID="{9209BD39-0A0D-224A-AE5C-8EA437CA9364}" presName="circleA" presStyleLbl="node1" presStyleIdx="0" presStyleCnt="3"/>
      <dgm:spPr>
        <a:gradFill rotWithShape="0">
          <a:gsLst>
            <a:gs pos="98000">
              <a:srgbClr val="FFFF00"/>
            </a:gs>
            <a:gs pos="100000">
              <a:schemeClr val="accent1">
                <a:hueOff val="0"/>
                <a:satOff val="0"/>
                <a:lumOff val="0"/>
                <a:alphaOff val="0"/>
                <a:lumMod val="99000"/>
                <a:satMod val="120000"/>
                <a:shade val="78000"/>
              </a:schemeClr>
            </a:gs>
          </a:gsLst>
        </a:gradFill>
      </dgm:spPr>
    </dgm:pt>
    <dgm:pt modelId="{1A2D7807-9DE2-AE4F-AA14-15D8AC2BED0C}" type="pres">
      <dgm:prSet presAssocID="{9209BD39-0A0D-224A-AE5C-8EA437CA9364}" presName="spaceA" presStyleCnt="0"/>
      <dgm:spPr/>
    </dgm:pt>
    <dgm:pt modelId="{7BA63427-F95A-C04F-8252-4332D7FEADF2}" type="pres">
      <dgm:prSet presAssocID="{B97D6569-67B4-A14F-A719-FC23B288C400}" presName="space" presStyleCnt="0"/>
      <dgm:spPr/>
    </dgm:pt>
    <dgm:pt modelId="{AF994EEE-FEED-164D-B3C2-E2846D82B24D}" type="pres">
      <dgm:prSet presAssocID="{36D968C7-01B2-744A-9145-ED131DA61334}" presName="compositeB" presStyleCnt="0"/>
      <dgm:spPr/>
    </dgm:pt>
    <dgm:pt modelId="{EC7AF08F-3104-1246-B278-5EB39582B038}" type="pres">
      <dgm:prSet presAssocID="{36D968C7-01B2-744A-9145-ED131DA61334}" presName="textB" presStyleLbl="revTx" presStyleIdx="1" presStyleCnt="3" custLinFactY="-16606" custLinFactNeighborX="15050" custLinFactNeighborY="-100000">
        <dgm:presLayoutVars>
          <dgm:bulletEnabled val="1"/>
        </dgm:presLayoutVars>
      </dgm:prSet>
      <dgm:spPr/>
      <dgm:t>
        <a:bodyPr/>
        <a:lstStyle/>
        <a:p>
          <a:endParaRPr lang="en-US"/>
        </a:p>
      </dgm:t>
    </dgm:pt>
    <dgm:pt modelId="{49338A06-ED43-5949-BD53-CE5EF4AAD7FC}" type="pres">
      <dgm:prSet presAssocID="{36D968C7-01B2-744A-9145-ED131DA61334}" presName="circleB" presStyleLbl="node1" presStyleIdx="1" presStyleCnt="3" custLinFactX="23761" custLinFactNeighborX="100000" custLinFactNeighborY="-21673"/>
      <dgm:spPr>
        <a:solidFill>
          <a:srgbClr val="005DA2"/>
        </a:solidFill>
      </dgm:spPr>
    </dgm:pt>
    <dgm:pt modelId="{415BD361-507C-5F48-A7EA-F5B3E2FADE45}" type="pres">
      <dgm:prSet presAssocID="{36D968C7-01B2-744A-9145-ED131DA61334}" presName="spaceB" presStyleCnt="0"/>
      <dgm:spPr/>
    </dgm:pt>
    <dgm:pt modelId="{7C961E2D-B70D-2940-8271-8DD16135BCA7}" type="pres">
      <dgm:prSet presAssocID="{A1497DEE-435F-3045-9F72-405E31C52BC2}" presName="space" presStyleCnt="0"/>
      <dgm:spPr/>
    </dgm:pt>
    <dgm:pt modelId="{9702E2A4-A3AB-C24B-810E-F2BC6E5BEB6E}" type="pres">
      <dgm:prSet presAssocID="{C267C7DA-9863-B64D-A4D5-F7B9F87BE9BB}" presName="compositeA" presStyleCnt="0"/>
      <dgm:spPr/>
    </dgm:pt>
    <dgm:pt modelId="{E22802BA-8DF3-0947-B2D3-96D123E0D7D3}" type="pres">
      <dgm:prSet presAssocID="{C267C7DA-9863-B64D-A4D5-F7B9F87BE9BB}" presName="textA" presStyleLbl="revTx" presStyleIdx="2" presStyleCnt="3" custLinFactNeighborX="25344">
        <dgm:presLayoutVars>
          <dgm:bulletEnabled val="1"/>
        </dgm:presLayoutVars>
      </dgm:prSet>
      <dgm:spPr/>
      <dgm:t>
        <a:bodyPr/>
        <a:lstStyle/>
        <a:p>
          <a:endParaRPr lang="en-US"/>
        </a:p>
      </dgm:t>
    </dgm:pt>
    <dgm:pt modelId="{54DD9D32-5300-BF43-B3D3-7FF11B5B9E29}" type="pres">
      <dgm:prSet presAssocID="{C267C7DA-9863-B64D-A4D5-F7B9F87BE9BB}" presName="circleA" presStyleLbl="node1" presStyleIdx="2" presStyleCnt="3"/>
      <dgm:spPr>
        <a:gradFill rotWithShape="0">
          <a:gsLst>
            <a:gs pos="0">
              <a:schemeClr val="accent1">
                <a:hueOff val="0"/>
                <a:satOff val="0"/>
                <a:lumOff val="0"/>
                <a:alphaOff val="0"/>
                <a:satMod val="103000"/>
                <a:lumMod val="102000"/>
                <a:tint val="94000"/>
              </a:schemeClr>
            </a:gs>
            <a:gs pos="0">
              <a:schemeClr val="accent1">
                <a:hueOff val="0"/>
                <a:satOff val="0"/>
                <a:lumOff val="0"/>
                <a:alphaOff val="0"/>
                <a:satMod val="110000"/>
                <a:lumMod val="100000"/>
                <a:shade val="100000"/>
              </a:schemeClr>
            </a:gs>
            <a:gs pos="0">
              <a:srgbClr val="FFFF00"/>
            </a:gs>
          </a:gsLst>
        </a:gradFill>
      </dgm:spPr>
    </dgm:pt>
    <dgm:pt modelId="{12F00F7D-E87A-304C-8AC2-269CB3571F66}" type="pres">
      <dgm:prSet presAssocID="{C267C7DA-9863-B64D-A4D5-F7B9F87BE9BB}" presName="spaceA" presStyleCnt="0"/>
      <dgm:spPr/>
    </dgm:pt>
  </dgm:ptLst>
  <dgm:cxnLst>
    <dgm:cxn modelId="{5925D85D-DA7B-0B4F-8C62-4487A6B48ABF}" srcId="{9E346F24-63D0-E44E-8FA1-1698B5F007D1}" destId="{36D968C7-01B2-744A-9145-ED131DA61334}" srcOrd="1" destOrd="0" parTransId="{A6815E7F-A4FE-584B-9231-670377EE0429}" sibTransId="{A1497DEE-435F-3045-9F72-405E31C52BC2}"/>
    <dgm:cxn modelId="{5B644BB9-7592-4D00-B850-7AEEC72FD052}" type="presOf" srcId="{9E346F24-63D0-E44E-8FA1-1698B5F007D1}" destId="{858EDE5E-6313-3347-AE49-41777EB0EDF8}" srcOrd="0" destOrd="0" presId="urn:microsoft.com/office/officeart/2005/8/layout/hProcess11"/>
    <dgm:cxn modelId="{79E4338A-35B3-41C3-8D70-4F34DA95A1D8}" type="presOf" srcId="{9209BD39-0A0D-224A-AE5C-8EA437CA9364}" destId="{EE44AF47-1791-8848-BD3A-556429307FCE}" srcOrd="0" destOrd="0" presId="urn:microsoft.com/office/officeart/2005/8/layout/hProcess11"/>
    <dgm:cxn modelId="{543A760D-57A2-427F-847E-E7694A981CE5}" type="presOf" srcId="{C267C7DA-9863-B64D-A4D5-F7B9F87BE9BB}" destId="{E22802BA-8DF3-0947-B2D3-96D123E0D7D3}" srcOrd="0" destOrd="0" presId="urn:microsoft.com/office/officeart/2005/8/layout/hProcess11"/>
    <dgm:cxn modelId="{13DED0DF-5E98-480F-B4A5-9C0391C5E8E3}" type="presOf" srcId="{36D968C7-01B2-744A-9145-ED131DA61334}" destId="{EC7AF08F-3104-1246-B278-5EB39582B038}" srcOrd="0" destOrd="0" presId="urn:microsoft.com/office/officeart/2005/8/layout/hProcess11"/>
    <dgm:cxn modelId="{99595B5B-26D9-C949-A88C-5DF187EE11ED}" srcId="{9E346F24-63D0-E44E-8FA1-1698B5F007D1}" destId="{C267C7DA-9863-B64D-A4D5-F7B9F87BE9BB}" srcOrd="2" destOrd="0" parTransId="{C457F2C0-FCC7-AF4F-9484-F504E4C67281}" sibTransId="{7E14C1A8-1834-924E-BAF2-551A2B465B24}"/>
    <dgm:cxn modelId="{EF97D5B6-3BAC-8543-9B4E-76BF2F9B58AC}" srcId="{9E346F24-63D0-E44E-8FA1-1698B5F007D1}" destId="{9209BD39-0A0D-224A-AE5C-8EA437CA9364}" srcOrd="0" destOrd="0" parTransId="{BE495083-A479-9A42-81FD-0FB71A286D9D}" sibTransId="{B97D6569-67B4-A14F-A719-FC23B288C400}"/>
    <dgm:cxn modelId="{2A52E454-AA36-49ED-989C-5E99D9DF58A3}" type="presParOf" srcId="{858EDE5E-6313-3347-AE49-41777EB0EDF8}" destId="{A446F425-E084-BE4F-A369-5DA3B1176778}" srcOrd="0" destOrd="0" presId="urn:microsoft.com/office/officeart/2005/8/layout/hProcess11"/>
    <dgm:cxn modelId="{40C1B81C-67AF-407B-AEF2-27FB8E6C22D3}" type="presParOf" srcId="{858EDE5E-6313-3347-AE49-41777EB0EDF8}" destId="{2FAF3AC0-B794-5143-8553-AD0858F8A205}" srcOrd="1" destOrd="0" presId="urn:microsoft.com/office/officeart/2005/8/layout/hProcess11"/>
    <dgm:cxn modelId="{D0EBA742-A913-419E-890C-ACCDFF1574BA}" type="presParOf" srcId="{2FAF3AC0-B794-5143-8553-AD0858F8A205}" destId="{11780659-F3F8-3144-85F0-418AA9651405}" srcOrd="0" destOrd="0" presId="urn:microsoft.com/office/officeart/2005/8/layout/hProcess11"/>
    <dgm:cxn modelId="{879F4906-F190-406F-8031-DF9AC9F9E3ED}" type="presParOf" srcId="{11780659-F3F8-3144-85F0-418AA9651405}" destId="{EE44AF47-1791-8848-BD3A-556429307FCE}" srcOrd="0" destOrd="0" presId="urn:microsoft.com/office/officeart/2005/8/layout/hProcess11"/>
    <dgm:cxn modelId="{04A54278-226F-41BF-98BD-BF183A047414}" type="presParOf" srcId="{11780659-F3F8-3144-85F0-418AA9651405}" destId="{EE9E2E7E-2E20-9546-9951-0AE8759D7E06}" srcOrd="1" destOrd="0" presId="urn:microsoft.com/office/officeart/2005/8/layout/hProcess11"/>
    <dgm:cxn modelId="{A0C67241-254F-417A-865E-0AEAB471868C}" type="presParOf" srcId="{11780659-F3F8-3144-85F0-418AA9651405}" destId="{1A2D7807-9DE2-AE4F-AA14-15D8AC2BED0C}" srcOrd="2" destOrd="0" presId="urn:microsoft.com/office/officeart/2005/8/layout/hProcess11"/>
    <dgm:cxn modelId="{55D70CEA-02D0-4D3D-8063-21909BB028FA}" type="presParOf" srcId="{2FAF3AC0-B794-5143-8553-AD0858F8A205}" destId="{7BA63427-F95A-C04F-8252-4332D7FEADF2}" srcOrd="1" destOrd="0" presId="urn:microsoft.com/office/officeart/2005/8/layout/hProcess11"/>
    <dgm:cxn modelId="{326231CD-2BE0-4BD6-AA3F-59FC3CECFEEF}" type="presParOf" srcId="{2FAF3AC0-B794-5143-8553-AD0858F8A205}" destId="{AF994EEE-FEED-164D-B3C2-E2846D82B24D}" srcOrd="2" destOrd="0" presId="urn:microsoft.com/office/officeart/2005/8/layout/hProcess11"/>
    <dgm:cxn modelId="{4EA5C1DC-AEAB-46B5-ADCE-8E6AFC48E907}" type="presParOf" srcId="{AF994EEE-FEED-164D-B3C2-E2846D82B24D}" destId="{EC7AF08F-3104-1246-B278-5EB39582B038}" srcOrd="0" destOrd="0" presId="urn:microsoft.com/office/officeart/2005/8/layout/hProcess11"/>
    <dgm:cxn modelId="{27FBFC4D-2EA7-40A9-BE56-7CE157202450}" type="presParOf" srcId="{AF994EEE-FEED-164D-B3C2-E2846D82B24D}" destId="{49338A06-ED43-5949-BD53-CE5EF4AAD7FC}" srcOrd="1" destOrd="0" presId="urn:microsoft.com/office/officeart/2005/8/layout/hProcess11"/>
    <dgm:cxn modelId="{1773AA49-84B4-4B28-A9ED-2A9537C51A93}" type="presParOf" srcId="{AF994EEE-FEED-164D-B3C2-E2846D82B24D}" destId="{415BD361-507C-5F48-A7EA-F5B3E2FADE45}" srcOrd="2" destOrd="0" presId="urn:microsoft.com/office/officeart/2005/8/layout/hProcess11"/>
    <dgm:cxn modelId="{36F5FDD1-F948-4288-B6DA-289B13EFD293}" type="presParOf" srcId="{2FAF3AC0-B794-5143-8553-AD0858F8A205}" destId="{7C961E2D-B70D-2940-8271-8DD16135BCA7}" srcOrd="3" destOrd="0" presId="urn:microsoft.com/office/officeart/2005/8/layout/hProcess11"/>
    <dgm:cxn modelId="{892B018A-EAC5-4D77-8B06-74598D1B9E81}" type="presParOf" srcId="{2FAF3AC0-B794-5143-8553-AD0858F8A205}" destId="{9702E2A4-A3AB-C24B-810E-F2BC6E5BEB6E}" srcOrd="4" destOrd="0" presId="urn:microsoft.com/office/officeart/2005/8/layout/hProcess11"/>
    <dgm:cxn modelId="{4CF51A19-8F44-4DF7-B7AE-27C21CA36345}" type="presParOf" srcId="{9702E2A4-A3AB-C24B-810E-F2BC6E5BEB6E}" destId="{E22802BA-8DF3-0947-B2D3-96D123E0D7D3}" srcOrd="0" destOrd="0" presId="urn:microsoft.com/office/officeart/2005/8/layout/hProcess11"/>
    <dgm:cxn modelId="{FBD0C0F6-1AE6-43F9-97E6-9EEA180A6EB1}" type="presParOf" srcId="{9702E2A4-A3AB-C24B-810E-F2BC6E5BEB6E}" destId="{54DD9D32-5300-BF43-B3D3-7FF11B5B9E29}" srcOrd="1" destOrd="0" presId="urn:microsoft.com/office/officeart/2005/8/layout/hProcess11"/>
    <dgm:cxn modelId="{15D13448-388C-4003-BB42-F25B57D74057}" type="presParOf" srcId="{9702E2A4-A3AB-C24B-810E-F2BC6E5BEB6E}" destId="{12F00F7D-E87A-304C-8AC2-269CB3571F66}"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E346F24-63D0-E44E-8FA1-1698B5F007D1}" type="doc">
      <dgm:prSet loTypeId="urn:microsoft.com/office/officeart/2005/8/layout/hProcess11" loCatId="" qsTypeId="urn:microsoft.com/office/officeart/2005/8/quickstyle/simple4" qsCatId="simple" csTypeId="urn:microsoft.com/office/officeart/2005/8/colors/accent1_2" csCatId="accent1" phldr="1"/>
      <dgm:spPr/>
    </dgm:pt>
    <dgm:pt modelId="{9209BD39-0A0D-224A-AE5C-8EA437CA9364}">
      <dgm:prSet phldrT="[Text]" custT="1"/>
      <dgm:spPr/>
      <dgm:t>
        <a:bodyPr/>
        <a:lstStyle/>
        <a:p>
          <a:r>
            <a:rPr lang="en-GB" sz="2400" b="0" u="none" dirty="0" smtClean="0"/>
            <a:t>14 Oct 2019…….</a:t>
          </a:r>
          <a:endParaRPr lang="en-US" sz="2400" b="0" u="none" dirty="0">
            <a:solidFill>
              <a:schemeClr val="tx1"/>
            </a:solidFill>
          </a:endParaRPr>
        </a:p>
      </dgm:t>
    </dgm:pt>
    <dgm:pt modelId="{BE495083-A479-9A42-81FD-0FB71A286D9D}" type="parTrans" cxnId="{EF97D5B6-3BAC-8543-9B4E-76BF2F9B58AC}">
      <dgm:prSet/>
      <dgm:spPr/>
      <dgm:t>
        <a:bodyPr/>
        <a:lstStyle/>
        <a:p>
          <a:endParaRPr lang="en-US">
            <a:solidFill>
              <a:schemeClr val="tx1"/>
            </a:solidFill>
          </a:endParaRPr>
        </a:p>
      </dgm:t>
    </dgm:pt>
    <dgm:pt modelId="{B97D6569-67B4-A14F-A719-FC23B288C400}" type="sibTrans" cxnId="{EF97D5B6-3BAC-8543-9B4E-76BF2F9B58AC}">
      <dgm:prSet/>
      <dgm:spPr/>
      <dgm:t>
        <a:bodyPr/>
        <a:lstStyle/>
        <a:p>
          <a:endParaRPr lang="en-US">
            <a:solidFill>
              <a:schemeClr val="tx1"/>
            </a:solidFill>
          </a:endParaRPr>
        </a:p>
      </dgm:t>
    </dgm:pt>
    <dgm:pt modelId="{36D968C7-01B2-744A-9145-ED131DA61334}">
      <dgm:prSet phldrT="[Text]" custT="1"/>
      <dgm:spPr/>
      <dgm:t>
        <a:bodyPr/>
        <a:lstStyle/>
        <a:p>
          <a:r>
            <a:rPr lang="en-GB" sz="2400" b="0" u="none" dirty="0" smtClean="0"/>
            <a:t>30 Sept 2019</a:t>
          </a:r>
          <a:endParaRPr lang="en-US" sz="2400" b="0" u="none" dirty="0">
            <a:solidFill>
              <a:schemeClr val="tx1"/>
            </a:solidFill>
          </a:endParaRPr>
        </a:p>
      </dgm:t>
    </dgm:pt>
    <dgm:pt modelId="{A6815E7F-A4FE-584B-9231-670377EE0429}" type="parTrans" cxnId="{5925D85D-DA7B-0B4F-8C62-4487A6B48ABF}">
      <dgm:prSet/>
      <dgm:spPr/>
      <dgm:t>
        <a:bodyPr/>
        <a:lstStyle/>
        <a:p>
          <a:endParaRPr lang="en-US">
            <a:solidFill>
              <a:schemeClr val="tx1"/>
            </a:solidFill>
          </a:endParaRPr>
        </a:p>
      </dgm:t>
    </dgm:pt>
    <dgm:pt modelId="{A1497DEE-435F-3045-9F72-405E31C52BC2}" type="sibTrans" cxnId="{5925D85D-DA7B-0B4F-8C62-4487A6B48ABF}">
      <dgm:prSet/>
      <dgm:spPr/>
      <dgm:t>
        <a:bodyPr/>
        <a:lstStyle/>
        <a:p>
          <a:endParaRPr lang="en-US">
            <a:solidFill>
              <a:schemeClr val="tx1"/>
            </a:solidFill>
          </a:endParaRPr>
        </a:p>
      </dgm:t>
    </dgm:pt>
    <dgm:pt modelId="{C267C7DA-9863-B64D-A4D5-F7B9F87BE9BB}">
      <dgm:prSet phldrT="[Text]" custT="1"/>
      <dgm:spPr/>
      <dgm:t>
        <a:bodyPr/>
        <a:lstStyle/>
        <a:p>
          <a:r>
            <a:rPr lang="en-GB" sz="2400" b="0" u="none" dirty="0" smtClean="0">
              <a:solidFill>
                <a:schemeClr val="tx1"/>
              </a:solidFill>
            </a:rPr>
            <a:t>30 June 2019</a:t>
          </a:r>
          <a:endParaRPr lang="en-US" sz="2400" b="0" u="none" dirty="0">
            <a:solidFill>
              <a:schemeClr val="tx1"/>
            </a:solidFill>
          </a:endParaRPr>
        </a:p>
      </dgm:t>
    </dgm:pt>
    <dgm:pt modelId="{C457F2C0-FCC7-AF4F-9484-F504E4C67281}" type="parTrans" cxnId="{99595B5B-26D9-C949-A88C-5DF187EE11ED}">
      <dgm:prSet/>
      <dgm:spPr/>
      <dgm:t>
        <a:bodyPr/>
        <a:lstStyle/>
        <a:p>
          <a:endParaRPr lang="en-US">
            <a:solidFill>
              <a:schemeClr val="tx1"/>
            </a:solidFill>
          </a:endParaRPr>
        </a:p>
      </dgm:t>
    </dgm:pt>
    <dgm:pt modelId="{7E14C1A8-1834-924E-BAF2-551A2B465B24}" type="sibTrans" cxnId="{99595B5B-26D9-C949-A88C-5DF187EE11ED}">
      <dgm:prSet/>
      <dgm:spPr/>
      <dgm:t>
        <a:bodyPr/>
        <a:lstStyle/>
        <a:p>
          <a:pPr rtl="0"/>
          <a:endParaRPr lang="en-US">
            <a:solidFill>
              <a:schemeClr val="tx1"/>
            </a:solidFill>
          </a:endParaRPr>
        </a:p>
      </dgm:t>
    </dgm:pt>
    <dgm:pt modelId="{858EDE5E-6313-3347-AE49-41777EB0EDF8}" type="pres">
      <dgm:prSet presAssocID="{9E346F24-63D0-E44E-8FA1-1698B5F007D1}" presName="Name0" presStyleCnt="0">
        <dgm:presLayoutVars>
          <dgm:dir/>
          <dgm:resizeHandles val="exact"/>
        </dgm:presLayoutVars>
      </dgm:prSet>
      <dgm:spPr/>
    </dgm:pt>
    <dgm:pt modelId="{A446F425-E084-BE4F-A369-5DA3B1176778}" type="pres">
      <dgm:prSet presAssocID="{9E346F24-63D0-E44E-8FA1-1698B5F007D1}" presName="arrow" presStyleLbl="bgShp" presStyleIdx="0" presStyleCnt="1" custLinFactNeighborY="-7094"/>
      <dgm:spPr>
        <a:solidFill>
          <a:srgbClr val="0070C0"/>
        </a:solidFill>
      </dgm:spPr>
    </dgm:pt>
    <dgm:pt modelId="{2FAF3AC0-B794-5143-8553-AD0858F8A205}" type="pres">
      <dgm:prSet presAssocID="{9E346F24-63D0-E44E-8FA1-1698B5F007D1}" presName="points" presStyleCnt="0"/>
      <dgm:spPr/>
    </dgm:pt>
    <dgm:pt modelId="{11780659-F3F8-3144-85F0-418AA9651405}" type="pres">
      <dgm:prSet presAssocID="{9209BD39-0A0D-224A-AE5C-8EA437CA9364}" presName="compositeA" presStyleCnt="0"/>
      <dgm:spPr/>
    </dgm:pt>
    <dgm:pt modelId="{EE44AF47-1791-8848-BD3A-556429307FCE}" type="pres">
      <dgm:prSet presAssocID="{9209BD39-0A0D-224A-AE5C-8EA437CA9364}" presName="textA" presStyleLbl="revTx" presStyleIdx="0" presStyleCnt="3">
        <dgm:presLayoutVars>
          <dgm:bulletEnabled val="1"/>
        </dgm:presLayoutVars>
      </dgm:prSet>
      <dgm:spPr/>
      <dgm:t>
        <a:bodyPr/>
        <a:lstStyle/>
        <a:p>
          <a:endParaRPr lang="en-US"/>
        </a:p>
      </dgm:t>
    </dgm:pt>
    <dgm:pt modelId="{EE9E2E7E-2E20-9546-9951-0AE8759D7E06}" type="pres">
      <dgm:prSet presAssocID="{9209BD39-0A0D-224A-AE5C-8EA437CA9364}" presName="circleA" presStyleLbl="node1" presStyleIdx="0" presStyleCnt="3"/>
      <dgm:spPr>
        <a:gradFill rotWithShape="0">
          <a:gsLst>
            <a:gs pos="98000">
              <a:srgbClr val="FFFF00"/>
            </a:gs>
            <a:gs pos="100000">
              <a:schemeClr val="accent1">
                <a:hueOff val="0"/>
                <a:satOff val="0"/>
                <a:lumOff val="0"/>
                <a:alphaOff val="0"/>
                <a:lumMod val="99000"/>
                <a:satMod val="120000"/>
                <a:shade val="78000"/>
              </a:schemeClr>
            </a:gs>
          </a:gsLst>
        </a:gradFill>
      </dgm:spPr>
    </dgm:pt>
    <dgm:pt modelId="{1A2D7807-9DE2-AE4F-AA14-15D8AC2BED0C}" type="pres">
      <dgm:prSet presAssocID="{9209BD39-0A0D-224A-AE5C-8EA437CA9364}" presName="spaceA" presStyleCnt="0"/>
      <dgm:spPr/>
    </dgm:pt>
    <dgm:pt modelId="{7BA63427-F95A-C04F-8252-4332D7FEADF2}" type="pres">
      <dgm:prSet presAssocID="{B97D6569-67B4-A14F-A719-FC23B288C400}" presName="space" presStyleCnt="0"/>
      <dgm:spPr/>
    </dgm:pt>
    <dgm:pt modelId="{AF994EEE-FEED-164D-B3C2-E2846D82B24D}" type="pres">
      <dgm:prSet presAssocID="{36D968C7-01B2-744A-9145-ED131DA61334}" presName="compositeB" presStyleCnt="0"/>
      <dgm:spPr/>
    </dgm:pt>
    <dgm:pt modelId="{EC7AF08F-3104-1246-B278-5EB39582B038}" type="pres">
      <dgm:prSet presAssocID="{36D968C7-01B2-744A-9145-ED131DA61334}" presName="textB" presStyleLbl="revTx" presStyleIdx="1" presStyleCnt="3" custLinFactY="-16606" custLinFactNeighborX="15050" custLinFactNeighborY="-100000">
        <dgm:presLayoutVars>
          <dgm:bulletEnabled val="1"/>
        </dgm:presLayoutVars>
      </dgm:prSet>
      <dgm:spPr/>
      <dgm:t>
        <a:bodyPr/>
        <a:lstStyle/>
        <a:p>
          <a:endParaRPr lang="en-US"/>
        </a:p>
      </dgm:t>
    </dgm:pt>
    <dgm:pt modelId="{49338A06-ED43-5949-BD53-CE5EF4AAD7FC}" type="pres">
      <dgm:prSet presAssocID="{36D968C7-01B2-744A-9145-ED131DA61334}" presName="circleB" presStyleLbl="node1" presStyleIdx="1" presStyleCnt="3"/>
      <dgm:spPr>
        <a:gradFill rotWithShape="0">
          <a:gsLst>
            <a:gs pos="98000">
              <a:srgbClr val="FFFF00"/>
            </a:gs>
            <a:gs pos="100000">
              <a:schemeClr val="accent1">
                <a:hueOff val="0"/>
                <a:satOff val="0"/>
                <a:lumOff val="0"/>
                <a:alphaOff val="0"/>
                <a:lumMod val="99000"/>
                <a:satMod val="120000"/>
                <a:shade val="78000"/>
              </a:schemeClr>
            </a:gs>
          </a:gsLst>
        </a:gradFill>
      </dgm:spPr>
    </dgm:pt>
    <dgm:pt modelId="{415BD361-507C-5F48-A7EA-F5B3E2FADE45}" type="pres">
      <dgm:prSet presAssocID="{36D968C7-01B2-744A-9145-ED131DA61334}" presName="spaceB" presStyleCnt="0"/>
      <dgm:spPr/>
    </dgm:pt>
    <dgm:pt modelId="{7C961E2D-B70D-2940-8271-8DD16135BCA7}" type="pres">
      <dgm:prSet presAssocID="{A1497DEE-435F-3045-9F72-405E31C52BC2}" presName="space" presStyleCnt="0"/>
      <dgm:spPr/>
    </dgm:pt>
    <dgm:pt modelId="{9702E2A4-A3AB-C24B-810E-F2BC6E5BEB6E}" type="pres">
      <dgm:prSet presAssocID="{C267C7DA-9863-B64D-A4D5-F7B9F87BE9BB}" presName="compositeA" presStyleCnt="0"/>
      <dgm:spPr/>
    </dgm:pt>
    <dgm:pt modelId="{E22802BA-8DF3-0947-B2D3-96D123E0D7D3}" type="pres">
      <dgm:prSet presAssocID="{C267C7DA-9863-B64D-A4D5-F7B9F87BE9BB}" presName="textA" presStyleLbl="revTx" presStyleIdx="2" presStyleCnt="3" custLinFactNeighborX="25344">
        <dgm:presLayoutVars>
          <dgm:bulletEnabled val="1"/>
        </dgm:presLayoutVars>
      </dgm:prSet>
      <dgm:spPr/>
      <dgm:t>
        <a:bodyPr/>
        <a:lstStyle/>
        <a:p>
          <a:endParaRPr lang="en-US"/>
        </a:p>
      </dgm:t>
    </dgm:pt>
    <dgm:pt modelId="{54DD9D32-5300-BF43-B3D3-7FF11B5B9E29}" type="pres">
      <dgm:prSet presAssocID="{C267C7DA-9863-B64D-A4D5-F7B9F87BE9BB}" presName="circleA" presStyleLbl="node1" presStyleIdx="2" presStyleCnt="3"/>
      <dgm:spPr>
        <a:gradFill rotWithShape="0">
          <a:gsLst>
            <a:gs pos="0">
              <a:schemeClr val="accent1">
                <a:hueOff val="0"/>
                <a:satOff val="0"/>
                <a:lumOff val="0"/>
                <a:alphaOff val="0"/>
                <a:satMod val="103000"/>
                <a:lumMod val="102000"/>
                <a:tint val="94000"/>
              </a:schemeClr>
            </a:gs>
            <a:gs pos="0">
              <a:schemeClr val="accent1">
                <a:hueOff val="0"/>
                <a:satOff val="0"/>
                <a:lumOff val="0"/>
                <a:alphaOff val="0"/>
                <a:satMod val="110000"/>
                <a:lumMod val="100000"/>
                <a:shade val="100000"/>
              </a:schemeClr>
            </a:gs>
            <a:gs pos="0">
              <a:srgbClr val="FFFF00"/>
            </a:gs>
          </a:gsLst>
        </a:gradFill>
      </dgm:spPr>
    </dgm:pt>
    <dgm:pt modelId="{12F00F7D-E87A-304C-8AC2-269CB3571F66}" type="pres">
      <dgm:prSet presAssocID="{C267C7DA-9863-B64D-A4D5-F7B9F87BE9BB}" presName="spaceA" presStyleCnt="0"/>
      <dgm:spPr/>
    </dgm:pt>
  </dgm:ptLst>
  <dgm:cxnLst>
    <dgm:cxn modelId="{E4BE56B3-7551-437C-BC86-39B7D54B0823}" type="presOf" srcId="{9E346F24-63D0-E44E-8FA1-1698B5F007D1}" destId="{858EDE5E-6313-3347-AE49-41777EB0EDF8}" srcOrd="0" destOrd="0" presId="urn:microsoft.com/office/officeart/2005/8/layout/hProcess11"/>
    <dgm:cxn modelId="{5925D85D-DA7B-0B4F-8C62-4487A6B48ABF}" srcId="{9E346F24-63D0-E44E-8FA1-1698B5F007D1}" destId="{36D968C7-01B2-744A-9145-ED131DA61334}" srcOrd="1" destOrd="0" parTransId="{A6815E7F-A4FE-584B-9231-670377EE0429}" sibTransId="{A1497DEE-435F-3045-9F72-405E31C52BC2}"/>
    <dgm:cxn modelId="{66C941B6-C40E-41CF-8402-0AC15D2A1646}" type="presOf" srcId="{C267C7DA-9863-B64D-A4D5-F7B9F87BE9BB}" destId="{E22802BA-8DF3-0947-B2D3-96D123E0D7D3}" srcOrd="0" destOrd="0" presId="urn:microsoft.com/office/officeart/2005/8/layout/hProcess11"/>
    <dgm:cxn modelId="{8A56B53A-4392-4605-A6B2-172906D702F3}" type="presOf" srcId="{9209BD39-0A0D-224A-AE5C-8EA437CA9364}" destId="{EE44AF47-1791-8848-BD3A-556429307FCE}" srcOrd="0" destOrd="0" presId="urn:microsoft.com/office/officeart/2005/8/layout/hProcess11"/>
    <dgm:cxn modelId="{EF97D5B6-3BAC-8543-9B4E-76BF2F9B58AC}" srcId="{9E346F24-63D0-E44E-8FA1-1698B5F007D1}" destId="{9209BD39-0A0D-224A-AE5C-8EA437CA9364}" srcOrd="0" destOrd="0" parTransId="{BE495083-A479-9A42-81FD-0FB71A286D9D}" sibTransId="{B97D6569-67B4-A14F-A719-FC23B288C400}"/>
    <dgm:cxn modelId="{99595B5B-26D9-C949-A88C-5DF187EE11ED}" srcId="{9E346F24-63D0-E44E-8FA1-1698B5F007D1}" destId="{C267C7DA-9863-B64D-A4D5-F7B9F87BE9BB}" srcOrd="2" destOrd="0" parTransId="{C457F2C0-FCC7-AF4F-9484-F504E4C67281}" sibTransId="{7E14C1A8-1834-924E-BAF2-551A2B465B24}"/>
    <dgm:cxn modelId="{B71D779D-703A-4D43-83AB-596F304C3792}" type="presOf" srcId="{36D968C7-01B2-744A-9145-ED131DA61334}" destId="{EC7AF08F-3104-1246-B278-5EB39582B038}" srcOrd="0" destOrd="0" presId="urn:microsoft.com/office/officeart/2005/8/layout/hProcess11"/>
    <dgm:cxn modelId="{9577D77C-0BFC-4460-B879-A9EA85DA9D99}" type="presParOf" srcId="{858EDE5E-6313-3347-AE49-41777EB0EDF8}" destId="{A446F425-E084-BE4F-A369-5DA3B1176778}" srcOrd="0" destOrd="0" presId="urn:microsoft.com/office/officeart/2005/8/layout/hProcess11"/>
    <dgm:cxn modelId="{3D5ADF35-B4C1-4CD7-A577-F1F80869F455}" type="presParOf" srcId="{858EDE5E-6313-3347-AE49-41777EB0EDF8}" destId="{2FAF3AC0-B794-5143-8553-AD0858F8A205}" srcOrd="1" destOrd="0" presId="urn:microsoft.com/office/officeart/2005/8/layout/hProcess11"/>
    <dgm:cxn modelId="{68A61C07-4D68-4AB5-BF66-3C4CC7EA2201}" type="presParOf" srcId="{2FAF3AC0-B794-5143-8553-AD0858F8A205}" destId="{11780659-F3F8-3144-85F0-418AA9651405}" srcOrd="0" destOrd="0" presId="urn:microsoft.com/office/officeart/2005/8/layout/hProcess11"/>
    <dgm:cxn modelId="{FB2CC0D5-54BB-408F-A4D9-94F971DC5E7F}" type="presParOf" srcId="{11780659-F3F8-3144-85F0-418AA9651405}" destId="{EE44AF47-1791-8848-BD3A-556429307FCE}" srcOrd="0" destOrd="0" presId="urn:microsoft.com/office/officeart/2005/8/layout/hProcess11"/>
    <dgm:cxn modelId="{C00C6F1C-3083-46F4-BE61-5EE7D658FC93}" type="presParOf" srcId="{11780659-F3F8-3144-85F0-418AA9651405}" destId="{EE9E2E7E-2E20-9546-9951-0AE8759D7E06}" srcOrd="1" destOrd="0" presId="urn:microsoft.com/office/officeart/2005/8/layout/hProcess11"/>
    <dgm:cxn modelId="{7DF641FA-A013-42D2-AB6E-F4001A29DE7A}" type="presParOf" srcId="{11780659-F3F8-3144-85F0-418AA9651405}" destId="{1A2D7807-9DE2-AE4F-AA14-15D8AC2BED0C}" srcOrd="2" destOrd="0" presId="urn:microsoft.com/office/officeart/2005/8/layout/hProcess11"/>
    <dgm:cxn modelId="{E209CD90-8B79-4A0F-8846-5435F07CDE56}" type="presParOf" srcId="{2FAF3AC0-B794-5143-8553-AD0858F8A205}" destId="{7BA63427-F95A-C04F-8252-4332D7FEADF2}" srcOrd="1" destOrd="0" presId="urn:microsoft.com/office/officeart/2005/8/layout/hProcess11"/>
    <dgm:cxn modelId="{B450E4E0-7D34-428B-828F-02E247B8C917}" type="presParOf" srcId="{2FAF3AC0-B794-5143-8553-AD0858F8A205}" destId="{AF994EEE-FEED-164D-B3C2-E2846D82B24D}" srcOrd="2" destOrd="0" presId="urn:microsoft.com/office/officeart/2005/8/layout/hProcess11"/>
    <dgm:cxn modelId="{4FF48556-EBFB-472F-91F4-BFE84DBB01C3}" type="presParOf" srcId="{AF994EEE-FEED-164D-B3C2-E2846D82B24D}" destId="{EC7AF08F-3104-1246-B278-5EB39582B038}" srcOrd="0" destOrd="0" presId="urn:microsoft.com/office/officeart/2005/8/layout/hProcess11"/>
    <dgm:cxn modelId="{08B65B7C-9FA3-457A-B20B-890AC67B8553}" type="presParOf" srcId="{AF994EEE-FEED-164D-B3C2-E2846D82B24D}" destId="{49338A06-ED43-5949-BD53-CE5EF4AAD7FC}" srcOrd="1" destOrd="0" presId="urn:microsoft.com/office/officeart/2005/8/layout/hProcess11"/>
    <dgm:cxn modelId="{8F3C96BF-8D93-4C17-B7D8-971622D27CC6}" type="presParOf" srcId="{AF994EEE-FEED-164D-B3C2-E2846D82B24D}" destId="{415BD361-507C-5F48-A7EA-F5B3E2FADE45}" srcOrd="2" destOrd="0" presId="urn:microsoft.com/office/officeart/2005/8/layout/hProcess11"/>
    <dgm:cxn modelId="{52029A2D-FF13-4511-9C63-948D772E3F14}" type="presParOf" srcId="{2FAF3AC0-B794-5143-8553-AD0858F8A205}" destId="{7C961E2D-B70D-2940-8271-8DD16135BCA7}" srcOrd="3" destOrd="0" presId="urn:microsoft.com/office/officeart/2005/8/layout/hProcess11"/>
    <dgm:cxn modelId="{E9296571-2185-4D4B-8476-3F1705A120AE}" type="presParOf" srcId="{2FAF3AC0-B794-5143-8553-AD0858F8A205}" destId="{9702E2A4-A3AB-C24B-810E-F2BC6E5BEB6E}" srcOrd="4" destOrd="0" presId="urn:microsoft.com/office/officeart/2005/8/layout/hProcess11"/>
    <dgm:cxn modelId="{57E4E3EC-C6FA-4C0F-81A2-ADEF3C493270}" type="presParOf" srcId="{9702E2A4-A3AB-C24B-810E-F2BC6E5BEB6E}" destId="{E22802BA-8DF3-0947-B2D3-96D123E0D7D3}" srcOrd="0" destOrd="0" presId="urn:microsoft.com/office/officeart/2005/8/layout/hProcess11"/>
    <dgm:cxn modelId="{0D355B4A-A642-440E-801D-CC7F1D7905F4}" type="presParOf" srcId="{9702E2A4-A3AB-C24B-810E-F2BC6E5BEB6E}" destId="{54DD9D32-5300-BF43-B3D3-7FF11B5B9E29}" srcOrd="1" destOrd="0" presId="urn:microsoft.com/office/officeart/2005/8/layout/hProcess11"/>
    <dgm:cxn modelId="{15C2CCEA-04D9-4000-8021-457B2879EB89}" type="presParOf" srcId="{9702E2A4-A3AB-C24B-810E-F2BC6E5BEB6E}" destId="{12F00F7D-E87A-304C-8AC2-269CB3571F66}"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E346F24-63D0-E44E-8FA1-1698B5F007D1}" type="doc">
      <dgm:prSet loTypeId="urn:microsoft.com/office/officeart/2005/8/layout/hProcess11" loCatId="" qsTypeId="urn:microsoft.com/office/officeart/2005/8/quickstyle/simple4" qsCatId="simple" csTypeId="urn:microsoft.com/office/officeart/2005/8/colors/accent1_2" csCatId="accent1" phldr="1"/>
      <dgm:spPr/>
    </dgm:pt>
    <dgm:pt modelId="{9209BD39-0A0D-224A-AE5C-8EA437CA9364}">
      <dgm:prSet phldrT="[Text]" custT="1"/>
      <dgm:spPr/>
      <dgm:t>
        <a:bodyPr/>
        <a:lstStyle/>
        <a:p>
          <a:r>
            <a:rPr lang="en-GB" sz="2400" b="0" u="none" dirty="0" smtClean="0">
              <a:solidFill>
                <a:schemeClr val="tx1"/>
              </a:solidFill>
            </a:rPr>
            <a:t>14 Oct 2019</a:t>
          </a:r>
          <a:endParaRPr lang="en-US" sz="2400" b="0" u="none" dirty="0">
            <a:solidFill>
              <a:schemeClr val="tx1"/>
            </a:solidFill>
          </a:endParaRPr>
        </a:p>
      </dgm:t>
    </dgm:pt>
    <dgm:pt modelId="{BE495083-A479-9A42-81FD-0FB71A286D9D}" type="parTrans" cxnId="{EF97D5B6-3BAC-8543-9B4E-76BF2F9B58AC}">
      <dgm:prSet/>
      <dgm:spPr/>
      <dgm:t>
        <a:bodyPr/>
        <a:lstStyle/>
        <a:p>
          <a:endParaRPr lang="en-US">
            <a:solidFill>
              <a:schemeClr val="tx1"/>
            </a:solidFill>
          </a:endParaRPr>
        </a:p>
      </dgm:t>
    </dgm:pt>
    <dgm:pt modelId="{B97D6569-67B4-A14F-A719-FC23B288C400}" type="sibTrans" cxnId="{EF97D5B6-3BAC-8543-9B4E-76BF2F9B58AC}">
      <dgm:prSet/>
      <dgm:spPr/>
      <dgm:t>
        <a:bodyPr/>
        <a:lstStyle/>
        <a:p>
          <a:endParaRPr lang="en-US">
            <a:solidFill>
              <a:schemeClr val="tx1"/>
            </a:solidFill>
          </a:endParaRPr>
        </a:p>
      </dgm:t>
    </dgm:pt>
    <dgm:pt modelId="{36D968C7-01B2-744A-9145-ED131DA61334}">
      <dgm:prSet phldrT="[Text]" custT="1"/>
      <dgm:spPr/>
      <dgm:t>
        <a:bodyPr/>
        <a:lstStyle/>
        <a:p>
          <a:endParaRPr lang="en-US" sz="2400" b="0" u="none" dirty="0">
            <a:solidFill>
              <a:schemeClr val="tx1"/>
            </a:solidFill>
          </a:endParaRPr>
        </a:p>
      </dgm:t>
    </dgm:pt>
    <dgm:pt modelId="{A6815E7F-A4FE-584B-9231-670377EE0429}" type="parTrans" cxnId="{5925D85D-DA7B-0B4F-8C62-4487A6B48ABF}">
      <dgm:prSet/>
      <dgm:spPr/>
      <dgm:t>
        <a:bodyPr/>
        <a:lstStyle/>
        <a:p>
          <a:endParaRPr lang="en-US">
            <a:solidFill>
              <a:schemeClr val="tx1"/>
            </a:solidFill>
          </a:endParaRPr>
        </a:p>
      </dgm:t>
    </dgm:pt>
    <dgm:pt modelId="{A1497DEE-435F-3045-9F72-405E31C52BC2}" type="sibTrans" cxnId="{5925D85D-DA7B-0B4F-8C62-4487A6B48ABF}">
      <dgm:prSet/>
      <dgm:spPr/>
      <dgm:t>
        <a:bodyPr/>
        <a:lstStyle/>
        <a:p>
          <a:endParaRPr lang="en-US">
            <a:solidFill>
              <a:schemeClr val="tx1"/>
            </a:solidFill>
          </a:endParaRPr>
        </a:p>
      </dgm:t>
    </dgm:pt>
    <dgm:pt modelId="{C267C7DA-9863-B64D-A4D5-F7B9F87BE9BB}">
      <dgm:prSet phldrT="[Text]" custT="1"/>
      <dgm:spPr/>
      <dgm:t>
        <a:bodyPr/>
        <a:lstStyle/>
        <a:p>
          <a:r>
            <a:rPr lang="en-GB" sz="2400" b="0" u="none" dirty="0" smtClean="0"/>
            <a:t>30 June 2019</a:t>
          </a:r>
          <a:endParaRPr lang="en-US" sz="2400" b="0" u="none" dirty="0">
            <a:solidFill>
              <a:schemeClr val="tx1"/>
            </a:solidFill>
          </a:endParaRPr>
        </a:p>
      </dgm:t>
    </dgm:pt>
    <dgm:pt modelId="{C457F2C0-FCC7-AF4F-9484-F504E4C67281}" type="parTrans" cxnId="{99595B5B-26D9-C949-A88C-5DF187EE11ED}">
      <dgm:prSet/>
      <dgm:spPr/>
      <dgm:t>
        <a:bodyPr/>
        <a:lstStyle/>
        <a:p>
          <a:endParaRPr lang="en-US">
            <a:solidFill>
              <a:schemeClr val="tx1"/>
            </a:solidFill>
          </a:endParaRPr>
        </a:p>
      </dgm:t>
    </dgm:pt>
    <dgm:pt modelId="{7E14C1A8-1834-924E-BAF2-551A2B465B24}" type="sibTrans" cxnId="{99595B5B-26D9-C949-A88C-5DF187EE11ED}">
      <dgm:prSet/>
      <dgm:spPr/>
      <dgm:t>
        <a:bodyPr/>
        <a:lstStyle/>
        <a:p>
          <a:pPr rtl="0"/>
          <a:endParaRPr lang="en-US">
            <a:solidFill>
              <a:schemeClr val="tx1"/>
            </a:solidFill>
          </a:endParaRPr>
        </a:p>
      </dgm:t>
    </dgm:pt>
    <dgm:pt modelId="{858EDE5E-6313-3347-AE49-41777EB0EDF8}" type="pres">
      <dgm:prSet presAssocID="{9E346F24-63D0-E44E-8FA1-1698B5F007D1}" presName="Name0" presStyleCnt="0">
        <dgm:presLayoutVars>
          <dgm:dir/>
          <dgm:resizeHandles val="exact"/>
        </dgm:presLayoutVars>
      </dgm:prSet>
      <dgm:spPr/>
    </dgm:pt>
    <dgm:pt modelId="{A446F425-E084-BE4F-A369-5DA3B1176778}" type="pres">
      <dgm:prSet presAssocID="{9E346F24-63D0-E44E-8FA1-1698B5F007D1}" presName="arrow" presStyleLbl="bgShp" presStyleIdx="0" presStyleCnt="1" custLinFactNeighborY="-7094"/>
      <dgm:spPr>
        <a:solidFill>
          <a:srgbClr val="0070C0"/>
        </a:solidFill>
      </dgm:spPr>
    </dgm:pt>
    <dgm:pt modelId="{2FAF3AC0-B794-5143-8553-AD0858F8A205}" type="pres">
      <dgm:prSet presAssocID="{9E346F24-63D0-E44E-8FA1-1698B5F007D1}" presName="points" presStyleCnt="0"/>
      <dgm:spPr/>
    </dgm:pt>
    <dgm:pt modelId="{11780659-F3F8-3144-85F0-418AA9651405}" type="pres">
      <dgm:prSet presAssocID="{9209BD39-0A0D-224A-AE5C-8EA437CA9364}" presName="compositeA" presStyleCnt="0"/>
      <dgm:spPr/>
    </dgm:pt>
    <dgm:pt modelId="{EE44AF47-1791-8848-BD3A-556429307FCE}" type="pres">
      <dgm:prSet presAssocID="{9209BD39-0A0D-224A-AE5C-8EA437CA9364}" presName="textA" presStyleLbl="revTx" presStyleIdx="0" presStyleCnt="3">
        <dgm:presLayoutVars>
          <dgm:bulletEnabled val="1"/>
        </dgm:presLayoutVars>
      </dgm:prSet>
      <dgm:spPr/>
      <dgm:t>
        <a:bodyPr/>
        <a:lstStyle/>
        <a:p>
          <a:endParaRPr lang="en-US"/>
        </a:p>
      </dgm:t>
    </dgm:pt>
    <dgm:pt modelId="{EE9E2E7E-2E20-9546-9951-0AE8759D7E06}" type="pres">
      <dgm:prSet presAssocID="{9209BD39-0A0D-224A-AE5C-8EA437CA9364}" presName="circleA" presStyleLbl="node1" presStyleIdx="0" presStyleCnt="3"/>
      <dgm:spPr>
        <a:gradFill rotWithShape="0">
          <a:gsLst>
            <a:gs pos="98000">
              <a:srgbClr val="FFFF00"/>
            </a:gs>
            <a:gs pos="100000">
              <a:schemeClr val="accent1">
                <a:hueOff val="0"/>
                <a:satOff val="0"/>
                <a:lumOff val="0"/>
                <a:alphaOff val="0"/>
                <a:lumMod val="99000"/>
                <a:satMod val="120000"/>
                <a:shade val="78000"/>
              </a:schemeClr>
            </a:gs>
          </a:gsLst>
        </a:gradFill>
      </dgm:spPr>
    </dgm:pt>
    <dgm:pt modelId="{1A2D7807-9DE2-AE4F-AA14-15D8AC2BED0C}" type="pres">
      <dgm:prSet presAssocID="{9209BD39-0A0D-224A-AE5C-8EA437CA9364}" presName="spaceA" presStyleCnt="0"/>
      <dgm:spPr/>
    </dgm:pt>
    <dgm:pt modelId="{7BA63427-F95A-C04F-8252-4332D7FEADF2}" type="pres">
      <dgm:prSet presAssocID="{B97D6569-67B4-A14F-A719-FC23B288C400}" presName="space" presStyleCnt="0"/>
      <dgm:spPr/>
    </dgm:pt>
    <dgm:pt modelId="{AF994EEE-FEED-164D-B3C2-E2846D82B24D}" type="pres">
      <dgm:prSet presAssocID="{36D968C7-01B2-744A-9145-ED131DA61334}" presName="compositeB" presStyleCnt="0"/>
      <dgm:spPr/>
    </dgm:pt>
    <dgm:pt modelId="{EC7AF08F-3104-1246-B278-5EB39582B038}" type="pres">
      <dgm:prSet presAssocID="{36D968C7-01B2-744A-9145-ED131DA61334}" presName="textB" presStyleLbl="revTx" presStyleIdx="1" presStyleCnt="3" custLinFactY="-16606" custLinFactNeighborX="15050" custLinFactNeighborY="-100000">
        <dgm:presLayoutVars>
          <dgm:bulletEnabled val="1"/>
        </dgm:presLayoutVars>
      </dgm:prSet>
      <dgm:spPr/>
      <dgm:t>
        <a:bodyPr/>
        <a:lstStyle/>
        <a:p>
          <a:endParaRPr lang="en-US"/>
        </a:p>
      </dgm:t>
    </dgm:pt>
    <dgm:pt modelId="{49338A06-ED43-5949-BD53-CE5EF4AAD7FC}" type="pres">
      <dgm:prSet presAssocID="{36D968C7-01B2-744A-9145-ED131DA61334}" presName="circleB" presStyleLbl="node1" presStyleIdx="1" presStyleCnt="3" custLinFactX="23761" custLinFactNeighborX="100000" custLinFactNeighborY="-21673"/>
      <dgm:spPr>
        <a:solidFill>
          <a:srgbClr val="005DA2"/>
        </a:solidFill>
      </dgm:spPr>
    </dgm:pt>
    <dgm:pt modelId="{415BD361-507C-5F48-A7EA-F5B3E2FADE45}" type="pres">
      <dgm:prSet presAssocID="{36D968C7-01B2-744A-9145-ED131DA61334}" presName="spaceB" presStyleCnt="0"/>
      <dgm:spPr/>
    </dgm:pt>
    <dgm:pt modelId="{7C961E2D-B70D-2940-8271-8DD16135BCA7}" type="pres">
      <dgm:prSet presAssocID="{A1497DEE-435F-3045-9F72-405E31C52BC2}" presName="space" presStyleCnt="0"/>
      <dgm:spPr/>
    </dgm:pt>
    <dgm:pt modelId="{9702E2A4-A3AB-C24B-810E-F2BC6E5BEB6E}" type="pres">
      <dgm:prSet presAssocID="{C267C7DA-9863-B64D-A4D5-F7B9F87BE9BB}" presName="compositeA" presStyleCnt="0"/>
      <dgm:spPr/>
    </dgm:pt>
    <dgm:pt modelId="{E22802BA-8DF3-0947-B2D3-96D123E0D7D3}" type="pres">
      <dgm:prSet presAssocID="{C267C7DA-9863-B64D-A4D5-F7B9F87BE9BB}" presName="textA" presStyleLbl="revTx" presStyleIdx="2" presStyleCnt="3" custLinFactNeighborX="25344">
        <dgm:presLayoutVars>
          <dgm:bulletEnabled val="1"/>
        </dgm:presLayoutVars>
      </dgm:prSet>
      <dgm:spPr/>
      <dgm:t>
        <a:bodyPr/>
        <a:lstStyle/>
        <a:p>
          <a:endParaRPr lang="en-US"/>
        </a:p>
      </dgm:t>
    </dgm:pt>
    <dgm:pt modelId="{54DD9D32-5300-BF43-B3D3-7FF11B5B9E29}" type="pres">
      <dgm:prSet presAssocID="{C267C7DA-9863-B64D-A4D5-F7B9F87BE9BB}" presName="circleA" presStyleLbl="node1" presStyleIdx="2" presStyleCnt="3"/>
      <dgm:spPr>
        <a:gradFill rotWithShape="0">
          <a:gsLst>
            <a:gs pos="0">
              <a:schemeClr val="accent1">
                <a:hueOff val="0"/>
                <a:satOff val="0"/>
                <a:lumOff val="0"/>
                <a:alphaOff val="0"/>
                <a:satMod val="103000"/>
                <a:lumMod val="102000"/>
                <a:tint val="94000"/>
              </a:schemeClr>
            </a:gs>
            <a:gs pos="0">
              <a:schemeClr val="accent1">
                <a:hueOff val="0"/>
                <a:satOff val="0"/>
                <a:lumOff val="0"/>
                <a:alphaOff val="0"/>
                <a:satMod val="110000"/>
                <a:lumMod val="100000"/>
                <a:shade val="100000"/>
              </a:schemeClr>
            </a:gs>
            <a:gs pos="0">
              <a:srgbClr val="FFFF00"/>
            </a:gs>
          </a:gsLst>
        </a:gradFill>
      </dgm:spPr>
    </dgm:pt>
    <dgm:pt modelId="{12F00F7D-E87A-304C-8AC2-269CB3571F66}" type="pres">
      <dgm:prSet presAssocID="{C267C7DA-9863-B64D-A4D5-F7B9F87BE9BB}" presName="spaceA" presStyleCnt="0"/>
      <dgm:spPr/>
    </dgm:pt>
  </dgm:ptLst>
  <dgm:cxnLst>
    <dgm:cxn modelId="{3CD44B82-D85C-4319-A416-7348F6F9A78D}" type="presOf" srcId="{36D968C7-01B2-744A-9145-ED131DA61334}" destId="{EC7AF08F-3104-1246-B278-5EB39582B038}" srcOrd="0" destOrd="0" presId="urn:microsoft.com/office/officeart/2005/8/layout/hProcess11"/>
    <dgm:cxn modelId="{5925D85D-DA7B-0B4F-8C62-4487A6B48ABF}" srcId="{9E346F24-63D0-E44E-8FA1-1698B5F007D1}" destId="{36D968C7-01B2-744A-9145-ED131DA61334}" srcOrd="1" destOrd="0" parTransId="{A6815E7F-A4FE-584B-9231-670377EE0429}" sibTransId="{A1497DEE-435F-3045-9F72-405E31C52BC2}"/>
    <dgm:cxn modelId="{90583701-EE55-45B7-8D58-9A970BFDB332}" type="presOf" srcId="{C267C7DA-9863-B64D-A4D5-F7B9F87BE9BB}" destId="{E22802BA-8DF3-0947-B2D3-96D123E0D7D3}" srcOrd="0" destOrd="0" presId="urn:microsoft.com/office/officeart/2005/8/layout/hProcess11"/>
    <dgm:cxn modelId="{B8A0C6B8-CB34-459B-A4AD-8FE74C1CE099}" type="presOf" srcId="{9E346F24-63D0-E44E-8FA1-1698B5F007D1}" destId="{858EDE5E-6313-3347-AE49-41777EB0EDF8}" srcOrd="0" destOrd="0" presId="urn:microsoft.com/office/officeart/2005/8/layout/hProcess11"/>
    <dgm:cxn modelId="{EF97D5B6-3BAC-8543-9B4E-76BF2F9B58AC}" srcId="{9E346F24-63D0-E44E-8FA1-1698B5F007D1}" destId="{9209BD39-0A0D-224A-AE5C-8EA437CA9364}" srcOrd="0" destOrd="0" parTransId="{BE495083-A479-9A42-81FD-0FB71A286D9D}" sibTransId="{B97D6569-67B4-A14F-A719-FC23B288C400}"/>
    <dgm:cxn modelId="{72CE0FB5-CB75-471C-AD39-FBC14CAADA08}" type="presOf" srcId="{9209BD39-0A0D-224A-AE5C-8EA437CA9364}" destId="{EE44AF47-1791-8848-BD3A-556429307FCE}" srcOrd="0" destOrd="0" presId="urn:microsoft.com/office/officeart/2005/8/layout/hProcess11"/>
    <dgm:cxn modelId="{99595B5B-26D9-C949-A88C-5DF187EE11ED}" srcId="{9E346F24-63D0-E44E-8FA1-1698B5F007D1}" destId="{C267C7DA-9863-B64D-A4D5-F7B9F87BE9BB}" srcOrd="2" destOrd="0" parTransId="{C457F2C0-FCC7-AF4F-9484-F504E4C67281}" sibTransId="{7E14C1A8-1834-924E-BAF2-551A2B465B24}"/>
    <dgm:cxn modelId="{41136597-07B5-40F7-9E05-24190DE2CBA4}" type="presParOf" srcId="{858EDE5E-6313-3347-AE49-41777EB0EDF8}" destId="{A446F425-E084-BE4F-A369-5DA3B1176778}" srcOrd="0" destOrd="0" presId="urn:microsoft.com/office/officeart/2005/8/layout/hProcess11"/>
    <dgm:cxn modelId="{1AA6CD19-3948-43F3-A747-052DE431BB7C}" type="presParOf" srcId="{858EDE5E-6313-3347-AE49-41777EB0EDF8}" destId="{2FAF3AC0-B794-5143-8553-AD0858F8A205}" srcOrd="1" destOrd="0" presId="urn:microsoft.com/office/officeart/2005/8/layout/hProcess11"/>
    <dgm:cxn modelId="{92BE7888-093F-4601-8A0F-64AE048FF13E}" type="presParOf" srcId="{2FAF3AC0-B794-5143-8553-AD0858F8A205}" destId="{11780659-F3F8-3144-85F0-418AA9651405}" srcOrd="0" destOrd="0" presId="urn:microsoft.com/office/officeart/2005/8/layout/hProcess11"/>
    <dgm:cxn modelId="{055AD0F3-0091-41F1-AFB2-E6944A3F4CEA}" type="presParOf" srcId="{11780659-F3F8-3144-85F0-418AA9651405}" destId="{EE44AF47-1791-8848-BD3A-556429307FCE}" srcOrd="0" destOrd="0" presId="urn:microsoft.com/office/officeart/2005/8/layout/hProcess11"/>
    <dgm:cxn modelId="{AA19B644-275A-4BF0-9A17-73694BDE7B0C}" type="presParOf" srcId="{11780659-F3F8-3144-85F0-418AA9651405}" destId="{EE9E2E7E-2E20-9546-9951-0AE8759D7E06}" srcOrd="1" destOrd="0" presId="urn:microsoft.com/office/officeart/2005/8/layout/hProcess11"/>
    <dgm:cxn modelId="{F9EC2C77-9E43-4CF5-9CA1-A391D50EB66D}" type="presParOf" srcId="{11780659-F3F8-3144-85F0-418AA9651405}" destId="{1A2D7807-9DE2-AE4F-AA14-15D8AC2BED0C}" srcOrd="2" destOrd="0" presId="urn:microsoft.com/office/officeart/2005/8/layout/hProcess11"/>
    <dgm:cxn modelId="{A1DDF287-8BF4-4B43-B51A-1AB0EA21F877}" type="presParOf" srcId="{2FAF3AC0-B794-5143-8553-AD0858F8A205}" destId="{7BA63427-F95A-C04F-8252-4332D7FEADF2}" srcOrd="1" destOrd="0" presId="urn:microsoft.com/office/officeart/2005/8/layout/hProcess11"/>
    <dgm:cxn modelId="{F5AEE952-CEA8-4198-A7F8-C2E575BF5E07}" type="presParOf" srcId="{2FAF3AC0-B794-5143-8553-AD0858F8A205}" destId="{AF994EEE-FEED-164D-B3C2-E2846D82B24D}" srcOrd="2" destOrd="0" presId="urn:microsoft.com/office/officeart/2005/8/layout/hProcess11"/>
    <dgm:cxn modelId="{82467C79-4641-460A-8283-29E0E2D790AE}" type="presParOf" srcId="{AF994EEE-FEED-164D-B3C2-E2846D82B24D}" destId="{EC7AF08F-3104-1246-B278-5EB39582B038}" srcOrd="0" destOrd="0" presId="urn:microsoft.com/office/officeart/2005/8/layout/hProcess11"/>
    <dgm:cxn modelId="{6301B41D-C1F7-46DA-B14E-C14C4B46D620}" type="presParOf" srcId="{AF994EEE-FEED-164D-B3C2-E2846D82B24D}" destId="{49338A06-ED43-5949-BD53-CE5EF4AAD7FC}" srcOrd="1" destOrd="0" presId="urn:microsoft.com/office/officeart/2005/8/layout/hProcess11"/>
    <dgm:cxn modelId="{8326A92D-7D7C-43F4-BFDC-6C609BA1A468}" type="presParOf" srcId="{AF994EEE-FEED-164D-B3C2-E2846D82B24D}" destId="{415BD361-507C-5F48-A7EA-F5B3E2FADE45}" srcOrd="2" destOrd="0" presId="urn:microsoft.com/office/officeart/2005/8/layout/hProcess11"/>
    <dgm:cxn modelId="{79148460-0C13-497A-AC94-8DDF796081AF}" type="presParOf" srcId="{2FAF3AC0-B794-5143-8553-AD0858F8A205}" destId="{7C961E2D-B70D-2940-8271-8DD16135BCA7}" srcOrd="3" destOrd="0" presId="urn:microsoft.com/office/officeart/2005/8/layout/hProcess11"/>
    <dgm:cxn modelId="{CCBAD074-0F18-43B3-9BAF-664A82D82504}" type="presParOf" srcId="{2FAF3AC0-B794-5143-8553-AD0858F8A205}" destId="{9702E2A4-A3AB-C24B-810E-F2BC6E5BEB6E}" srcOrd="4" destOrd="0" presId="urn:microsoft.com/office/officeart/2005/8/layout/hProcess11"/>
    <dgm:cxn modelId="{2B9E5E71-9693-4AFD-B2A0-D88193FFF480}" type="presParOf" srcId="{9702E2A4-A3AB-C24B-810E-F2BC6E5BEB6E}" destId="{E22802BA-8DF3-0947-B2D3-96D123E0D7D3}" srcOrd="0" destOrd="0" presId="urn:microsoft.com/office/officeart/2005/8/layout/hProcess11"/>
    <dgm:cxn modelId="{322FADD4-7EB5-4112-A59D-EF082AFCEBCA}" type="presParOf" srcId="{9702E2A4-A3AB-C24B-810E-F2BC6E5BEB6E}" destId="{54DD9D32-5300-BF43-B3D3-7FF11B5B9E29}" srcOrd="1" destOrd="0" presId="urn:microsoft.com/office/officeart/2005/8/layout/hProcess11"/>
    <dgm:cxn modelId="{6DC4528E-3F05-4BF1-A8E9-32A9C1703499}" type="presParOf" srcId="{9702E2A4-A3AB-C24B-810E-F2BC6E5BEB6E}" destId="{12F00F7D-E87A-304C-8AC2-269CB3571F66}"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796AD1-4D35-4282-B46A-6D410AB6786F}">
      <dsp:nvSpPr>
        <dsp:cNvPr id="0" name=""/>
        <dsp:cNvSpPr/>
      </dsp:nvSpPr>
      <dsp:spPr>
        <a:xfrm>
          <a:off x="0" y="0"/>
          <a:ext cx="7931224" cy="861120"/>
        </a:xfrm>
        <a:prstGeom prst="roundRect">
          <a:avLst/>
        </a:prstGeom>
        <a:solidFill>
          <a:schemeClr val="bg2">
            <a:lumMod val="9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en-GB" sz="3200" b="1" kern="1200" dirty="0" smtClean="0">
              <a:solidFill>
                <a:schemeClr val="tx1"/>
              </a:solidFill>
            </a:rPr>
            <a:t>Work packages- Overview</a:t>
          </a:r>
          <a:endParaRPr lang="en-GB" sz="3200" b="1" kern="1200" dirty="0">
            <a:solidFill>
              <a:schemeClr val="tx1"/>
            </a:solidFill>
          </a:endParaRPr>
        </a:p>
      </dsp:txBody>
      <dsp:txXfrm>
        <a:off x="42036" y="42036"/>
        <a:ext cx="7847152" cy="777048"/>
      </dsp:txXfrm>
    </dsp:sp>
    <dsp:sp modelId="{95844765-3910-4776-AFAC-1E7BE473A3E9}">
      <dsp:nvSpPr>
        <dsp:cNvPr id="0" name=""/>
        <dsp:cNvSpPr/>
      </dsp:nvSpPr>
      <dsp:spPr>
        <a:xfrm>
          <a:off x="0" y="1024111"/>
          <a:ext cx="7931224" cy="861120"/>
        </a:xfrm>
        <a:prstGeom prst="roundRect">
          <a:avLst/>
        </a:prstGeom>
        <a:solidFill>
          <a:schemeClr val="bg2">
            <a:lumMod val="9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GB" sz="2200" b="1" kern="1200" dirty="0" smtClean="0">
              <a:solidFill>
                <a:schemeClr val="tx1"/>
              </a:solidFill>
            </a:rPr>
            <a:t>Preparation</a:t>
          </a:r>
          <a:endParaRPr lang="en-GB" sz="2200" b="1" kern="1200" dirty="0">
            <a:solidFill>
              <a:schemeClr val="tx1"/>
            </a:solidFill>
          </a:endParaRPr>
        </a:p>
      </dsp:txBody>
      <dsp:txXfrm>
        <a:off x="42036" y="1066147"/>
        <a:ext cx="7847152" cy="777048"/>
      </dsp:txXfrm>
    </dsp:sp>
    <dsp:sp modelId="{A3EDCFAF-AF64-DF48-BE90-7665C10F2BEF}">
      <dsp:nvSpPr>
        <dsp:cNvPr id="0" name=""/>
        <dsp:cNvSpPr/>
      </dsp:nvSpPr>
      <dsp:spPr>
        <a:xfrm>
          <a:off x="0" y="1987542"/>
          <a:ext cx="7931224" cy="861120"/>
        </a:xfrm>
        <a:prstGeom prst="roundRect">
          <a:avLst/>
        </a:prstGeom>
        <a:solidFill>
          <a:schemeClr val="bg2">
            <a:lumMod val="9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b="1" kern="1200" dirty="0" smtClean="0">
              <a:solidFill>
                <a:schemeClr val="tx1"/>
              </a:solidFill>
            </a:rPr>
            <a:t>Development</a:t>
          </a:r>
          <a:endParaRPr lang="en-US" sz="2200" b="1" kern="1200" dirty="0">
            <a:solidFill>
              <a:schemeClr val="tx1"/>
            </a:solidFill>
          </a:endParaRPr>
        </a:p>
      </dsp:txBody>
      <dsp:txXfrm>
        <a:off x="42036" y="2029578"/>
        <a:ext cx="7847152" cy="777048"/>
      </dsp:txXfrm>
    </dsp:sp>
    <dsp:sp modelId="{0F336F11-773C-4CB7-B943-CE086003C11D}">
      <dsp:nvSpPr>
        <dsp:cNvPr id="0" name=""/>
        <dsp:cNvSpPr/>
      </dsp:nvSpPr>
      <dsp:spPr>
        <a:xfrm>
          <a:off x="0" y="3010955"/>
          <a:ext cx="7931224" cy="861120"/>
        </a:xfrm>
        <a:prstGeom prst="roundRect">
          <a:avLst/>
        </a:prstGeom>
        <a:solidFill>
          <a:schemeClr val="bg2">
            <a:lumMod val="9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GB" sz="2200" b="1" kern="1200" dirty="0" smtClean="0">
              <a:solidFill>
                <a:schemeClr val="tx1"/>
              </a:solidFill>
            </a:rPr>
            <a:t>Quality Plan</a:t>
          </a:r>
          <a:endParaRPr lang="en-GB" sz="2200" b="1" kern="1200" dirty="0">
            <a:solidFill>
              <a:schemeClr val="tx1"/>
            </a:solidFill>
          </a:endParaRPr>
        </a:p>
      </dsp:txBody>
      <dsp:txXfrm>
        <a:off x="42036" y="3052991"/>
        <a:ext cx="7847152" cy="777048"/>
      </dsp:txXfrm>
    </dsp:sp>
    <dsp:sp modelId="{294D8DD5-D6C5-4F6F-A107-6868C5277647}">
      <dsp:nvSpPr>
        <dsp:cNvPr id="0" name=""/>
        <dsp:cNvSpPr/>
      </dsp:nvSpPr>
      <dsp:spPr>
        <a:xfrm>
          <a:off x="0" y="4034367"/>
          <a:ext cx="7931224" cy="861120"/>
        </a:xfrm>
        <a:prstGeom prst="roundRect">
          <a:avLst/>
        </a:prstGeom>
        <a:solidFill>
          <a:schemeClr val="bg2">
            <a:lumMod val="9000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GB" sz="2200" b="1" kern="1200" dirty="0" smtClean="0">
              <a:solidFill>
                <a:schemeClr val="tx1"/>
              </a:solidFill>
            </a:rPr>
            <a:t>Dissemination</a:t>
          </a:r>
          <a:endParaRPr lang="en-GB" sz="2200" b="1" kern="1200" dirty="0">
            <a:solidFill>
              <a:schemeClr val="tx1"/>
            </a:solidFill>
          </a:endParaRPr>
        </a:p>
      </dsp:txBody>
      <dsp:txXfrm>
        <a:off x="42036" y="4076403"/>
        <a:ext cx="7847152" cy="7770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46F425-E084-BE4F-A369-5DA3B1176778}">
      <dsp:nvSpPr>
        <dsp:cNvPr id="0" name=""/>
        <dsp:cNvSpPr/>
      </dsp:nvSpPr>
      <dsp:spPr>
        <a:xfrm>
          <a:off x="0" y="708412"/>
          <a:ext cx="8690768" cy="1043225"/>
        </a:xfrm>
        <a:prstGeom prst="notchedRightArrow">
          <a:avLst/>
        </a:prstGeom>
        <a:solidFill>
          <a:srgbClr val="0070C0"/>
        </a:solidFill>
        <a:ln>
          <a:noFill/>
        </a:ln>
        <a:effectLst/>
      </dsp:spPr>
      <dsp:style>
        <a:lnRef idx="0">
          <a:scrgbClr r="0" g="0" b="0"/>
        </a:lnRef>
        <a:fillRef idx="1">
          <a:scrgbClr r="0" g="0" b="0"/>
        </a:fillRef>
        <a:effectRef idx="2">
          <a:scrgbClr r="0" g="0" b="0"/>
        </a:effectRef>
        <a:fontRef idx="minor"/>
      </dsp:style>
    </dsp:sp>
    <dsp:sp modelId="{EE44AF47-1791-8848-BD3A-556429307FCE}">
      <dsp:nvSpPr>
        <dsp:cNvPr id="0" name=""/>
        <dsp:cNvSpPr/>
      </dsp:nvSpPr>
      <dsp:spPr>
        <a:xfrm>
          <a:off x="3819" y="0"/>
          <a:ext cx="2520662" cy="1043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lvl="0" algn="ctr" defTabSz="1066800">
            <a:lnSpc>
              <a:spcPct val="90000"/>
            </a:lnSpc>
            <a:spcBef>
              <a:spcPct val="0"/>
            </a:spcBef>
            <a:spcAft>
              <a:spcPct val="35000"/>
            </a:spcAft>
          </a:pPr>
          <a:r>
            <a:rPr lang="en-GB" sz="2400" b="0" u="none" kern="1200" dirty="0" smtClean="0">
              <a:solidFill>
                <a:schemeClr val="tx1"/>
              </a:solidFill>
            </a:rPr>
            <a:t>30 March 2017</a:t>
          </a:r>
          <a:endParaRPr lang="en-US" sz="2400" b="0" u="none" kern="1200" dirty="0">
            <a:solidFill>
              <a:schemeClr val="tx1"/>
            </a:solidFill>
          </a:endParaRPr>
        </a:p>
      </dsp:txBody>
      <dsp:txXfrm>
        <a:off x="3819" y="0"/>
        <a:ext cx="2520662" cy="1043225"/>
      </dsp:txXfrm>
    </dsp:sp>
    <dsp:sp modelId="{EE9E2E7E-2E20-9546-9951-0AE8759D7E06}">
      <dsp:nvSpPr>
        <dsp:cNvPr id="0" name=""/>
        <dsp:cNvSpPr/>
      </dsp:nvSpPr>
      <dsp:spPr>
        <a:xfrm>
          <a:off x="1133747" y="1173628"/>
          <a:ext cx="260806" cy="260806"/>
        </a:xfrm>
        <a:prstGeom prst="ellipse">
          <a:avLst/>
        </a:prstGeom>
        <a:gradFill rotWithShape="0">
          <a:gsLst>
            <a:gs pos="98000">
              <a:srgbClr val="FFFF00"/>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EC7AF08F-3104-1246-B278-5EB39582B038}">
      <dsp:nvSpPr>
        <dsp:cNvPr id="0" name=""/>
        <dsp:cNvSpPr/>
      </dsp:nvSpPr>
      <dsp:spPr>
        <a:xfrm>
          <a:off x="3029874" y="348374"/>
          <a:ext cx="2520662" cy="1043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t" anchorCtr="0">
          <a:noAutofit/>
        </a:bodyPr>
        <a:lstStyle/>
        <a:p>
          <a:pPr lvl="0" algn="ctr" defTabSz="1066800">
            <a:lnSpc>
              <a:spcPct val="90000"/>
            </a:lnSpc>
            <a:spcBef>
              <a:spcPct val="0"/>
            </a:spcBef>
            <a:spcAft>
              <a:spcPct val="35000"/>
            </a:spcAft>
          </a:pPr>
          <a:r>
            <a:rPr lang="en-GB" sz="2400" b="0" u="none" kern="1200" dirty="0" smtClean="0"/>
            <a:t>30 April 2017</a:t>
          </a:r>
          <a:endParaRPr lang="en-US" sz="2400" b="0" u="none" kern="1200" dirty="0"/>
        </a:p>
      </dsp:txBody>
      <dsp:txXfrm>
        <a:off x="3029874" y="348374"/>
        <a:ext cx="2520662" cy="1043225"/>
      </dsp:txXfrm>
    </dsp:sp>
    <dsp:sp modelId="{49338A06-ED43-5949-BD53-CE5EF4AAD7FC}">
      <dsp:nvSpPr>
        <dsp:cNvPr id="0" name=""/>
        <dsp:cNvSpPr/>
      </dsp:nvSpPr>
      <dsp:spPr>
        <a:xfrm>
          <a:off x="3780442" y="1173628"/>
          <a:ext cx="260806" cy="260806"/>
        </a:xfrm>
        <a:prstGeom prst="ellipse">
          <a:avLst/>
        </a:prstGeom>
        <a:gradFill rotWithShape="0">
          <a:gsLst>
            <a:gs pos="98000">
              <a:srgbClr val="FFFF00"/>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E22802BA-8DF3-0947-B2D3-96D123E0D7D3}">
      <dsp:nvSpPr>
        <dsp:cNvPr id="0" name=""/>
        <dsp:cNvSpPr/>
      </dsp:nvSpPr>
      <dsp:spPr>
        <a:xfrm>
          <a:off x="5936046" y="0"/>
          <a:ext cx="2520662" cy="1043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lvl="0" algn="ctr" defTabSz="1066800">
            <a:lnSpc>
              <a:spcPct val="90000"/>
            </a:lnSpc>
            <a:spcBef>
              <a:spcPct val="0"/>
            </a:spcBef>
            <a:spcAft>
              <a:spcPct val="35000"/>
            </a:spcAft>
          </a:pPr>
          <a:r>
            <a:rPr lang="en-GB" sz="2400" b="0" u="none" kern="1200" dirty="0" smtClean="0"/>
            <a:t>30 Sept 2017</a:t>
          </a:r>
          <a:endParaRPr lang="en-US" sz="2400" b="0" u="none" kern="1200" dirty="0"/>
        </a:p>
      </dsp:txBody>
      <dsp:txXfrm>
        <a:off x="5936046" y="0"/>
        <a:ext cx="2520662" cy="1043225"/>
      </dsp:txXfrm>
    </dsp:sp>
    <dsp:sp modelId="{54DD9D32-5300-BF43-B3D3-7FF11B5B9E29}">
      <dsp:nvSpPr>
        <dsp:cNvPr id="0" name=""/>
        <dsp:cNvSpPr/>
      </dsp:nvSpPr>
      <dsp:spPr>
        <a:xfrm>
          <a:off x="6427137" y="1173628"/>
          <a:ext cx="260806" cy="260806"/>
        </a:xfrm>
        <a:prstGeom prst="ellipse">
          <a:avLst/>
        </a:prstGeom>
        <a:gradFill rotWithShape="0">
          <a:gsLst>
            <a:gs pos="0">
              <a:schemeClr val="accent1">
                <a:hueOff val="0"/>
                <a:satOff val="0"/>
                <a:lumOff val="0"/>
                <a:alphaOff val="0"/>
                <a:satMod val="103000"/>
                <a:lumMod val="102000"/>
                <a:tint val="94000"/>
              </a:schemeClr>
            </a:gs>
            <a:gs pos="0">
              <a:schemeClr val="accent1">
                <a:hueOff val="0"/>
                <a:satOff val="0"/>
                <a:lumOff val="0"/>
                <a:alphaOff val="0"/>
                <a:satMod val="110000"/>
                <a:lumMod val="100000"/>
                <a:shade val="100000"/>
              </a:schemeClr>
            </a:gs>
            <a:gs pos="0">
              <a:srgbClr val="FFFF00"/>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46F425-E084-BE4F-A369-5DA3B1176778}">
      <dsp:nvSpPr>
        <dsp:cNvPr id="0" name=""/>
        <dsp:cNvSpPr/>
      </dsp:nvSpPr>
      <dsp:spPr>
        <a:xfrm>
          <a:off x="0" y="708412"/>
          <a:ext cx="8690768" cy="1043225"/>
        </a:xfrm>
        <a:prstGeom prst="notchedRightArrow">
          <a:avLst/>
        </a:prstGeom>
        <a:solidFill>
          <a:srgbClr val="0070C0"/>
        </a:solidFill>
        <a:ln>
          <a:noFill/>
        </a:ln>
        <a:effectLst/>
      </dsp:spPr>
      <dsp:style>
        <a:lnRef idx="0">
          <a:scrgbClr r="0" g="0" b="0"/>
        </a:lnRef>
        <a:fillRef idx="1">
          <a:scrgbClr r="0" g="0" b="0"/>
        </a:fillRef>
        <a:effectRef idx="2">
          <a:scrgbClr r="0" g="0" b="0"/>
        </a:effectRef>
        <a:fontRef idx="minor"/>
      </dsp:style>
    </dsp:sp>
    <dsp:sp modelId="{EE44AF47-1791-8848-BD3A-556429307FCE}">
      <dsp:nvSpPr>
        <dsp:cNvPr id="0" name=""/>
        <dsp:cNvSpPr/>
      </dsp:nvSpPr>
      <dsp:spPr>
        <a:xfrm>
          <a:off x="3819" y="0"/>
          <a:ext cx="2520662" cy="1043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lvl="0" algn="ctr" defTabSz="1066800">
            <a:lnSpc>
              <a:spcPct val="90000"/>
            </a:lnSpc>
            <a:spcBef>
              <a:spcPct val="0"/>
            </a:spcBef>
            <a:spcAft>
              <a:spcPct val="35000"/>
            </a:spcAft>
          </a:pPr>
          <a:r>
            <a:rPr lang="en-GB" sz="2400" b="0" u="none" kern="1200" dirty="0" smtClean="0">
              <a:solidFill>
                <a:schemeClr val="tx1"/>
              </a:solidFill>
            </a:rPr>
            <a:t>30 Nov 2017</a:t>
          </a:r>
          <a:endParaRPr lang="en-US" sz="2400" b="0" u="none" kern="1200" dirty="0">
            <a:solidFill>
              <a:schemeClr val="tx1"/>
            </a:solidFill>
          </a:endParaRPr>
        </a:p>
      </dsp:txBody>
      <dsp:txXfrm>
        <a:off x="3819" y="0"/>
        <a:ext cx="2520662" cy="1043225"/>
      </dsp:txXfrm>
    </dsp:sp>
    <dsp:sp modelId="{EE9E2E7E-2E20-9546-9951-0AE8759D7E06}">
      <dsp:nvSpPr>
        <dsp:cNvPr id="0" name=""/>
        <dsp:cNvSpPr/>
      </dsp:nvSpPr>
      <dsp:spPr>
        <a:xfrm>
          <a:off x="1133747" y="1173628"/>
          <a:ext cx="260806" cy="260806"/>
        </a:xfrm>
        <a:prstGeom prst="ellipse">
          <a:avLst/>
        </a:prstGeom>
        <a:gradFill rotWithShape="0">
          <a:gsLst>
            <a:gs pos="98000">
              <a:srgbClr val="FFFF00"/>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EC7AF08F-3104-1246-B278-5EB39582B038}">
      <dsp:nvSpPr>
        <dsp:cNvPr id="0" name=""/>
        <dsp:cNvSpPr/>
      </dsp:nvSpPr>
      <dsp:spPr>
        <a:xfrm>
          <a:off x="3029874" y="348374"/>
          <a:ext cx="2520662" cy="1043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t" anchorCtr="0">
          <a:noAutofit/>
        </a:bodyPr>
        <a:lstStyle/>
        <a:p>
          <a:pPr lvl="0" algn="ctr" defTabSz="1066800">
            <a:lnSpc>
              <a:spcPct val="90000"/>
            </a:lnSpc>
            <a:spcBef>
              <a:spcPct val="0"/>
            </a:spcBef>
            <a:spcAft>
              <a:spcPct val="35000"/>
            </a:spcAft>
          </a:pPr>
          <a:r>
            <a:rPr lang="en-GB" sz="2400" b="0" u="none" kern="1200" dirty="0" smtClean="0">
              <a:solidFill>
                <a:schemeClr val="tx1"/>
              </a:solidFill>
            </a:rPr>
            <a:t>30 July 2019</a:t>
          </a:r>
          <a:endParaRPr lang="en-US" sz="2400" b="0" u="none" kern="1200" dirty="0">
            <a:solidFill>
              <a:schemeClr val="tx1"/>
            </a:solidFill>
          </a:endParaRPr>
        </a:p>
      </dsp:txBody>
      <dsp:txXfrm>
        <a:off x="3029874" y="348374"/>
        <a:ext cx="2520662" cy="1043225"/>
      </dsp:txXfrm>
    </dsp:sp>
    <dsp:sp modelId="{49338A06-ED43-5949-BD53-CE5EF4AAD7FC}">
      <dsp:nvSpPr>
        <dsp:cNvPr id="0" name=""/>
        <dsp:cNvSpPr/>
      </dsp:nvSpPr>
      <dsp:spPr>
        <a:xfrm>
          <a:off x="3780442" y="1173628"/>
          <a:ext cx="260806" cy="260806"/>
        </a:xfrm>
        <a:prstGeom prst="ellipse">
          <a:avLst/>
        </a:prstGeom>
        <a:gradFill rotWithShape="0">
          <a:gsLst>
            <a:gs pos="98000">
              <a:srgbClr val="FFFF00"/>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E22802BA-8DF3-0947-B2D3-96D123E0D7D3}">
      <dsp:nvSpPr>
        <dsp:cNvPr id="0" name=""/>
        <dsp:cNvSpPr/>
      </dsp:nvSpPr>
      <dsp:spPr>
        <a:xfrm>
          <a:off x="5936046" y="0"/>
          <a:ext cx="2520662" cy="1043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lvl="0" algn="ctr" defTabSz="1066800">
            <a:lnSpc>
              <a:spcPct val="90000"/>
            </a:lnSpc>
            <a:spcBef>
              <a:spcPct val="0"/>
            </a:spcBef>
            <a:spcAft>
              <a:spcPct val="35000"/>
            </a:spcAft>
          </a:pPr>
          <a:r>
            <a:rPr lang="en-GB" sz="2400" b="0" u="none" kern="1200" dirty="0" smtClean="0">
              <a:solidFill>
                <a:schemeClr val="tx1"/>
              </a:solidFill>
            </a:rPr>
            <a:t>30 July 2019</a:t>
          </a:r>
          <a:endParaRPr lang="en-US" sz="2400" b="0" u="none" kern="1200" dirty="0">
            <a:solidFill>
              <a:schemeClr val="tx1"/>
            </a:solidFill>
          </a:endParaRPr>
        </a:p>
      </dsp:txBody>
      <dsp:txXfrm>
        <a:off x="5936046" y="0"/>
        <a:ext cx="2520662" cy="1043225"/>
      </dsp:txXfrm>
    </dsp:sp>
    <dsp:sp modelId="{54DD9D32-5300-BF43-B3D3-7FF11B5B9E29}">
      <dsp:nvSpPr>
        <dsp:cNvPr id="0" name=""/>
        <dsp:cNvSpPr/>
      </dsp:nvSpPr>
      <dsp:spPr>
        <a:xfrm>
          <a:off x="6427137" y="1173628"/>
          <a:ext cx="260806" cy="260806"/>
        </a:xfrm>
        <a:prstGeom prst="ellipse">
          <a:avLst/>
        </a:prstGeom>
        <a:gradFill rotWithShape="0">
          <a:gsLst>
            <a:gs pos="0">
              <a:schemeClr val="accent1">
                <a:hueOff val="0"/>
                <a:satOff val="0"/>
                <a:lumOff val="0"/>
                <a:alphaOff val="0"/>
                <a:satMod val="103000"/>
                <a:lumMod val="102000"/>
                <a:tint val="94000"/>
              </a:schemeClr>
            </a:gs>
            <a:gs pos="0">
              <a:schemeClr val="accent1">
                <a:hueOff val="0"/>
                <a:satOff val="0"/>
                <a:lumOff val="0"/>
                <a:alphaOff val="0"/>
                <a:satMod val="110000"/>
                <a:lumMod val="100000"/>
                <a:shade val="100000"/>
              </a:schemeClr>
            </a:gs>
            <a:gs pos="0">
              <a:srgbClr val="FFFF00"/>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46F425-E084-BE4F-A369-5DA3B1176778}">
      <dsp:nvSpPr>
        <dsp:cNvPr id="0" name=""/>
        <dsp:cNvSpPr/>
      </dsp:nvSpPr>
      <dsp:spPr>
        <a:xfrm>
          <a:off x="0" y="708412"/>
          <a:ext cx="8690768" cy="1043225"/>
        </a:xfrm>
        <a:prstGeom prst="notchedRightArrow">
          <a:avLst/>
        </a:prstGeom>
        <a:solidFill>
          <a:srgbClr val="0070C0"/>
        </a:solidFill>
        <a:ln>
          <a:noFill/>
        </a:ln>
        <a:effectLst/>
      </dsp:spPr>
      <dsp:style>
        <a:lnRef idx="0">
          <a:scrgbClr r="0" g="0" b="0"/>
        </a:lnRef>
        <a:fillRef idx="1">
          <a:scrgbClr r="0" g="0" b="0"/>
        </a:fillRef>
        <a:effectRef idx="2">
          <a:scrgbClr r="0" g="0" b="0"/>
        </a:effectRef>
        <a:fontRef idx="minor"/>
      </dsp:style>
    </dsp:sp>
    <dsp:sp modelId="{EE44AF47-1791-8848-BD3A-556429307FCE}">
      <dsp:nvSpPr>
        <dsp:cNvPr id="0" name=""/>
        <dsp:cNvSpPr/>
      </dsp:nvSpPr>
      <dsp:spPr>
        <a:xfrm>
          <a:off x="3819" y="0"/>
          <a:ext cx="2520662" cy="1043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lvl="0" algn="ctr" defTabSz="1066800">
            <a:lnSpc>
              <a:spcPct val="90000"/>
            </a:lnSpc>
            <a:spcBef>
              <a:spcPct val="0"/>
            </a:spcBef>
            <a:spcAft>
              <a:spcPct val="35000"/>
            </a:spcAft>
          </a:pPr>
          <a:r>
            <a:rPr lang="en-GB" sz="2400" b="0" u="none" kern="1200" dirty="0" smtClean="0">
              <a:solidFill>
                <a:schemeClr val="tx1"/>
              </a:solidFill>
            </a:rPr>
            <a:t>14 Oct 2019</a:t>
          </a:r>
          <a:endParaRPr lang="en-US" sz="2400" b="0" u="none" kern="1200" dirty="0">
            <a:solidFill>
              <a:schemeClr val="tx1"/>
            </a:solidFill>
          </a:endParaRPr>
        </a:p>
      </dsp:txBody>
      <dsp:txXfrm>
        <a:off x="3819" y="0"/>
        <a:ext cx="2520662" cy="1043225"/>
      </dsp:txXfrm>
    </dsp:sp>
    <dsp:sp modelId="{EE9E2E7E-2E20-9546-9951-0AE8759D7E06}">
      <dsp:nvSpPr>
        <dsp:cNvPr id="0" name=""/>
        <dsp:cNvSpPr/>
      </dsp:nvSpPr>
      <dsp:spPr>
        <a:xfrm>
          <a:off x="1133747" y="1173628"/>
          <a:ext cx="260806" cy="260806"/>
        </a:xfrm>
        <a:prstGeom prst="ellipse">
          <a:avLst/>
        </a:prstGeom>
        <a:gradFill rotWithShape="0">
          <a:gsLst>
            <a:gs pos="98000">
              <a:srgbClr val="FFFF00"/>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EC7AF08F-3104-1246-B278-5EB39582B038}">
      <dsp:nvSpPr>
        <dsp:cNvPr id="0" name=""/>
        <dsp:cNvSpPr/>
      </dsp:nvSpPr>
      <dsp:spPr>
        <a:xfrm>
          <a:off x="3029874" y="348374"/>
          <a:ext cx="2520662" cy="1043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t" anchorCtr="0">
          <a:noAutofit/>
        </a:bodyPr>
        <a:lstStyle/>
        <a:p>
          <a:pPr lvl="0" algn="ctr" defTabSz="1066800">
            <a:lnSpc>
              <a:spcPct val="90000"/>
            </a:lnSpc>
            <a:spcBef>
              <a:spcPct val="0"/>
            </a:spcBef>
            <a:spcAft>
              <a:spcPct val="35000"/>
            </a:spcAft>
          </a:pPr>
          <a:endParaRPr lang="en-US" sz="2400" b="0" u="none" kern="1200" dirty="0">
            <a:solidFill>
              <a:schemeClr val="tx1"/>
            </a:solidFill>
          </a:endParaRPr>
        </a:p>
      </dsp:txBody>
      <dsp:txXfrm>
        <a:off x="3029874" y="348374"/>
        <a:ext cx="2520662" cy="1043225"/>
      </dsp:txXfrm>
    </dsp:sp>
    <dsp:sp modelId="{49338A06-ED43-5949-BD53-CE5EF4AAD7FC}">
      <dsp:nvSpPr>
        <dsp:cNvPr id="0" name=""/>
        <dsp:cNvSpPr/>
      </dsp:nvSpPr>
      <dsp:spPr>
        <a:xfrm>
          <a:off x="4103219" y="1117104"/>
          <a:ext cx="260806" cy="260806"/>
        </a:xfrm>
        <a:prstGeom prst="ellipse">
          <a:avLst/>
        </a:prstGeom>
        <a:solidFill>
          <a:srgbClr val="005DA2"/>
        </a:solidFill>
        <a:ln>
          <a:noFill/>
        </a:ln>
        <a:effectLst/>
      </dsp:spPr>
      <dsp:style>
        <a:lnRef idx="0">
          <a:scrgbClr r="0" g="0" b="0"/>
        </a:lnRef>
        <a:fillRef idx="3">
          <a:scrgbClr r="0" g="0" b="0"/>
        </a:fillRef>
        <a:effectRef idx="2">
          <a:scrgbClr r="0" g="0" b="0"/>
        </a:effectRef>
        <a:fontRef idx="minor">
          <a:schemeClr val="lt1"/>
        </a:fontRef>
      </dsp:style>
    </dsp:sp>
    <dsp:sp modelId="{E22802BA-8DF3-0947-B2D3-96D123E0D7D3}">
      <dsp:nvSpPr>
        <dsp:cNvPr id="0" name=""/>
        <dsp:cNvSpPr/>
      </dsp:nvSpPr>
      <dsp:spPr>
        <a:xfrm>
          <a:off x="5936046" y="0"/>
          <a:ext cx="2520662" cy="1043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lvl="0" algn="ctr" defTabSz="1066800">
            <a:lnSpc>
              <a:spcPct val="90000"/>
            </a:lnSpc>
            <a:spcBef>
              <a:spcPct val="0"/>
            </a:spcBef>
            <a:spcAft>
              <a:spcPct val="35000"/>
            </a:spcAft>
          </a:pPr>
          <a:r>
            <a:rPr lang="en-GB" sz="2400" b="0" u="none" kern="1200" dirty="0" smtClean="0">
              <a:solidFill>
                <a:schemeClr val="tx1"/>
              </a:solidFill>
            </a:rPr>
            <a:t>30 March 2018</a:t>
          </a:r>
          <a:endParaRPr lang="en-US" sz="2400" b="0" u="none" kern="1200" dirty="0">
            <a:solidFill>
              <a:schemeClr val="tx1"/>
            </a:solidFill>
          </a:endParaRPr>
        </a:p>
      </dsp:txBody>
      <dsp:txXfrm>
        <a:off x="5936046" y="0"/>
        <a:ext cx="2520662" cy="1043225"/>
      </dsp:txXfrm>
    </dsp:sp>
    <dsp:sp modelId="{54DD9D32-5300-BF43-B3D3-7FF11B5B9E29}">
      <dsp:nvSpPr>
        <dsp:cNvPr id="0" name=""/>
        <dsp:cNvSpPr/>
      </dsp:nvSpPr>
      <dsp:spPr>
        <a:xfrm>
          <a:off x="6427137" y="1173628"/>
          <a:ext cx="260806" cy="260806"/>
        </a:xfrm>
        <a:prstGeom prst="ellipse">
          <a:avLst/>
        </a:prstGeom>
        <a:gradFill rotWithShape="0">
          <a:gsLst>
            <a:gs pos="0">
              <a:schemeClr val="accent1">
                <a:hueOff val="0"/>
                <a:satOff val="0"/>
                <a:lumOff val="0"/>
                <a:alphaOff val="0"/>
                <a:satMod val="103000"/>
                <a:lumMod val="102000"/>
                <a:tint val="94000"/>
              </a:schemeClr>
            </a:gs>
            <a:gs pos="0">
              <a:schemeClr val="accent1">
                <a:hueOff val="0"/>
                <a:satOff val="0"/>
                <a:lumOff val="0"/>
                <a:alphaOff val="0"/>
                <a:satMod val="110000"/>
                <a:lumMod val="100000"/>
                <a:shade val="100000"/>
              </a:schemeClr>
            </a:gs>
            <a:gs pos="0">
              <a:srgbClr val="FFFF00"/>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46F425-E084-BE4F-A369-5DA3B1176778}">
      <dsp:nvSpPr>
        <dsp:cNvPr id="0" name=""/>
        <dsp:cNvSpPr/>
      </dsp:nvSpPr>
      <dsp:spPr>
        <a:xfrm>
          <a:off x="0" y="708412"/>
          <a:ext cx="8690768" cy="1043225"/>
        </a:xfrm>
        <a:prstGeom prst="notchedRightArrow">
          <a:avLst/>
        </a:prstGeom>
        <a:solidFill>
          <a:srgbClr val="0070C0"/>
        </a:solidFill>
        <a:ln>
          <a:noFill/>
        </a:ln>
        <a:effectLst/>
      </dsp:spPr>
      <dsp:style>
        <a:lnRef idx="0">
          <a:scrgbClr r="0" g="0" b="0"/>
        </a:lnRef>
        <a:fillRef idx="1">
          <a:scrgbClr r="0" g="0" b="0"/>
        </a:fillRef>
        <a:effectRef idx="2">
          <a:scrgbClr r="0" g="0" b="0"/>
        </a:effectRef>
        <a:fontRef idx="minor"/>
      </dsp:style>
    </dsp:sp>
    <dsp:sp modelId="{EE44AF47-1791-8848-BD3A-556429307FCE}">
      <dsp:nvSpPr>
        <dsp:cNvPr id="0" name=""/>
        <dsp:cNvSpPr/>
      </dsp:nvSpPr>
      <dsp:spPr>
        <a:xfrm>
          <a:off x="3819" y="0"/>
          <a:ext cx="2520662" cy="1043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lvl="0" algn="ctr" defTabSz="1066800">
            <a:lnSpc>
              <a:spcPct val="90000"/>
            </a:lnSpc>
            <a:spcBef>
              <a:spcPct val="0"/>
            </a:spcBef>
            <a:spcAft>
              <a:spcPct val="35000"/>
            </a:spcAft>
          </a:pPr>
          <a:r>
            <a:rPr lang="en-GB" sz="2400" b="0" u="none" kern="1200" dirty="0" smtClean="0"/>
            <a:t>14 Oct 2019…….</a:t>
          </a:r>
          <a:endParaRPr lang="en-US" sz="2400" b="0" u="none" kern="1200" dirty="0">
            <a:solidFill>
              <a:schemeClr val="tx1"/>
            </a:solidFill>
          </a:endParaRPr>
        </a:p>
      </dsp:txBody>
      <dsp:txXfrm>
        <a:off x="3819" y="0"/>
        <a:ext cx="2520662" cy="1043225"/>
      </dsp:txXfrm>
    </dsp:sp>
    <dsp:sp modelId="{EE9E2E7E-2E20-9546-9951-0AE8759D7E06}">
      <dsp:nvSpPr>
        <dsp:cNvPr id="0" name=""/>
        <dsp:cNvSpPr/>
      </dsp:nvSpPr>
      <dsp:spPr>
        <a:xfrm>
          <a:off x="1133747" y="1173628"/>
          <a:ext cx="260806" cy="260806"/>
        </a:xfrm>
        <a:prstGeom prst="ellipse">
          <a:avLst/>
        </a:prstGeom>
        <a:gradFill rotWithShape="0">
          <a:gsLst>
            <a:gs pos="98000">
              <a:srgbClr val="FFFF00"/>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EC7AF08F-3104-1246-B278-5EB39582B038}">
      <dsp:nvSpPr>
        <dsp:cNvPr id="0" name=""/>
        <dsp:cNvSpPr/>
      </dsp:nvSpPr>
      <dsp:spPr>
        <a:xfrm>
          <a:off x="3029874" y="348374"/>
          <a:ext cx="2520662" cy="1043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t" anchorCtr="0">
          <a:noAutofit/>
        </a:bodyPr>
        <a:lstStyle/>
        <a:p>
          <a:pPr lvl="0" algn="ctr" defTabSz="1066800">
            <a:lnSpc>
              <a:spcPct val="90000"/>
            </a:lnSpc>
            <a:spcBef>
              <a:spcPct val="0"/>
            </a:spcBef>
            <a:spcAft>
              <a:spcPct val="35000"/>
            </a:spcAft>
          </a:pPr>
          <a:r>
            <a:rPr lang="en-GB" sz="2400" b="0" u="none" kern="1200" dirty="0" smtClean="0"/>
            <a:t>30 Sept 2019</a:t>
          </a:r>
          <a:endParaRPr lang="en-US" sz="2400" b="0" u="none" kern="1200" dirty="0">
            <a:solidFill>
              <a:schemeClr val="tx1"/>
            </a:solidFill>
          </a:endParaRPr>
        </a:p>
      </dsp:txBody>
      <dsp:txXfrm>
        <a:off x="3029874" y="348374"/>
        <a:ext cx="2520662" cy="1043225"/>
      </dsp:txXfrm>
    </dsp:sp>
    <dsp:sp modelId="{49338A06-ED43-5949-BD53-CE5EF4AAD7FC}">
      <dsp:nvSpPr>
        <dsp:cNvPr id="0" name=""/>
        <dsp:cNvSpPr/>
      </dsp:nvSpPr>
      <dsp:spPr>
        <a:xfrm>
          <a:off x="3780442" y="1173628"/>
          <a:ext cx="260806" cy="260806"/>
        </a:xfrm>
        <a:prstGeom prst="ellipse">
          <a:avLst/>
        </a:prstGeom>
        <a:gradFill rotWithShape="0">
          <a:gsLst>
            <a:gs pos="98000">
              <a:srgbClr val="FFFF00"/>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E22802BA-8DF3-0947-B2D3-96D123E0D7D3}">
      <dsp:nvSpPr>
        <dsp:cNvPr id="0" name=""/>
        <dsp:cNvSpPr/>
      </dsp:nvSpPr>
      <dsp:spPr>
        <a:xfrm>
          <a:off x="5936046" y="0"/>
          <a:ext cx="2520662" cy="1043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lvl="0" algn="ctr" defTabSz="1066800">
            <a:lnSpc>
              <a:spcPct val="90000"/>
            </a:lnSpc>
            <a:spcBef>
              <a:spcPct val="0"/>
            </a:spcBef>
            <a:spcAft>
              <a:spcPct val="35000"/>
            </a:spcAft>
          </a:pPr>
          <a:r>
            <a:rPr lang="en-GB" sz="2400" b="0" u="none" kern="1200" dirty="0" smtClean="0">
              <a:solidFill>
                <a:schemeClr val="tx1"/>
              </a:solidFill>
            </a:rPr>
            <a:t>30 June 2019</a:t>
          </a:r>
          <a:endParaRPr lang="en-US" sz="2400" b="0" u="none" kern="1200" dirty="0">
            <a:solidFill>
              <a:schemeClr val="tx1"/>
            </a:solidFill>
          </a:endParaRPr>
        </a:p>
      </dsp:txBody>
      <dsp:txXfrm>
        <a:off x="5936046" y="0"/>
        <a:ext cx="2520662" cy="1043225"/>
      </dsp:txXfrm>
    </dsp:sp>
    <dsp:sp modelId="{54DD9D32-5300-BF43-B3D3-7FF11B5B9E29}">
      <dsp:nvSpPr>
        <dsp:cNvPr id="0" name=""/>
        <dsp:cNvSpPr/>
      </dsp:nvSpPr>
      <dsp:spPr>
        <a:xfrm>
          <a:off x="6427137" y="1173628"/>
          <a:ext cx="260806" cy="260806"/>
        </a:xfrm>
        <a:prstGeom prst="ellipse">
          <a:avLst/>
        </a:prstGeom>
        <a:gradFill rotWithShape="0">
          <a:gsLst>
            <a:gs pos="0">
              <a:schemeClr val="accent1">
                <a:hueOff val="0"/>
                <a:satOff val="0"/>
                <a:lumOff val="0"/>
                <a:alphaOff val="0"/>
                <a:satMod val="103000"/>
                <a:lumMod val="102000"/>
                <a:tint val="94000"/>
              </a:schemeClr>
            </a:gs>
            <a:gs pos="0">
              <a:schemeClr val="accent1">
                <a:hueOff val="0"/>
                <a:satOff val="0"/>
                <a:lumOff val="0"/>
                <a:alphaOff val="0"/>
                <a:satMod val="110000"/>
                <a:lumMod val="100000"/>
                <a:shade val="100000"/>
              </a:schemeClr>
            </a:gs>
            <a:gs pos="0">
              <a:srgbClr val="FFFF00"/>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46F425-E084-BE4F-A369-5DA3B1176778}">
      <dsp:nvSpPr>
        <dsp:cNvPr id="0" name=""/>
        <dsp:cNvSpPr/>
      </dsp:nvSpPr>
      <dsp:spPr>
        <a:xfrm>
          <a:off x="0" y="708412"/>
          <a:ext cx="8690768" cy="1043225"/>
        </a:xfrm>
        <a:prstGeom prst="notchedRightArrow">
          <a:avLst/>
        </a:prstGeom>
        <a:solidFill>
          <a:srgbClr val="0070C0"/>
        </a:solidFill>
        <a:ln>
          <a:noFill/>
        </a:ln>
        <a:effectLst/>
      </dsp:spPr>
      <dsp:style>
        <a:lnRef idx="0">
          <a:scrgbClr r="0" g="0" b="0"/>
        </a:lnRef>
        <a:fillRef idx="1">
          <a:scrgbClr r="0" g="0" b="0"/>
        </a:fillRef>
        <a:effectRef idx="2">
          <a:scrgbClr r="0" g="0" b="0"/>
        </a:effectRef>
        <a:fontRef idx="minor"/>
      </dsp:style>
    </dsp:sp>
    <dsp:sp modelId="{EE44AF47-1791-8848-BD3A-556429307FCE}">
      <dsp:nvSpPr>
        <dsp:cNvPr id="0" name=""/>
        <dsp:cNvSpPr/>
      </dsp:nvSpPr>
      <dsp:spPr>
        <a:xfrm>
          <a:off x="3819" y="0"/>
          <a:ext cx="2520662" cy="1043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lvl="0" algn="ctr" defTabSz="1066800">
            <a:lnSpc>
              <a:spcPct val="90000"/>
            </a:lnSpc>
            <a:spcBef>
              <a:spcPct val="0"/>
            </a:spcBef>
            <a:spcAft>
              <a:spcPct val="35000"/>
            </a:spcAft>
          </a:pPr>
          <a:r>
            <a:rPr lang="en-GB" sz="2400" b="0" u="none" kern="1200" dirty="0" smtClean="0">
              <a:solidFill>
                <a:schemeClr val="tx1"/>
              </a:solidFill>
            </a:rPr>
            <a:t>14 Oct 2019</a:t>
          </a:r>
          <a:endParaRPr lang="en-US" sz="2400" b="0" u="none" kern="1200" dirty="0">
            <a:solidFill>
              <a:schemeClr val="tx1"/>
            </a:solidFill>
          </a:endParaRPr>
        </a:p>
      </dsp:txBody>
      <dsp:txXfrm>
        <a:off x="3819" y="0"/>
        <a:ext cx="2520662" cy="1043225"/>
      </dsp:txXfrm>
    </dsp:sp>
    <dsp:sp modelId="{EE9E2E7E-2E20-9546-9951-0AE8759D7E06}">
      <dsp:nvSpPr>
        <dsp:cNvPr id="0" name=""/>
        <dsp:cNvSpPr/>
      </dsp:nvSpPr>
      <dsp:spPr>
        <a:xfrm>
          <a:off x="1133747" y="1173628"/>
          <a:ext cx="260806" cy="260806"/>
        </a:xfrm>
        <a:prstGeom prst="ellipse">
          <a:avLst/>
        </a:prstGeom>
        <a:gradFill rotWithShape="0">
          <a:gsLst>
            <a:gs pos="98000">
              <a:srgbClr val="FFFF00"/>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EC7AF08F-3104-1246-B278-5EB39582B038}">
      <dsp:nvSpPr>
        <dsp:cNvPr id="0" name=""/>
        <dsp:cNvSpPr/>
      </dsp:nvSpPr>
      <dsp:spPr>
        <a:xfrm>
          <a:off x="3029874" y="348374"/>
          <a:ext cx="2520662" cy="1043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t" anchorCtr="0">
          <a:noAutofit/>
        </a:bodyPr>
        <a:lstStyle/>
        <a:p>
          <a:pPr lvl="0" algn="ctr" defTabSz="1066800">
            <a:lnSpc>
              <a:spcPct val="90000"/>
            </a:lnSpc>
            <a:spcBef>
              <a:spcPct val="0"/>
            </a:spcBef>
            <a:spcAft>
              <a:spcPct val="35000"/>
            </a:spcAft>
          </a:pPr>
          <a:endParaRPr lang="en-US" sz="2400" b="0" u="none" kern="1200" dirty="0">
            <a:solidFill>
              <a:schemeClr val="tx1"/>
            </a:solidFill>
          </a:endParaRPr>
        </a:p>
      </dsp:txBody>
      <dsp:txXfrm>
        <a:off x="3029874" y="348374"/>
        <a:ext cx="2520662" cy="1043225"/>
      </dsp:txXfrm>
    </dsp:sp>
    <dsp:sp modelId="{49338A06-ED43-5949-BD53-CE5EF4AAD7FC}">
      <dsp:nvSpPr>
        <dsp:cNvPr id="0" name=""/>
        <dsp:cNvSpPr/>
      </dsp:nvSpPr>
      <dsp:spPr>
        <a:xfrm>
          <a:off x="4103219" y="1117104"/>
          <a:ext cx="260806" cy="260806"/>
        </a:xfrm>
        <a:prstGeom prst="ellipse">
          <a:avLst/>
        </a:prstGeom>
        <a:solidFill>
          <a:srgbClr val="005DA2"/>
        </a:solidFill>
        <a:ln>
          <a:noFill/>
        </a:ln>
        <a:effectLst/>
      </dsp:spPr>
      <dsp:style>
        <a:lnRef idx="0">
          <a:scrgbClr r="0" g="0" b="0"/>
        </a:lnRef>
        <a:fillRef idx="3">
          <a:scrgbClr r="0" g="0" b="0"/>
        </a:fillRef>
        <a:effectRef idx="2">
          <a:scrgbClr r="0" g="0" b="0"/>
        </a:effectRef>
        <a:fontRef idx="minor">
          <a:schemeClr val="lt1"/>
        </a:fontRef>
      </dsp:style>
    </dsp:sp>
    <dsp:sp modelId="{E22802BA-8DF3-0947-B2D3-96D123E0D7D3}">
      <dsp:nvSpPr>
        <dsp:cNvPr id="0" name=""/>
        <dsp:cNvSpPr/>
      </dsp:nvSpPr>
      <dsp:spPr>
        <a:xfrm>
          <a:off x="5936046" y="0"/>
          <a:ext cx="2520662" cy="1043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lvl="0" algn="ctr" defTabSz="1066800">
            <a:lnSpc>
              <a:spcPct val="90000"/>
            </a:lnSpc>
            <a:spcBef>
              <a:spcPct val="0"/>
            </a:spcBef>
            <a:spcAft>
              <a:spcPct val="35000"/>
            </a:spcAft>
          </a:pPr>
          <a:r>
            <a:rPr lang="en-GB" sz="2400" b="0" u="none" kern="1200" dirty="0" smtClean="0"/>
            <a:t>30 June 2019</a:t>
          </a:r>
          <a:endParaRPr lang="en-US" sz="2400" b="0" u="none" kern="1200" dirty="0">
            <a:solidFill>
              <a:schemeClr val="tx1"/>
            </a:solidFill>
          </a:endParaRPr>
        </a:p>
      </dsp:txBody>
      <dsp:txXfrm>
        <a:off x="5936046" y="0"/>
        <a:ext cx="2520662" cy="1043225"/>
      </dsp:txXfrm>
    </dsp:sp>
    <dsp:sp modelId="{54DD9D32-5300-BF43-B3D3-7FF11B5B9E29}">
      <dsp:nvSpPr>
        <dsp:cNvPr id="0" name=""/>
        <dsp:cNvSpPr/>
      </dsp:nvSpPr>
      <dsp:spPr>
        <a:xfrm>
          <a:off x="6427137" y="1173628"/>
          <a:ext cx="260806" cy="260806"/>
        </a:xfrm>
        <a:prstGeom prst="ellipse">
          <a:avLst/>
        </a:prstGeom>
        <a:gradFill rotWithShape="0">
          <a:gsLst>
            <a:gs pos="0">
              <a:schemeClr val="accent1">
                <a:hueOff val="0"/>
                <a:satOff val="0"/>
                <a:lumOff val="0"/>
                <a:alphaOff val="0"/>
                <a:satMod val="103000"/>
                <a:lumMod val="102000"/>
                <a:tint val="94000"/>
              </a:schemeClr>
            </a:gs>
            <a:gs pos="0">
              <a:schemeClr val="accent1">
                <a:hueOff val="0"/>
                <a:satOff val="0"/>
                <a:lumOff val="0"/>
                <a:alphaOff val="0"/>
                <a:satMod val="110000"/>
                <a:lumMod val="100000"/>
                <a:shade val="100000"/>
              </a:schemeClr>
            </a:gs>
            <a:gs pos="0">
              <a:srgbClr val="FFFF00"/>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1DB6E4-AF3F-4783-90B1-ADD75CC30438}" type="datetimeFigureOut">
              <a:rPr lang="en-US" smtClean="0"/>
              <a:t>3/7/2017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CCBBA4-8F2A-4769-AEFE-251EBE3B2C1E}" type="slidenum">
              <a:rPr lang="en-US" smtClean="0"/>
              <a:t>‹#›</a:t>
            </a:fld>
            <a:endParaRPr lang="en-US"/>
          </a:p>
        </p:txBody>
      </p:sp>
    </p:spTree>
    <p:extLst>
      <p:ext uri="{BB962C8B-B14F-4D97-AF65-F5344CB8AC3E}">
        <p14:creationId xmlns:p14="http://schemas.microsoft.com/office/powerpoint/2010/main" val="163764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3682C55-4260-43D9-8249-2464F4BB1E36}" type="slidenum">
              <a:rPr lang="en-GB" smtClean="0"/>
              <a:pPr/>
              <a:t>4</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3682C55-4260-43D9-8249-2464F4BB1E36}" type="slidenum">
              <a:rPr lang="en-GB" smtClean="0"/>
              <a:pPr/>
              <a:t>11</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3682C55-4260-43D9-8249-2464F4BB1E36}" type="slidenum">
              <a:rPr lang="en-GB" smtClean="0"/>
              <a:pPr/>
              <a:t>18</a:t>
            </a:fld>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CCBBA4-8F2A-4769-AEFE-251EBE3B2C1E}" type="slidenum">
              <a:rPr lang="en-US" smtClean="0"/>
              <a:t>22</a:t>
            </a:fld>
            <a:endParaRPr lang="en-US"/>
          </a:p>
        </p:txBody>
      </p:sp>
    </p:spTree>
    <p:extLst>
      <p:ext uri="{BB962C8B-B14F-4D97-AF65-F5344CB8AC3E}">
        <p14:creationId xmlns:p14="http://schemas.microsoft.com/office/powerpoint/2010/main" val="115409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3682C55-4260-43D9-8249-2464F4BB1E36}" type="slidenum">
              <a:rPr lang="en-GB" smtClean="0"/>
              <a:pPr/>
              <a:t>24</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3682C55-4260-43D9-8249-2464F4BB1E36}" type="slidenum">
              <a:rPr lang="en-GB" smtClean="0"/>
              <a:pPr/>
              <a:t>25</a:t>
            </a:fld>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t>
            </a:r>
            <a:r>
              <a:rPr lang="en-US" sz="1200" dirty="0" smtClean="0"/>
              <a:t>It is an accumulative process./ in a</a:t>
            </a:r>
            <a:r>
              <a:rPr lang="en-US" sz="1200" baseline="0" dirty="0" smtClean="0"/>
              <a:t> similar form to action research as shown in the case studies timeline</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50CCBBA4-8F2A-4769-AEFE-251EBE3B2C1E}" type="slidenum">
              <a:rPr lang="en-US" smtClean="0"/>
              <a:t>29</a:t>
            </a:fld>
            <a:endParaRPr lang="en-US"/>
          </a:p>
        </p:txBody>
      </p:sp>
    </p:spTree>
    <p:extLst>
      <p:ext uri="{BB962C8B-B14F-4D97-AF65-F5344CB8AC3E}">
        <p14:creationId xmlns:p14="http://schemas.microsoft.com/office/powerpoint/2010/main" val="3641015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CCBBA4-8F2A-4769-AEFE-251EBE3B2C1E}" type="slidenum">
              <a:rPr lang="en-US" smtClean="0"/>
              <a:t>32</a:t>
            </a:fld>
            <a:endParaRPr lang="en-US"/>
          </a:p>
        </p:txBody>
      </p:sp>
    </p:spTree>
    <p:extLst>
      <p:ext uri="{BB962C8B-B14F-4D97-AF65-F5344CB8AC3E}">
        <p14:creationId xmlns:p14="http://schemas.microsoft.com/office/powerpoint/2010/main" val="36410158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50CCBBA4-8F2A-4769-AEFE-251EBE3B2C1E}" type="slidenum">
              <a:rPr lang="en-US" smtClean="0"/>
              <a:t>33</a:t>
            </a:fld>
            <a:endParaRPr lang="en-US"/>
          </a:p>
        </p:txBody>
      </p:sp>
    </p:spTree>
    <p:extLst>
      <p:ext uri="{BB962C8B-B14F-4D97-AF65-F5344CB8AC3E}">
        <p14:creationId xmlns:p14="http://schemas.microsoft.com/office/powerpoint/2010/main" val="3641015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0196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9652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3896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75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324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8305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619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3/7/2017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84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090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401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6838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3/7/2017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1503694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447800"/>
            <a:ext cx="8362950" cy="1219200"/>
          </a:xfrm>
        </p:spPr>
        <p:txBody>
          <a:bodyPr>
            <a:noAutofit/>
          </a:bodyPr>
          <a:lstStyle/>
          <a:p>
            <a:pPr algn="ct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School and University Partnership for Peer Communities of Learners </a:t>
            </a:r>
            <a:br>
              <a:rPr lang="en-US" sz="2800" b="1" dirty="0" smtClean="0">
                <a:solidFill>
                  <a:srgbClr val="CC0000"/>
                </a:solidFill>
              </a:rPr>
            </a:br>
            <a:r>
              <a:rPr lang="en-US" sz="2800" b="1" dirty="0" smtClean="0">
                <a:solidFill>
                  <a:srgbClr val="CC0000"/>
                </a:solidFill>
              </a:rPr>
              <a:t>(SUP4PCL)</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003399"/>
                </a:solidFill>
              </a:rPr>
              <a:t/>
            </a:r>
            <a:br>
              <a:rPr lang="en-US" sz="2800" b="1" dirty="0" smtClean="0">
                <a:solidFill>
                  <a:srgbClr val="003399"/>
                </a:solidFill>
              </a:rPr>
            </a:br>
            <a:endParaRPr lang="en-US" sz="2800" b="1" i="1" dirty="0"/>
          </a:p>
        </p:txBody>
      </p:sp>
      <p:sp>
        <p:nvSpPr>
          <p:cNvPr id="3" name="Content Placeholder 2"/>
          <p:cNvSpPr>
            <a:spLocks noGrp="1"/>
          </p:cNvSpPr>
          <p:nvPr>
            <p:ph idx="1"/>
          </p:nvPr>
        </p:nvSpPr>
        <p:spPr>
          <a:xfrm>
            <a:off x="356681" y="2362200"/>
            <a:ext cx="8134350" cy="3886200"/>
          </a:xfrm>
        </p:spPr>
        <p:txBody>
          <a:bodyPr>
            <a:noAutofit/>
          </a:bodyPr>
          <a:lstStyle/>
          <a:p>
            <a:pPr marL="0" indent="0" algn="ctr">
              <a:buNone/>
            </a:pPr>
            <a:endParaRPr lang="en-US" sz="2400" b="1" dirty="0" smtClean="0">
              <a:solidFill>
                <a:srgbClr val="003399"/>
              </a:solidFill>
            </a:endParaRPr>
          </a:p>
          <a:p>
            <a:pPr marL="0" indent="0" algn="ctr">
              <a:buNone/>
            </a:pPr>
            <a:r>
              <a:rPr lang="en-US" sz="2400" dirty="0">
                <a:solidFill>
                  <a:srgbClr val="003399"/>
                </a:solidFill>
              </a:rPr>
              <a:t>Project number: </a:t>
            </a:r>
            <a:endParaRPr lang="en-US" sz="2400" dirty="0" smtClean="0">
              <a:solidFill>
                <a:srgbClr val="003399"/>
              </a:solidFill>
            </a:endParaRPr>
          </a:p>
          <a:p>
            <a:pPr marL="0" indent="0" algn="ctr">
              <a:buNone/>
            </a:pPr>
            <a:r>
              <a:rPr lang="en-US" sz="2400" b="1" dirty="0" smtClean="0">
                <a:solidFill>
                  <a:srgbClr val="003399"/>
                </a:solidFill>
              </a:rPr>
              <a:t> </a:t>
            </a:r>
            <a:r>
              <a:rPr lang="en-US" sz="2000" b="1" dirty="0" smtClean="0">
                <a:solidFill>
                  <a:srgbClr val="003399"/>
                </a:solidFill>
              </a:rPr>
              <a:t>573660-EPP-1-2016-1-EG-EPPKA2-CBHE-JP (2016-2516/001-001)</a:t>
            </a:r>
            <a:endParaRPr lang="en-US" sz="2400" b="1" dirty="0">
              <a:solidFill>
                <a:srgbClr val="003399"/>
              </a:solidFill>
            </a:endParaRPr>
          </a:p>
          <a:p>
            <a:pPr marL="0" indent="0" algn="ctr">
              <a:buNone/>
            </a:pPr>
            <a:r>
              <a:rPr lang="en-US" sz="2400" b="1" dirty="0" err="1" smtClean="0">
                <a:solidFill>
                  <a:srgbClr val="003399"/>
                </a:solidFill>
              </a:rPr>
              <a:t>Workpackages</a:t>
            </a:r>
            <a:r>
              <a:rPr lang="en-US" sz="2400" b="1" dirty="0" smtClean="0">
                <a:solidFill>
                  <a:srgbClr val="003399"/>
                </a:solidFill>
              </a:rPr>
              <a:t> Overview</a:t>
            </a:r>
          </a:p>
          <a:p>
            <a:pPr marL="0" indent="0" algn="ctr">
              <a:buNone/>
            </a:pPr>
            <a:r>
              <a:rPr lang="en-US" sz="2400" b="1" dirty="0">
                <a:solidFill>
                  <a:srgbClr val="003399"/>
                </a:solidFill>
              </a:rPr>
              <a:t/>
            </a:r>
            <a:br>
              <a:rPr lang="en-US" sz="2400" b="1" dirty="0">
                <a:solidFill>
                  <a:srgbClr val="003399"/>
                </a:solidFill>
              </a:rPr>
            </a:br>
            <a:r>
              <a:rPr lang="en-US" sz="2400" b="1" dirty="0">
                <a:solidFill>
                  <a:srgbClr val="003399"/>
                </a:solidFill>
              </a:rPr>
              <a:t>Kick off meeting 27</a:t>
            </a:r>
            <a:r>
              <a:rPr lang="en-US" sz="2400" b="1" baseline="30000" dirty="0">
                <a:solidFill>
                  <a:srgbClr val="003399"/>
                </a:solidFill>
              </a:rPr>
              <a:t>th</a:t>
            </a:r>
            <a:r>
              <a:rPr lang="en-US" sz="2400" b="1" dirty="0">
                <a:solidFill>
                  <a:srgbClr val="003399"/>
                </a:solidFill>
              </a:rPr>
              <a:t> -28</a:t>
            </a:r>
            <a:r>
              <a:rPr lang="en-US" sz="2400" b="1" baseline="30000" dirty="0">
                <a:solidFill>
                  <a:srgbClr val="003399"/>
                </a:solidFill>
              </a:rPr>
              <a:t>th</a:t>
            </a:r>
            <a:r>
              <a:rPr lang="en-US" sz="2400" b="1" dirty="0">
                <a:solidFill>
                  <a:srgbClr val="003399"/>
                </a:solidFill>
              </a:rPr>
              <a:t> Feb, 2017</a:t>
            </a:r>
            <a:br>
              <a:rPr lang="en-US" sz="2400" b="1" dirty="0">
                <a:solidFill>
                  <a:srgbClr val="003399"/>
                </a:solidFill>
              </a:rPr>
            </a:br>
            <a:r>
              <a:rPr lang="en-US" sz="2400" b="1" dirty="0">
                <a:solidFill>
                  <a:srgbClr val="003399"/>
                </a:solidFill>
              </a:rPr>
              <a:t>The American University in Cairo</a:t>
            </a:r>
            <a:br>
              <a:rPr lang="en-US" sz="2400" b="1" dirty="0">
                <a:solidFill>
                  <a:srgbClr val="003399"/>
                </a:solidFill>
              </a:rPr>
            </a:b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Rectangle 5"/>
          <p:cNvSpPr/>
          <p:nvPr/>
        </p:nvSpPr>
        <p:spPr>
          <a:xfrm>
            <a:off x="15910" y="6119336"/>
            <a:ext cx="9067800" cy="738664"/>
          </a:xfrm>
          <a:prstGeom prst="rect">
            <a:avLst/>
          </a:prstGeom>
        </p:spPr>
        <p:txBody>
          <a:bodyPr wrap="square">
            <a:spAutoFit/>
          </a:bodyPr>
          <a:lstStyle/>
          <a:p>
            <a:r>
              <a:rPr lang="en-US" sz="1200" i="1" dirty="0">
                <a:solidFill>
                  <a:srgbClr val="003399"/>
                </a:solidFill>
              </a:rPr>
              <a:t>"This project has been funded with support from the European Commission. This presentation reflects the views only of the author, and the Commission cannot be held responsible for any use which may be made of the information contained therein</a:t>
            </a:r>
            <a:r>
              <a:rPr lang="en-US" sz="3600" dirty="0"/>
              <a:t/>
            </a:r>
            <a:br>
              <a:rPr lang="en-US" sz="3600" dirty="0"/>
            </a:br>
            <a:endParaRPr lang="en-US" dirty="0"/>
          </a:p>
        </p:txBody>
      </p:sp>
    </p:spTree>
    <p:extLst>
      <p:ext uri="{BB962C8B-B14F-4D97-AF65-F5344CB8AC3E}">
        <p14:creationId xmlns:p14="http://schemas.microsoft.com/office/powerpoint/2010/main" val="20583784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80687"/>
            <a:ext cx="8362950" cy="829113"/>
          </a:xfrm>
        </p:spPr>
        <p:txBody>
          <a:bodyPr>
            <a:noAutofit/>
          </a:bodyPr>
          <a:lstStyle/>
          <a:p>
            <a:pPr algn="ctr"/>
            <a:r>
              <a:rPr lang="en-GB" sz="2800" b="1" dirty="0" err="1"/>
              <a:t>Workpackage</a:t>
            </a:r>
            <a:r>
              <a:rPr lang="en-GB" sz="2800" b="1" dirty="0"/>
              <a:t> 2- Development</a:t>
            </a:r>
            <a:br>
              <a:rPr lang="en-GB" sz="2800" b="1" dirty="0"/>
            </a:br>
            <a:r>
              <a:rPr lang="en-GB" sz="2800" b="1" dirty="0" smtClean="0"/>
              <a:t>Lead: </a:t>
            </a:r>
            <a:r>
              <a:rPr lang="en-US" sz="2800" b="1" dirty="0"/>
              <a:t>UON (University of Northampton) </a:t>
            </a:r>
            <a:br>
              <a:rPr lang="en-US" sz="2800" b="1" dirty="0"/>
            </a:br>
            <a:r>
              <a:rPr lang="en-US" sz="2800" i="1" dirty="0"/>
              <a:t>(Oct 2017 – July 2019)</a:t>
            </a:r>
            <a:r>
              <a:rPr lang="en-US" sz="2800" b="1" i="1" dirty="0"/>
              <a:t/>
            </a:r>
            <a:br>
              <a:rPr lang="en-US" sz="2800" b="1" i="1" dirty="0"/>
            </a:br>
            <a:endParaRPr lang="en-US" sz="2800" b="1" i="1" dirty="0"/>
          </a:p>
        </p:txBody>
      </p:sp>
      <p:sp>
        <p:nvSpPr>
          <p:cNvPr id="3" name="Content Placeholder 2"/>
          <p:cNvSpPr>
            <a:spLocks noGrp="1"/>
          </p:cNvSpPr>
          <p:nvPr>
            <p:ph idx="1"/>
          </p:nvPr>
        </p:nvSpPr>
        <p:spPr>
          <a:xfrm>
            <a:off x="381000" y="2362200"/>
            <a:ext cx="8134350" cy="3886200"/>
          </a:xfrm>
        </p:spPr>
        <p:txBody>
          <a:bodyPr>
            <a:noAutofit/>
          </a:bodyPr>
          <a:lstStyle/>
          <a:p>
            <a:pPr marL="0" indent="0">
              <a:buNone/>
            </a:pPr>
            <a:r>
              <a:rPr lang="en-US" sz="2400" dirty="0"/>
              <a:t>Sub lead: UL (University of Limerick) &amp; MLU (Martin Luther University</a:t>
            </a:r>
            <a:r>
              <a:rPr lang="en-US" sz="2400" dirty="0" smtClean="0"/>
              <a:t>).</a:t>
            </a:r>
          </a:p>
          <a:p>
            <a:pPr marL="0" indent="0">
              <a:buNone/>
            </a:pPr>
            <a:endParaRPr lang="en-US" sz="2400" dirty="0"/>
          </a:p>
          <a:p>
            <a:r>
              <a:rPr lang="en-US" sz="2400" b="1" dirty="0"/>
              <a:t>UON</a:t>
            </a:r>
            <a:r>
              <a:rPr lang="en-US" sz="2400" dirty="0"/>
              <a:t> will lead developing the training material and will guide the training workshops for the  development of school mentors and PCLs</a:t>
            </a:r>
            <a:r>
              <a:rPr lang="en-US" sz="2400" dirty="0" smtClean="0"/>
              <a:t>.</a:t>
            </a:r>
            <a:endParaRPr lang="en-US" sz="2400" dirty="0"/>
          </a:p>
          <a:p>
            <a:r>
              <a:rPr lang="en-US" sz="2400" b="1" dirty="0"/>
              <a:t>UL</a:t>
            </a:r>
            <a:r>
              <a:rPr lang="en-US" sz="2400" dirty="0"/>
              <a:t> will support UON focusing in developing the blended learning material in STEM. </a:t>
            </a:r>
          </a:p>
          <a:p>
            <a:r>
              <a:rPr lang="en-US" sz="2400" b="1" dirty="0"/>
              <a:t>MLU</a:t>
            </a:r>
            <a:r>
              <a:rPr lang="en-US" sz="2400" dirty="0"/>
              <a:t> will support UL in developing the blended learning material.</a:t>
            </a:r>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9510629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4318" y="8620"/>
            <a:ext cx="9119681" cy="792088"/>
          </a:xfrm>
          <a:prstGeom prst="rect">
            <a:avLst/>
          </a:prstGeom>
          <a:solidFill>
            <a:srgbClr val="003399"/>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95536" y="838200"/>
            <a:ext cx="8229600" cy="1143000"/>
          </a:xfrm>
        </p:spPr>
        <p:txBody>
          <a:bodyPr>
            <a:normAutofit/>
          </a:bodyPr>
          <a:lstStyle/>
          <a:p>
            <a:pPr lvl="0"/>
            <a:r>
              <a:rPr lang="en-GB" sz="2800" b="1" dirty="0" err="1"/>
              <a:t>Workpackage</a:t>
            </a:r>
            <a:r>
              <a:rPr lang="en-GB" sz="2800" b="1" dirty="0"/>
              <a:t> 2- Activities</a:t>
            </a:r>
          </a:p>
        </p:txBody>
      </p:sp>
      <p:sp>
        <p:nvSpPr>
          <p:cNvPr id="5" name="Content Placeholder 4"/>
          <p:cNvSpPr>
            <a:spLocks noGrp="1"/>
          </p:cNvSpPr>
          <p:nvPr>
            <p:ph idx="1"/>
          </p:nvPr>
        </p:nvSpPr>
        <p:spPr>
          <a:xfrm>
            <a:off x="3265512" y="1649266"/>
            <a:ext cx="2674640" cy="2571824"/>
          </a:xfrm>
          <a:solidFill>
            <a:schemeClr val="bg1"/>
          </a:solidFill>
          <a:ln>
            <a:solidFill>
              <a:schemeClr val="dk2">
                <a:shade val="80000"/>
                <a:hueOff val="0"/>
                <a:satOff val="0"/>
                <a:lumOff val="0"/>
              </a:schemeClr>
            </a:solidFill>
          </a:ln>
        </p:spPr>
        <p:txBody>
          <a:bodyPr>
            <a:normAutofit/>
          </a:bodyPr>
          <a:lstStyle/>
          <a:p>
            <a:pPr marL="0" lvl="0" indent="0">
              <a:spcBef>
                <a:spcPts val="0"/>
              </a:spcBef>
              <a:buNone/>
            </a:pPr>
            <a:r>
              <a:rPr lang="en-GB" sz="2400" dirty="0"/>
              <a:t>2.2 Training workshops</a:t>
            </a:r>
            <a:r>
              <a:rPr lang="en-US" sz="2400" dirty="0"/>
              <a:t> </a:t>
            </a:r>
          </a:p>
        </p:txBody>
      </p:sp>
      <p:sp>
        <p:nvSpPr>
          <p:cNvPr id="10" name="Content Placeholder 4"/>
          <p:cNvSpPr txBox="1">
            <a:spLocks/>
          </p:cNvSpPr>
          <p:nvPr/>
        </p:nvSpPr>
        <p:spPr>
          <a:xfrm>
            <a:off x="323528" y="1628801"/>
            <a:ext cx="2736304" cy="2592288"/>
          </a:xfrm>
          <a:prstGeom prst="rect">
            <a:avLst/>
          </a:prstGeom>
          <a:ln>
            <a:solidFill>
              <a:schemeClr val="dk2">
                <a:shade val="80000"/>
                <a:hueOff val="0"/>
                <a:satOff val="0"/>
                <a:lumOff val="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spcBef>
                <a:spcPts val="0"/>
              </a:spcBef>
              <a:buNone/>
            </a:pPr>
            <a:r>
              <a:rPr lang="en-GB" sz="2400" dirty="0"/>
              <a:t>2.1  Developing material</a:t>
            </a:r>
            <a:r>
              <a:rPr lang="en-US" sz="2400" dirty="0"/>
              <a:t> </a:t>
            </a:r>
          </a:p>
          <a:p>
            <a:pPr marL="0" marR="0" lvl="0" indent="0" defTabSz="914400" eaLnBrk="1" fontAlgn="auto" latinLnBrk="0" hangingPunct="1">
              <a:lnSpc>
                <a:spcPct val="100000"/>
              </a:lnSpc>
              <a:spcBef>
                <a:spcPts val="0"/>
              </a:spcBef>
              <a:spcAft>
                <a:spcPts val="0"/>
              </a:spcAft>
              <a:buClrTx/>
              <a:buSzTx/>
              <a:buFontTx/>
              <a:buNone/>
              <a:tabLst/>
              <a:defRPr/>
            </a:pPr>
            <a:endParaRPr lang="ar-SA" sz="2400" dirty="0"/>
          </a:p>
          <a:p>
            <a:pPr marL="0" marR="0" lvl="0" indent="0" defTabSz="914400" eaLnBrk="1" fontAlgn="auto" latinLnBrk="0" hangingPunct="1">
              <a:lnSpc>
                <a:spcPct val="100000"/>
              </a:lnSpc>
              <a:spcBef>
                <a:spcPts val="0"/>
              </a:spcBef>
              <a:spcAft>
                <a:spcPts val="0"/>
              </a:spcAft>
              <a:buClrTx/>
              <a:buSzTx/>
              <a:buFontTx/>
              <a:buNone/>
              <a:tabLst/>
              <a:defRPr/>
            </a:pPr>
            <a:endParaRPr lang="en-US" sz="2400" dirty="0"/>
          </a:p>
        </p:txBody>
      </p:sp>
      <p:sp>
        <p:nvSpPr>
          <p:cNvPr id="11" name="Content Placeholder 4"/>
          <p:cNvSpPr txBox="1">
            <a:spLocks/>
          </p:cNvSpPr>
          <p:nvPr/>
        </p:nvSpPr>
        <p:spPr>
          <a:xfrm>
            <a:off x="6145832" y="1639342"/>
            <a:ext cx="2765069" cy="2581748"/>
          </a:xfrm>
          <a:prstGeom prst="rect">
            <a:avLst/>
          </a:prstGeom>
          <a:ln>
            <a:solidFill>
              <a:schemeClr val="dk2">
                <a:shade val="80000"/>
                <a:hueOff val="0"/>
                <a:satOff val="0"/>
                <a:lumOff val="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400" dirty="0"/>
              <a:t>2.3 School visits</a:t>
            </a:r>
            <a:endParaRPr lang="en-US" sz="2400" dirty="0"/>
          </a:p>
        </p:txBody>
      </p:sp>
      <p:graphicFrame>
        <p:nvGraphicFramePr>
          <p:cNvPr id="15" name="Diagram 14"/>
          <p:cNvGraphicFramePr/>
          <p:nvPr>
            <p:extLst>
              <p:ext uri="{D42A27DB-BD31-4B8C-83A1-F6EECF244321}">
                <p14:modId xmlns:p14="http://schemas.microsoft.com/office/powerpoint/2010/main" val="722495805"/>
              </p:ext>
            </p:extLst>
          </p:nvPr>
        </p:nvGraphicFramePr>
        <p:xfrm>
          <a:off x="220133" y="4293096"/>
          <a:ext cx="8690768" cy="26080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 name="Picture 8"/>
          <p:cNvPicPr/>
          <p:nvPr/>
        </p:nvPicPr>
        <p:blipFill>
          <a:blip r:embed="rId8"/>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4126014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80687"/>
            <a:ext cx="8362950" cy="829113"/>
          </a:xfrm>
        </p:spPr>
        <p:txBody>
          <a:bodyPr>
            <a:noAutofit/>
          </a:bodyPr>
          <a:lstStyle/>
          <a:p>
            <a:pPr algn="ctr"/>
            <a:r>
              <a:rPr lang="en-GB" sz="2800" b="1" dirty="0"/>
              <a:t>WP2.1: Developing material</a:t>
            </a:r>
            <a:r>
              <a:rPr lang="en-US" sz="2800" b="1" dirty="0"/>
              <a:t> </a:t>
            </a:r>
            <a:br>
              <a:rPr lang="en-US" sz="2800" b="1" dirty="0"/>
            </a:br>
            <a:r>
              <a:rPr lang="en-GB" sz="2800" i="1" dirty="0"/>
              <a:t>(</a:t>
            </a:r>
            <a:r>
              <a:rPr lang="en-GB" sz="2800" i="1" dirty="0" smtClean="0"/>
              <a:t>Oct2017 </a:t>
            </a:r>
            <a:r>
              <a:rPr lang="en-GB" sz="2800" i="1" dirty="0"/>
              <a:t>–Nov 2017)</a:t>
            </a:r>
            <a:r>
              <a:rPr lang="en-US" sz="2800" i="1" dirty="0"/>
              <a:t> </a:t>
            </a:r>
            <a:r>
              <a:rPr lang="en-GB" sz="2800" i="1" dirty="0">
                <a:solidFill>
                  <a:schemeClr val="accent6">
                    <a:lumMod val="75000"/>
                  </a:schemeClr>
                </a:solidFill>
              </a:rPr>
              <a:t/>
            </a:r>
            <a:br>
              <a:rPr lang="en-GB" sz="2800" i="1" dirty="0">
                <a:solidFill>
                  <a:schemeClr val="accent6">
                    <a:lumMod val="75000"/>
                  </a:schemeClr>
                </a:solidFill>
              </a:rPr>
            </a:br>
            <a:endParaRPr lang="en-US" sz="2800" b="1" i="1" dirty="0">
              <a:solidFill>
                <a:srgbClr val="002060"/>
              </a:solidFill>
            </a:endParaRPr>
          </a:p>
        </p:txBody>
      </p:sp>
      <p:sp>
        <p:nvSpPr>
          <p:cNvPr id="3" name="Content Placeholder 2"/>
          <p:cNvSpPr>
            <a:spLocks noGrp="1"/>
          </p:cNvSpPr>
          <p:nvPr>
            <p:ph idx="1"/>
          </p:nvPr>
        </p:nvSpPr>
        <p:spPr>
          <a:xfrm>
            <a:off x="381000" y="2362200"/>
            <a:ext cx="8134350" cy="3886200"/>
          </a:xfrm>
        </p:spPr>
        <p:txBody>
          <a:bodyPr>
            <a:noAutofit/>
          </a:bodyPr>
          <a:lstStyle/>
          <a:p>
            <a:pPr marL="0" indent="0" rtl="1">
              <a:buNone/>
            </a:pPr>
            <a:r>
              <a:rPr lang="en-GB" sz="2400" b="1" dirty="0">
                <a:ea typeface="Times New Roman" charset="0"/>
                <a:cs typeface="Times New Roman" charset="0"/>
              </a:rPr>
              <a:t>EU:</a:t>
            </a:r>
            <a:r>
              <a:rPr lang="en-GB" sz="2400" dirty="0">
                <a:ea typeface="Times New Roman" charset="0"/>
                <a:cs typeface="Times New Roman" charset="0"/>
              </a:rPr>
              <a:t> </a:t>
            </a:r>
          </a:p>
          <a:p>
            <a:pPr marL="0" indent="0" rtl="1">
              <a:buNone/>
            </a:pPr>
            <a:r>
              <a:rPr lang="en-GB" sz="2400" dirty="0"/>
              <a:t>Help Egyptian FOEs in developing the training material. </a:t>
            </a:r>
          </a:p>
          <a:p>
            <a:pPr marL="0" indent="0" rtl="1">
              <a:buNone/>
            </a:pPr>
            <a:endParaRPr lang="en-GB" sz="2400" b="1" dirty="0">
              <a:ea typeface="Times New Roman" charset="0"/>
              <a:cs typeface="Times New Roman" charset="0"/>
            </a:endParaRPr>
          </a:p>
          <a:p>
            <a:pPr marL="0" indent="0" rtl="1">
              <a:buNone/>
            </a:pPr>
            <a:r>
              <a:rPr lang="en-GB" sz="2400" b="1" dirty="0">
                <a:ea typeface="Times New Roman" charset="0"/>
                <a:cs typeface="Times New Roman" charset="0"/>
              </a:rPr>
              <a:t>EG FOEs: </a:t>
            </a:r>
            <a:endParaRPr lang="en-GB" sz="2400" b="1" dirty="0"/>
          </a:p>
          <a:p>
            <a:pPr marL="0" indent="0" rtl="1">
              <a:buNone/>
            </a:pPr>
            <a:r>
              <a:rPr lang="en-GB" sz="2400" dirty="0"/>
              <a:t>Develop training material (hard/soft- F2F/online) for FOE faculty to use with school teachers on pedagogies of teaching and </a:t>
            </a:r>
            <a:r>
              <a:rPr lang="en-GB" sz="2400" dirty="0" smtClean="0"/>
              <a:t>   learning, STEM subjects, Special Educational Needs (SEN). Global citizenship and sustainable development.</a:t>
            </a: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4883680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2800" b="1" dirty="0"/>
              <a:t>WP 2.1</a:t>
            </a:r>
            <a:r>
              <a:rPr lang="en-US" sz="2800" b="1" dirty="0"/>
              <a:t>: Developing Material</a:t>
            </a:r>
            <a:br>
              <a:rPr lang="en-US" sz="2800" b="1" dirty="0"/>
            </a:br>
            <a:r>
              <a:rPr lang="en-GB" sz="2800" b="1" i="1" dirty="0"/>
              <a:t> Travel</a:t>
            </a:r>
            <a:endParaRPr lang="en-US" sz="2800" i="1" dirty="0"/>
          </a:p>
        </p:txBody>
      </p:sp>
      <p:sp>
        <p:nvSpPr>
          <p:cNvPr id="3" name="Content Placeholder 2"/>
          <p:cNvSpPr>
            <a:spLocks noGrp="1"/>
          </p:cNvSpPr>
          <p:nvPr>
            <p:ph idx="1"/>
          </p:nvPr>
        </p:nvSpPr>
        <p:spPr/>
        <p:txBody>
          <a:bodyPr>
            <a:normAutofit/>
          </a:bodyPr>
          <a:lstStyle/>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p:txBody>
      </p:sp>
      <p:sp>
        <p:nvSpPr>
          <p:cNvPr id="4" name="Content Placeholder 4"/>
          <p:cNvSpPr txBox="1">
            <a:spLocks/>
          </p:cNvSpPr>
          <p:nvPr/>
        </p:nvSpPr>
        <p:spPr>
          <a:xfrm>
            <a:off x="457200" y="1628800"/>
            <a:ext cx="8003232" cy="4525963"/>
          </a:xfrm>
          <a:prstGeom prst="rect">
            <a:avLst/>
          </a:prstGeom>
          <a:ln>
            <a:solidFill>
              <a:schemeClr val="dk2">
                <a:shade val="80000"/>
                <a:hueOff val="0"/>
                <a:satOff val="0"/>
                <a:lumOff val="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defRPr/>
            </a:pPr>
            <a:endParaRPr lang="ar-SA" sz="2400" b="1" dirty="0" smtClean="0">
              <a:solidFill>
                <a:prstClr val="black"/>
              </a:solidFill>
              <a:latin typeface="Times New Roman" charset="0"/>
              <a:ea typeface="Times New Roman" charset="0"/>
              <a:cs typeface="Times New Roman" charset="0"/>
            </a:endParaRPr>
          </a:p>
        </p:txBody>
      </p:sp>
      <p:sp>
        <p:nvSpPr>
          <p:cNvPr id="5" name="TextBox 4"/>
          <p:cNvSpPr txBox="1"/>
          <p:nvPr/>
        </p:nvSpPr>
        <p:spPr>
          <a:xfrm>
            <a:off x="10583056" y="749508"/>
            <a:ext cx="184731" cy="369332"/>
          </a:xfrm>
          <a:prstGeom prst="rect">
            <a:avLst/>
          </a:prstGeom>
          <a:noFill/>
        </p:spPr>
        <p:txBody>
          <a:bodyPr wrap="none" rtlCol="0">
            <a:spAutoFit/>
          </a:bodyPr>
          <a:lstStyle/>
          <a:p>
            <a:endParaRPr lang="en-US">
              <a:solidFill>
                <a:prstClr val="black"/>
              </a:solidFill>
            </a:endParaRP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1447" y="2348880"/>
            <a:ext cx="2694738" cy="1080120"/>
          </a:xfrm>
          <a:prstGeom prst="rect">
            <a:avLst/>
          </a:prstGeom>
        </p:spPr>
      </p:pic>
      <p:sp>
        <p:nvSpPr>
          <p:cNvPr id="19" name="Vertical Scroll 18"/>
          <p:cNvSpPr/>
          <p:nvPr/>
        </p:nvSpPr>
        <p:spPr>
          <a:xfrm>
            <a:off x="230832" y="1642709"/>
            <a:ext cx="3133725" cy="2578379"/>
          </a:xfrm>
          <a:prstGeom prst="vertic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ULEIC</a:t>
            </a:r>
          </a:p>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UON</a:t>
            </a:r>
          </a:p>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MLU</a:t>
            </a:r>
          </a:p>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UL</a:t>
            </a:r>
          </a:p>
          <a:p>
            <a:pPr algn="ctr"/>
            <a:endPar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1 </a:t>
            </a: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PARTICIPANT / 11 DAYS / FOE</a:t>
            </a:r>
          </a:p>
        </p:txBody>
      </p:sp>
      <p:sp>
        <p:nvSpPr>
          <p:cNvPr id="20" name="Flowchart: Alternate Process 2"/>
          <p:cNvSpPr/>
          <p:nvPr/>
        </p:nvSpPr>
        <p:spPr>
          <a:xfrm>
            <a:off x="6069657" y="1670434"/>
            <a:ext cx="2390775" cy="2550654"/>
          </a:xfrm>
          <a:prstGeom prst="flowChartAlternateProcess">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AU - HU - ANSU</a:t>
            </a:r>
          </a:p>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10/2017</a:t>
            </a:r>
          </a:p>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11/2017</a:t>
            </a:r>
          </a:p>
          <a:p>
            <a:pPr algn="ctr"/>
            <a:endPar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WP </a:t>
            </a: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2.1</a:t>
            </a:r>
          </a:p>
          <a:p>
            <a:pPr algn="ctr"/>
            <a:endPar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DEVELOPING </a:t>
            </a: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MATERIALS</a:t>
            </a:r>
          </a:p>
        </p:txBody>
      </p:sp>
    </p:spTree>
    <p:extLst>
      <p:ext uri="{BB962C8B-B14F-4D97-AF65-F5344CB8AC3E}">
        <p14:creationId xmlns:p14="http://schemas.microsoft.com/office/powerpoint/2010/main" val="14046920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80687"/>
            <a:ext cx="8362950" cy="829113"/>
          </a:xfrm>
        </p:spPr>
        <p:txBody>
          <a:bodyPr>
            <a:noAutofit/>
          </a:bodyPr>
          <a:lstStyle/>
          <a:p>
            <a:pPr algn="ctr"/>
            <a:r>
              <a:rPr lang="en-GB" sz="2800" b="1" dirty="0"/>
              <a:t>WP 2.2 Training workshops</a:t>
            </a:r>
            <a:r>
              <a:rPr lang="en-US" sz="2800" b="1" dirty="0"/>
              <a:t> </a:t>
            </a:r>
            <a:r>
              <a:rPr lang="en-US" sz="2800" dirty="0"/>
              <a:t/>
            </a:r>
            <a:br>
              <a:rPr lang="en-US" sz="2800" dirty="0"/>
            </a:br>
            <a:r>
              <a:rPr lang="en-GB" sz="2800" i="1" dirty="0" smtClean="0"/>
              <a:t>(Dec-2017- </a:t>
            </a:r>
            <a:r>
              <a:rPr lang="en-GB" sz="2800" i="1" dirty="0"/>
              <a:t>July 2019 )</a:t>
            </a:r>
            <a:r>
              <a:rPr lang="en-US" sz="2800" i="1" dirty="0"/>
              <a:t/>
            </a:r>
            <a:br>
              <a:rPr lang="en-US" sz="2800" i="1" dirty="0"/>
            </a:br>
            <a:endParaRPr lang="en-US" sz="2800" b="1" i="1" dirty="0"/>
          </a:p>
        </p:txBody>
      </p:sp>
      <p:sp>
        <p:nvSpPr>
          <p:cNvPr id="3" name="Content Placeholder 2"/>
          <p:cNvSpPr>
            <a:spLocks noGrp="1"/>
          </p:cNvSpPr>
          <p:nvPr>
            <p:ph idx="1"/>
          </p:nvPr>
        </p:nvSpPr>
        <p:spPr>
          <a:xfrm>
            <a:off x="356681" y="2209800"/>
            <a:ext cx="8134350" cy="3886200"/>
          </a:xfrm>
        </p:spPr>
        <p:txBody>
          <a:bodyPr>
            <a:noAutofit/>
          </a:bodyPr>
          <a:lstStyle/>
          <a:p>
            <a:pPr marL="0" indent="0" rtl="1">
              <a:buNone/>
            </a:pPr>
            <a:r>
              <a:rPr lang="en-GB" sz="2400" b="1" dirty="0">
                <a:ea typeface="Times New Roman" charset="0"/>
                <a:cs typeface="Times New Roman" charset="0"/>
              </a:rPr>
              <a:t>EU:</a:t>
            </a:r>
            <a:r>
              <a:rPr lang="en-GB" sz="2400" dirty="0">
                <a:ea typeface="Times New Roman" charset="0"/>
                <a:cs typeface="Times New Roman" charset="0"/>
              </a:rPr>
              <a:t> </a:t>
            </a:r>
          </a:p>
          <a:p>
            <a:pPr marL="0" indent="0" rtl="1">
              <a:buNone/>
            </a:pPr>
            <a:r>
              <a:rPr lang="en-GB" sz="2400" dirty="0"/>
              <a:t>Support FOEs in developing mentors</a:t>
            </a:r>
            <a:r>
              <a:rPr lang="en-GB" sz="2400" dirty="0" smtClean="0"/>
              <a:t>, as well as </a:t>
            </a:r>
            <a:r>
              <a:rPr lang="en-GB" sz="2400" dirty="0"/>
              <a:t>coach and monitor the training activities both face to face and at distance .</a:t>
            </a:r>
          </a:p>
          <a:p>
            <a:pPr marL="0" indent="0" rtl="1">
              <a:buNone/>
            </a:pPr>
            <a:endParaRPr lang="en-GB" sz="2400" dirty="0"/>
          </a:p>
          <a:p>
            <a:pPr marL="0" indent="0" rtl="1">
              <a:buNone/>
            </a:pPr>
            <a:r>
              <a:rPr lang="en-GB" sz="2400" b="1" dirty="0">
                <a:ea typeface="Times New Roman" charset="0"/>
                <a:cs typeface="Times New Roman" charset="0"/>
              </a:rPr>
              <a:t>EG FOEs: </a:t>
            </a:r>
            <a:endParaRPr lang="en-GB" sz="2400" b="1" dirty="0"/>
          </a:p>
          <a:p>
            <a:r>
              <a:rPr lang="en-GB" sz="2400" dirty="0"/>
              <a:t>Ensure that 15 quality assurance units in PD schools/ FOE are up and functioning.</a:t>
            </a:r>
            <a:endParaRPr lang="en-US" sz="2400" dirty="0"/>
          </a:p>
          <a:p>
            <a:r>
              <a:rPr lang="en-GB" sz="2400" dirty="0"/>
              <a:t>Train school teachers and pedagogical leaders on material developed and on various models of mentorship. </a:t>
            </a:r>
            <a:endParaRPr lang="en-US" sz="2400" dirty="0"/>
          </a:p>
          <a:p>
            <a:r>
              <a:rPr lang="en-GB" sz="2400" dirty="0"/>
              <a:t>25 school mentors /FOE will be trained. </a:t>
            </a: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4883680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2800" b="1" dirty="0"/>
              <a:t>WP 2.2 Training workshops</a:t>
            </a:r>
            <a:r>
              <a:rPr lang="en-US" sz="2800" b="1" dirty="0"/>
              <a:t> </a:t>
            </a:r>
            <a:r>
              <a:rPr lang="en-US" sz="2800" dirty="0"/>
              <a:t/>
            </a:r>
            <a:br>
              <a:rPr lang="en-US" sz="2800" dirty="0"/>
            </a:br>
            <a:r>
              <a:rPr lang="en-US" sz="2800" b="1" dirty="0" smtClean="0"/>
              <a:t>Travel</a:t>
            </a:r>
            <a:endParaRPr lang="en-US" sz="2800" b="1" i="1" dirty="0"/>
          </a:p>
        </p:txBody>
      </p:sp>
      <p:sp>
        <p:nvSpPr>
          <p:cNvPr id="3" name="Content Placeholder 2"/>
          <p:cNvSpPr>
            <a:spLocks noGrp="1"/>
          </p:cNvSpPr>
          <p:nvPr>
            <p:ph idx="1"/>
          </p:nvPr>
        </p:nvSpPr>
        <p:spPr/>
        <p:txBody>
          <a:bodyPr>
            <a:normAutofit/>
          </a:bodyPr>
          <a:lstStyle/>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p:txBody>
      </p:sp>
      <p:sp>
        <p:nvSpPr>
          <p:cNvPr id="4" name="Content Placeholder 4"/>
          <p:cNvSpPr txBox="1">
            <a:spLocks/>
          </p:cNvSpPr>
          <p:nvPr/>
        </p:nvSpPr>
        <p:spPr>
          <a:xfrm>
            <a:off x="457200" y="1628800"/>
            <a:ext cx="8003232" cy="4525963"/>
          </a:xfrm>
          <a:prstGeom prst="rect">
            <a:avLst/>
          </a:prstGeom>
          <a:ln>
            <a:solidFill>
              <a:schemeClr val="dk2">
                <a:shade val="80000"/>
                <a:hueOff val="0"/>
                <a:satOff val="0"/>
                <a:lumOff val="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defRPr/>
            </a:pPr>
            <a:endParaRPr lang="ar-SA" sz="2400" b="1" dirty="0" smtClean="0">
              <a:solidFill>
                <a:prstClr val="black"/>
              </a:solidFill>
              <a:latin typeface="Times New Roman" charset="0"/>
              <a:ea typeface="Times New Roman" charset="0"/>
              <a:cs typeface="Times New Roman" charset="0"/>
            </a:endParaRPr>
          </a:p>
        </p:txBody>
      </p:sp>
      <p:sp>
        <p:nvSpPr>
          <p:cNvPr id="5" name="TextBox 4"/>
          <p:cNvSpPr txBox="1"/>
          <p:nvPr/>
        </p:nvSpPr>
        <p:spPr>
          <a:xfrm>
            <a:off x="10583056" y="749508"/>
            <a:ext cx="184731" cy="369332"/>
          </a:xfrm>
          <a:prstGeom prst="rect">
            <a:avLst/>
          </a:prstGeom>
          <a:noFill/>
        </p:spPr>
        <p:txBody>
          <a:bodyPr wrap="none" rtlCol="0">
            <a:spAutoFit/>
          </a:bodyPr>
          <a:lstStyle/>
          <a:p>
            <a:endParaRPr lang="en-US">
              <a:solidFill>
                <a:prstClr val="black"/>
              </a:solidFill>
            </a:endParaRP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71718" y="2366262"/>
            <a:ext cx="2694738" cy="1080120"/>
          </a:xfrm>
          <a:prstGeom prst="rect">
            <a:avLst/>
          </a:prstGeom>
        </p:spPr>
      </p:pic>
      <p:sp>
        <p:nvSpPr>
          <p:cNvPr id="9" name="Vertical Scroll 8"/>
          <p:cNvSpPr/>
          <p:nvPr/>
        </p:nvSpPr>
        <p:spPr>
          <a:xfrm>
            <a:off x="230833" y="1642709"/>
            <a:ext cx="2540968" cy="1930307"/>
          </a:xfrm>
          <a:prstGeom prst="vertic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ULEIC</a:t>
            </a:r>
          </a:p>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UON</a:t>
            </a:r>
          </a:p>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MLU</a:t>
            </a:r>
          </a:p>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UL</a:t>
            </a:r>
          </a:p>
          <a:p>
            <a:pPr algn="ctr"/>
            <a:endParaRPr lang="en-US" sz="14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4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1 </a:t>
            </a: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PARTICIPANT / 11 DAYS / FOE</a:t>
            </a:r>
          </a:p>
        </p:txBody>
      </p:sp>
      <p:sp>
        <p:nvSpPr>
          <p:cNvPr id="10" name="Flowchart: Alternate Process 2"/>
          <p:cNvSpPr/>
          <p:nvPr/>
        </p:nvSpPr>
        <p:spPr>
          <a:xfrm>
            <a:off x="6300192" y="1670434"/>
            <a:ext cx="2160240" cy="2046598"/>
          </a:xfrm>
          <a:prstGeom prst="flowChartAlternateProcess">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AU - HU - ANSU</a:t>
            </a:r>
          </a:p>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02/2018</a:t>
            </a:r>
          </a:p>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03/2018</a:t>
            </a:r>
          </a:p>
          <a:p>
            <a:pPr algn="ctr"/>
            <a:endParaRPr lang="en-US" sz="14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4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WP </a:t>
            </a: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2.2</a:t>
            </a:r>
          </a:p>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TRAINING WORKSHOPS</a:t>
            </a:r>
          </a:p>
        </p:txBody>
      </p:sp>
      <p:sp>
        <p:nvSpPr>
          <p:cNvPr id="11" name="Vertical Scroll 10"/>
          <p:cNvSpPr/>
          <p:nvPr/>
        </p:nvSpPr>
        <p:spPr>
          <a:xfrm>
            <a:off x="230833" y="4293096"/>
            <a:ext cx="2523037" cy="1890267"/>
          </a:xfrm>
          <a:prstGeom prst="vertic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ULEIC</a:t>
            </a:r>
          </a:p>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UON</a:t>
            </a:r>
          </a:p>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MLU</a:t>
            </a:r>
          </a:p>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UL</a:t>
            </a:r>
          </a:p>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1 PARTICIPANT / 11 DAYS / FOE</a:t>
            </a:r>
          </a:p>
        </p:txBody>
      </p:sp>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71718" y="4308918"/>
            <a:ext cx="2694738" cy="1080120"/>
          </a:xfrm>
          <a:prstGeom prst="rect">
            <a:avLst/>
          </a:prstGeom>
        </p:spPr>
      </p:pic>
      <p:sp>
        <p:nvSpPr>
          <p:cNvPr id="14" name="Flowchart: Alternate Process 13"/>
          <p:cNvSpPr/>
          <p:nvPr/>
        </p:nvSpPr>
        <p:spPr>
          <a:xfrm>
            <a:off x="6300192" y="4149080"/>
            <a:ext cx="2160240" cy="1977083"/>
          </a:xfrm>
          <a:prstGeom prst="flowChartAlternateProcess">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AU - HU - ANSU</a:t>
            </a:r>
          </a:p>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04/2019</a:t>
            </a:r>
          </a:p>
          <a:p>
            <a:pPr algn="ctr"/>
            <a:endParaRPr lang="en-US" sz="14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4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WP</a:t>
            </a:r>
            <a:r>
              <a:rPr lang="en-US" sz="1400" baseline="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 </a:t>
            </a:r>
            <a:r>
              <a:rPr lang="en-US" sz="1400" baseline="0" dirty="0">
                <a:solidFill>
                  <a:srgbClr val="7030A0"/>
                </a:solidFill>
                <a:latin typeface="Verdana" panose="020B0604030504040204" pitchFamily="34" charset="0"/>
                <a:ea typeface="Verdana" panose="020B0604030504040204" pitchFamily="34" charset="0"/>
                <a:cs typeface="Verdana" panose="020B0604030504040204" pitchFamily="34" charset="0"/>
              </a:rPr>
              <a:t>2.2 &amp; WP 4.3</a:t>
            </a:r>
          </a:p>
          <a:p>
            <a:pPr algn="ctr"/>
            <a:endParaRPr lang="en-US" sz="1400" baseline="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400" baseline="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TRAINING </a:t>
            </a:r>
            <a:r>
              <a:rPr lang="en-US" sz="1400" baseline="0" dirty="0">
                <a:solidFill>
                  <a:srgbClr val="7030A0"/>
                </a:solidFill>
                <a:latin typeface="Verdana" panose="020B0604030504040204" pitchFamily="34" charset="0"/>
                <a:ea typeface="Verdana" panose="020B0604030504040204" pitchFamily="34" charset="0"/>
                <a:cs typeface="Verdana" panose="020B0604030504040204" pitchFamily="34" charset="0"/>
              </a:rPr>
              <a:t>WORKSHOPS + </a:t>
            </a:r>
            <a:r>
              <a:rPr lang="en-US" sz="1200" baseline="0" dirty="0">
                <a:solidFill>
                  <a:srgbClr val="7030A0"/>
                </a:solidFill>
                <a:latin typeface="Verdana" panose="020B0604030504040204" pitchFamily="34" charset="0"/>
                <a:ea typeface="Verdana" panose="020B0604030504040204" pitchFamily="34" charset="0"/>
                <a:cs typeface="Verdana" panose="020B0604030504040204" pitchFamily="34" charset="0"/>
              </a:rPr>
              <a:t>CASE STUDY (PART 2)</a:t>
            </a:r>
            <a:endPar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4935938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80687"/>
            <a:ext cx="8362950" cy="752913"/>
          </a:xfrm>
        </p:spPr>
        <p:txBody>
          <a:bodyPr>
            <a:noAutofit/>
          </a:bodyPr>
          <a:lstStyle/>
          <a:p>
            <a:pPr algn="ctr"/>
            <a:r>
              <a:rPr lang="en-GB" sz="2800" b="1" dirty="0"/>
              <a:t>WP 2.3</a:t>
            </a:r>
            <a:r>
              <a:rPr lang="en-US" sz="2800" b="1" dirty="0"/>
              <a:t> </a:t>
            </a:r>
            <a:r>
              <a:rPr lang="en-GB" sz="2800" b="1" dirty="0"/>
              <a:t>School visits </a:t>
            </a:r>
            <a:r>
              <a:rPr lang="en-GB" sz="2800" dirty="0"/>
              <a:t/>
            </a:r>
            <a:br>
              <a:rPr lang="en-GB" sz="2800" dirty="0"/>
            </a:br>
            <a:r>
              <a:rPr lang="en-GB" sz="2800" i="1" dirty="0" smtClean="0"/>
              <a:t>(Oct </a:t>
            </a:r>
            <a:r>
              <a:rPr lang="en-GB" sz="2800" i="1" dirty="0"/>
              <a:t>2017- July </a:t>
            </a:r>
            <a:r>
              <a:rPr lang="en-GB" sz="2800" i="1" dirty="0" smtClean="0"/>
              <a:t>2019)</a:t>
            </a:r>
            <a:r>
              <a:rPr lang="en-US" sz="2400" i="1" dirty="0"/>
              <a:t/>
            </a:r>
            <a:br>
              <a:rPr lang="en-US" sz="2400" i="1" dirty="0"/>
            </a:br>
            <a:endParaRPr lang="en-US" sz="2400" b="1" i="1" dirty="0"/>
          </a:p>
        </p:txBody>
      </p:sp>
      <p:sp>
        <p:nvSpPr>
          <p:cNvPr id="3" name="Content Placeholder 2"/>
          <p:cNvSpPr>
            <a:spLocks noGrp="1"/>
          </p:cNvSpPr>
          <p:nvPr>
            <p:ph idx="1"/>
          </p:nvPr>
        </p:nvSpPr>
        <p:spPr>
          <a:xfrm>
            <a:off x="356681" y="2133600"/>
            <a:ext cx="8134350" cy="4495800"/>
          </a:xfrm>
        </p:spPr>
        <p:txBody>
          <a:bodyPr>
            <a:noAutofit/>
          </a:bodyPr>
          <a:lstStyle/>
          <a:p>
            <a:pPr marL="0" indent="0" rtl="1">
              <a:buNone/>
            </a:pPr>
            <a:r>
              <a:rPr lang="en-GB" sz="2400" b="1" dirty="0" smtClean="0">
                <a:ea typeface="Times New Roman" charset="0"/>
                <a:cs typeface="Times New Roman" charset="0"/>
              </a:rPr>
              <a:t>EU</a:t>
            </a:r>
            <a:endParaRPr lang="en-GB" sz="2400" b="1" dirty="0">
              <a:ea typeface="Times New Roman" charset="0"/>
              <a:cs typeface="Times New Roman" charset="0"/>
            </a:endParaRPr>
          </a:p>
          <a:p>
            <a:r>
              <a:rPr lang="en-GB" sz="2400" dirty="0"/>
              <a:t>Support the three FOEs to develop PCLs both face to face and at distance.</a:t>
            </a:r>
          </a:p>
          <a:p>
            <a:endParaRPr lang="en-GB" sz="2400" dirty="0">
              <a:ea typeface="Times New Roman" charset="0"/>
              <a:cs typeface="Times New Roman" charset="0"/>
            </a:endParaRPr>
          </a:p>
          <a:p>
            <a:pPr marL="0" indent="0">
              <a:buNone/>
            </a:pPr>
            <a:r>
              <a:rPr lang="en-GB" sz="2400" b="1" dirty="0">
                <a:ea typeface="Times New Roman" charset="0"/>
                <a:cs typeface="Times New Roman" charset="0"/>
              </a:rPr>
              <a:t>EG FOEs: </a:t>
            </a:r>
            <a:endParaRPr lang="en-GB" sz="2400" b="1" dirty="0"/>
          </a:p>
          <a:p>
            <a:r>
              <a:rPr lang="en-GB" sz="2400" dirty="0"/>
              <a:t>Perform regular monitoring visits to PD schools (minimum of 4 visits /month/ FOE ) to ensure that the process of forming the PD school clusters is running as planned &amp; to inform the development of the material. Progress reports from the PD schools will be submitted once a month based on weekly filling of templates.</a:t>
            </a: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4883680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219200"/>
            <a:ext cx="8362950" cy="829113"/>
          </a:xfrm>
        </p:spPr>
        <p:txBody>
          <a:bodyPr>
            <a:noAutofit/>
          </a:bodyPr>
          <a:lstStyle/>
          <a:p>
            <a:pPr algn="ctr"/>
            <a:r>
              <a:rPr lang="en-GB" sz="2800" b="1" dirty="0" err="1"/>
              <a:t>Workpackage</a:t>
            </a:r>
            <a:r>
              <a:rPr lang="en-GB" sz="2800" b="1" dirty="0"/>
              <a:t> 3- Quality Plan: </a:t>
            </a:r>
            <a:br>
              <a:rPr lang="en-GB" sz="2800" b="1" dirty="0"/>
            </a:br>
            <a:r>
              <a:rPr lang="en-GB" sz="2800" b="1" dirty="0"/>
              <a:t>Lead: University of Leicester (ULEIC)</a:t>
            </a:r>
            <a:br>
              <a:rPr lang="en-GB" sz="2800" b="1" dirty="0"/>
            </a:br>
            <a:r>
              <a:rPr lang="en-US" sz="2800" dirty="0"/>
              <a:t> </a:t>
            </a:r>
            <a:r>
              <a:rPr lang="en-US" sz="2800" i="1" dirty="0"/>
              <a:t>(Feb. 2017 – </a:t>
            </a:r>
            <a:r>
              <a:rPr lang="en-US" sz="2800" i="1" dirty="0" smtClean="0"/>
              <a:t>Oct. </a:t>
            </a:r>
            <a:r>
              <a:rPr lang="en-US" sz="2800" i="1" dirty="0"/>
              <a:t>2019 )</a:t>
            </a:r>
            <a:endParaRPr lang="en-US" sz="2800" b="1" i="1" dirty="0"/>
          </a:p>
        </p:txBody>
      </p:sp>
      <p:sp>
        <p:nvSpPr>
          <p:cNvPr id="3" name="Content Placeholder 2"/>
          <p:cNvSpPr>
            <a:spLocks noGrp="1"/>
          </p:cNvSpPr>
          <p:nvPr>
            <p:ph idx="1"/>
          </p:nvPr>
        </p:nvSpPr>
        <p:spPr>
          <a:xfrm>
            <a:off x="381000" y="2667000"/>
            <a:ext cx="8134350" cy="3886200"/>
          </a:xfrm>
        </p:spPr>
        <p:txBody>
          <a:bodyPr>
            <a:noAutofit/>
          </a:bodyPr>
          <a:lstStyle/>
          <a:p>
            <a:pPr marL="0" indent="0">
              <a:buNone/>
            </a:pPr>
            <a:r>
              <a:rPr lang="en-US" sz="2400" dirty="0"/>
              <a:t>Sub lead: MLU (Martin Luther University)</a:t>
            </a:r>
          </a:p>
          <a:p>
            <a:pPr marL="0" indent="0">
              <a:buNone/>
            </a:pPr>
            <a:endParaRPr lang="en-US" sz="2400" dirty="0"/>
          </a:p>
          <a:p>
            <a:r>
              <a:rPr lang="en-GB" sz="2400" dirty="0"/>
              <a:t>ULEIC will lead the efforts of designing templates for assessment and self-assessment tools. </a:t>
            </a:r>
          </a:p>
          <a:p>
            <a:r>
              <a:rPr lang="en-GB" sz="2400" dirty="0"/>
              <a:t>It will also review the visits and progress reports, improvement plans and case studies. </a:t>
            </a:r>
          </a:p>
          <a:p>
            <a:r>
              <a:rPr lang="en-GB" sz="2400" dirty="0"/>
              <a:t>ULEIC will also conduct  M &amp; E visits and produce four M &amp; E reports including a final one. </a:t>
            </a:r>
            <a:endParaRPr lang="en-US" sz="2400" dirty="0"/>
          </a:p>
          <a:p>
            <a:r>
              <a:rPr lang="en-GB" sz="2400" dirty="0"/>
              <a:t>MLU will support ULEIC in the provision of M&amp;E tools</a:t>
            </a:r>
            <a:r>
              <a:rPr lang="en-US" sz="2400" dirty="0"/>
              <a:t> </a:t>
            </a:r>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4883680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4318" y="8620"/>
            <a:ext cx="9119681" cy="792088"/>
          </a:xfrm>
          <a:prstGeom prst="rect">
            <a:avLst/>
          </a:prstGeom>
          <a:solidFill>
            <a:srgbClr val="003399"/>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95536" y="838200"/>
            <a:ext cx="8229600" cy="1143000"/>
          </a:xfrm>
        </p:spPr>
        <p:txBody>
          <a:bodyPr>
            <a:normAutofit/>
          </a:bodyPr>
          <a:lstStyle/>
          <a:p>
            <a:pPr lvl="0"/>
            <a:r>
              <a:rPr lang="en-GB" sz="2800" b="1" dirty="0" err="1"/>
              <a:t>Workpackage</a:t>
            </a:r>
            <a:r>
              <a:rPr lang="en-GB" sz="2800" b="1" dirty="0"/>
              <a:t> 3- Activities </a:t>
            </a:r>
            <a:r>
              <a:rPr lang="en-GB" sz="2800" b="1" dirty="0">
                <a:solidFill>
                  <a:schemeClr val="accent6">
                    <a:lumMod val="75000"/>
                  </a:schemeClr>
                </a:solidFill>
              </a:rPr>
              <a:t/>
            </a:r>
            <a:br>
              <a:rPr lang="en-GB" sz="2800" b="1" dirty="0">
                <a:solidFill>
                  <a:schemeClr val="accent6">
                    <a:lumMod val="75000"/>
                  </a:schemeClr>
                </a:solidFill>
              </a:rPr>
            </a:br>
            <a:endParaRPr lang="en-GB" sz="2800" b="1" dirty="0"/>
          </a:p>
        </p:txBody>
      </p:sp>
      <p:sp>
        <p:nvSpPr>
          <p:cNvPr id="10" name="Content Placeholder 4"/>
          <p:cNvSpPr txBox="1">
            <a:spLocks/>
          </p:cNvSpPr>
          <p:nvPr/>
        </p:nvSpPr>
        <p:spPr>
          <a:xfrm>
            <a:off x="323528" y="1628801"/>
            <a:ext cx="3638872" cy="2592288"/>
          </a:xfrm>
          <a:prstGeom prst="rect">
            <a:avLst/>
          </a:prstGeom>
          <a:ln>
            <a:solidFill>
              <a:schemeClr val="dk2">
                <a:shade val="80000"/>
                <a:hueOff val="0"/>
                <a:satOff val="0"/>
                <a:lumOff val="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spcBef>
                <a:spcPts val="0"/>
              </a:spcBef>
              <a:buNone/>
            </a:pPr>
            <a:r>
              <a:rPr lang="en-GB" sz="2400" dirty="0"/>
              <a:t>3.1 Monitoring, Evaluation tools &amp; visits</a:t>
            </a:r>
            <a:r>
              <a:rPr lang="en-US" sz="2400" dirty="0"/>
              <a:t> </a:t>
            </a:r>
          </a:p>
          <a:p>
            <a:pPr marL="0" marR="0" lvl="0" indent="0" defTabSz="914400" eaLnBrk="1" fontAlgn="auto" latinLnBrk="0" hangingPunct="1">
              <a:lnSpc>
                <a:spcPct val="100000"/>
              </a:lnSpc>
              <a:spcBef>
                <a:spcPts val="0"/>
              </a:spcBef>
              <a:spcAft>
                <a:spcPts val="0"/>
              </a:spcAft>
              <a:buClrTx/>
              <a:buSzTx/>
              <a:buFontTx/>
              <a:buNone/>
              <a:tabLst/>
              <a:defRPr/>
            </a:pPr>
            <a:endParaRPr lang="ar-SA" sz="2400" dirty="0"/>
          </a:p>
          <a:p>
            <a:pPr marL="0" marR="0" lvl="0" indent="0" defTabSz="914400" eaLnBrk="1" fontAlgn="auto" latinLnBrk="0" hangingPunct="1">
              <a:lnSpc>
                <a:spcPct val="100000"/>
              </a:lnSpc>
              <a:spcBef>
                <a:spcPts val="0"/>
              </a:spcBef>
              <a:spcAft>
                <a:spcPts val="0"/>
              </a:spcAft>
              <a:buClrTx/>
              <a:buSzTx/>
              <a:buFontTx/>
              <a:buNone/>
              <a:tabLst/>
              <a:defRPr/>
            </a:pPr>
            <a:endParaRPr lang="en-US" sz="2400" dirty="0"/>
          </a:p>
        </p:txBody>
      </p:sp>
      <p:sp>
        <p:nvSpPr>
          <p:cNvPr id="11" name="Content Placeholder 4"/>
          <p:cNvSpPr txBox="1">
            <a:spLocks/>
          </p:cNvSpPr>
          <p:nvPr/>
        </p:nvSpPr>
        <p:spPr>
          <a:xfrm>
            <a:off x="5257800" y="1639342"/>
            <a:ext cx="3653101" cy="2581748"/>
          </a:xfrm>
          <a:prstGeom prst="rect">
            <a:avLst/>
          </a:prstGeom>
          <a:ln>
            <a:solidFill>
              <a:schemeClr val="dk2">
                <a:shade val="80000"/>
                <a:hueOff val="0"/>
                <a:satOff val="0"/>
                <a:lumOff val="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spcBef>
                <a:spcPts val="0"/>
              </a:spcBef>
              <a:buNone/>
            </a:pPr>
            <a:r>
              <a:rPr lang="en-GB" sz="2400" dirty="0"/>
              <a:t>3.2 Mid-term Review</a:t>
            </a:r>
            <a:r>
              <a:rPr lang="en-US" sz="2400" dirty="0"/>
              <a:t> </a:t>
            </a:r>
          </a:p>
        </p:txBody>
      </p:sp>
      <p:graphicFrame>
        <p:nvGraphicFramePr>
          <p:cNvPr id="15" name="Diagram 14"/>
          <p:cNvGraphicFramePr/>
          <p:nvPr>
            <p:extLst>
              <p:ext uri="{D42A27DB-BD31-4B8C-83A1-F6EECF244321}">
                <p14:modId xmlns:p14="http://schemas.microsoft.com/office/powerpoint/2010/main" val="924826171"/>
              </p:ext>
            </p:extLst>
          </p:nvPr>
        </p:nvGraphicFramePr>
        <p:xfrm>
          <a:off x="220133" y="4293096"/>
          <a:ext cx="8690768" cy="26080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 name="Picture 8"/>
          <p:cNvPicPr/>
          <p:nvPr/>
        </p:nvPicPr>
        <p:blipFill>
          <a:blip r:embed="rId8"/>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8932232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219200"/>
            <a:ext cx="8362950" cy="829113"/>
          </a:xfrm>
        </p:spPr>
        <p:txBody>
          <a:bodyPr>
            <a:noAutofit/>
          </a:bodyPr>
          <a:lstStyle/>
          <a:p>
            <a:pPr algn="ctr"/>
            <a:r>
              <a:rPr lang="en-GB" sz="2800" b="1" dirty="0"/>
              <a:t>WP 3.1 </a:t>
            </a:r>
            <a:r>
              <a:rPr lang="en-US" sz="2800" b="1" dirty="0"/>
              <a:t> </a:t>
            </a:r>
            <a:r>
              <a:rPr lang="en-GB" sz="2800" b="1" dirty="0"/>
              <a:t>M &amp; E tools and visits</a:t>
            </a:r>
            <a:r>
              <a:rPr lang="en-US" sz="2800" b="1" dirty="0"/>
              <a:t> </a:t>
            </a:r>
            <a:r>
              <a:rPr lang="en-US" sz="2800" dirty="0"/>
              <a:t/>
            </a:r>
            <a:br>
              <a:rPr lang="en-US" sz="2800" dirty="0"/>
            </a:br>
            <a:r>
              <a:rPr lang="en-US" sz="2800" i="1" dirty="0"/>
              <a:t>(</a:t>
            </a:r>
            <a:r>
              <a:rPr lang="en-GB" sz="2800" i="1" dirty="0"/>
              <a:t>Feb </a:t>
            </a:r>
            <a:r>
              <a:rPr lang="en-GB" sz="2800" i="1" dirty="0" smtClean="0"/>
              <a:t>2017-Oct </a:t>
            </a:r>
            <a:r>
              <a:rPr lang="en-GB" sz="2800" i="1" dirty="0"/>
              <a:t>2019)</a:t>
            </a:r>
            <a:endParaRPr lang="en-US" sz="2800" b="1" i="1" dirty="0"/>
          </a:p>
        </p:txBody>
      </p:sp>
      <p:sp>
        <p:nvSpPr>
          <p:cNvPr id="3" name="Content Placeholder 2"/>
          <p:cNvSpPr>
            <a:spLocks noGrp="1"/>
          </p:cNvSpPr>
          <p:nvPr>
            <p:ph idx="1"/>
          </p:nvPr>
        </p:nvSpPr>
        <p:spPr>
          <a:xfrm>
            <a:off x="381000" y="2362200"/>
            <a:ext cx="8134350" cy="3886200"/>
          </a:xfrm>
        </p:spPr>
        <p:txBody>
          <a:bodyPr>
            <a:noAutofit/>
          </a:bodyPr>
          <a:lstStyle/>
          <a:p>
            <a:pPr marL="0" indent="0" rtl="1">
              <a:buNone/>
            </a:pPr>
            <a:r>
              <a:rPr lang="en-GB" sz="2400" b="1" dirty="0"/>
              <a:t>ULEIC with assistance of MLU</a:t>
            </a:r>
            <a:r>
              <a:rPr lang="en-US" sz="2400" dirty="0"/>
              <a:t> </a:t>
            </a:r>
          </a:p>
          <a:p>
            <a:r>
              <a:rPr lang="en-GB" sz="2400" dirty="0"/>
              <a:t>Provide M&amp;E tools to help measure processes and outcomes in addition to various indicators and benchmarks on an ongoing basis. </a:t>
            </a:r>
            <a:endParaRPr lang="en-US" sz="2400" dirty="0"/>
          </a:p>
          <a:p>
            <a:r>
              <a:rPr lang="en-GB" sz="2400" dirty="0"/>
              <a:t>Produce four M &amp; E reports (including a final one</a:t>
            </a:r>
            <a:r>
              <a:rPr lang="en-GB" sz="2400" dirty="0" smtClean="0"/>
              <a:t>).</a:t>
            </a:r>
            <a:endParaRPr lang="en-US" sz="2400" dirty="0"/>
          </a:p>
          <a:p>
            <a:r>
              <a:rPr lang="en-GB" sz="2400" b="1" dirty="0"/>
              <a:t>ULEIC</a:t>
            </a:r>
            <a:r>
              <a:rPr lang="en-GB" sz="2400" dirty="0"/>
              <a:t> will travel to EG to fulfil the M &amp; E visits</a:t>
            </a:r>
            <a:r>
              <a:rPr lang="en-GB" sz="2400" dirty="0" smtClean="0"/>
              <a:t>.</a:t>
            </a:r>
            <a:endParaRPr lang="en-US" sz="2400" dirty="0"/>
          </a:p>
          <a:p>
            <a:r>
              <a:rPr lang="en-GB" sz="2400" b="1" dirty="0"/>
              <a:t>All partners</a:t>
            </a:r>
            <a:r>
              <a:rPr lang="en-GB" sz="2400" dirty="0"/>
              <a:t> will host internal and external evaluators as necessary</a:t>
            </a:r>
            <a:r>
              <a:rPr lang="en-US" sz="2400" dirty="0"/>
              <a:t> </a:t>
            </a:r>
            <a:endParaRPr lang="en-GB"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4883680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864"/>
            <a:ext cx="9144000" cy="909536"/>
          </a:xfrm>
          <a:solidFill>
            <a:srgbClr val="003399"/>
          </a:solidFill>
        </p:spPr>
        <p:txBody>
          <a:bodyPr>
            <a:normAutofit/>
          </a:bodyPr>
          <a:lstStyle/>
          <a:p>
            <a:pPr algn="l"/>
            <a:r>
              <a:rPr lang="en-GB" sz="2800" b="1" dirty="0" smtClean="0">
                <a:solidFill>
                  <a:schemeClr val="accent6">
                    <a:lumMod val="75000"/>
                  </a:schemeClr>
                </a:solidFill>
              </a:rPr>
              <a:t> </a:t>
            </a:r>
            <a:endParaRPr lang="en-GB" sz="2800" b="1" dirty="0">
              <a:solidFill>
                <a:schemeClr val="accent6">
                  <a:lumMod val="75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5978232"/>
              </p:ext>
            </p:extLst>
          </p:nvPr>
        </p:nvGraphicFramePr>
        <p:xfrm>
          <a:off x="457200" y="1556792"/>
          <a:ext cx="7931224"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6"/>
          <p:cNvPicPr/>
          <p:nvPr/>
        </p:nvPicPr>
        <p:blipFill>
          <a:blip r:embed="rId7"/>
          <a:stretch>
            <a:fillRect/>
          </a:stretch>
        </p:blipFill>
        <p:spPr>
          <a:xfrm>
            <a:off x="2976056" y="414556"/>
            <a:ext cx="2895600" cy="685800"/>
          </a:xfrm>
          <a:prstGeom prst="rect">
            <a:avLst/>
          </a:prstGeom>
        </p:spPr>
      </p:pic>
    </p:spTree>
    <p:extLst>
      <p:ext uri="{BB962C8B-B14F-4D97-AF65-F5344CB8AC3E}">
        <p14:creationId xmlns:p14="http://schemas.microsoft.com/office/powerpoint/2010/main" val="1007941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2800" b="1" dirty="0"/>
              <a:t>WP 3.1</a:t>
            </a:r>
            <a:r>
              <a:rPr lang="en-US" sz="2800" b="1" dirty="0"/>
              <a:t>: </a:t>
            </a:r>
            <a:r>
              <a:rPr lang="en-GB" sz="2800" b="1" dirty="0"/>
              <a:t>M &amp; E tools and visits</a:t>
            </a:r>
            <a:r>
              <a:rPr lang="en-US" sz="2800" b="1" dirty="0"/>
              <a:t> </a:t>
            </a:r>
            <a:br>
              <a:rPr lang="en-US" sz="2800" b="1" dirty="0"/>
            </a:br>
            <a:r>
              <a:rPr lang="en-GB" sz="2800" b="1" i="1" dirty="0"/>
              <a:t> Travel</a:t>
            </a:r>
            <a:endParaRPr lang="en-US" sz="2800" i="1" dirty="0"/>
          </a:p>
        </p:txBody>
      </p:sp>
      <p:sp>
        <p:nvSpPr>
          <p:cNvPr id="3" name="Content Placeholder 2"/>
          <p:cNvSpPr>
            <a:spLocks noGrp="1"/>
          </p:cNvSpPr>
          <p:nvPr>
            <p:ph idx="1"/>
          </p:nvPr>
        </p:nvSpPr>
        <p:spPr/>
        <p:txBody>
          <a:bodyPr>
            <a:normAutofit/>
          </a:bodyPr>
          <a:lstStyle/>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p:txBody>
      </p:sp>
      <p:sp>
        <p:nvSpPr>
          <p:cNvPr id="4" name="Content Placeholder 4"/>
          <p:cNvSpPr txBox="1">
            <a:spLocks/>
          </p:cNvSpPr>
          <p:nvPr/>
        </p:nvSpPr>
        <p:spPr>
          <a:xfrm>
            <a:off x="457200" y="1628800"/>
            <a:ext cx="8003232" cy="4525963"/>
          </a:xfrm>
          <a:prstGeom prst="rect">
            <a:avLst/>
          </a:prstGeom>
          <a:ln>
            <a:solidFill>
              <a:schemeClr val="dk2">
                <a:shade val="80000"/>
                <a:hueOff val="0"/>
                <a:satOff val="0"/>
                <a:lumOff val="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defRPr/>
            </a:pPr>
            <a:endParaRPr lang="ar-SA" sz="2400" b="1" dirty="0" smtClean="0">
              <a:solidFill>
                <a:prstClr val="black"/>
              </a:solidFill>
              <a:latin typeface="Times New Roman" charset="0"/>
              <a:ea typeface="Times New Roman" charset="0"/>
              <a:cs typeface="Times New Roman" charset="0"/>
            </a:endParaRPr>
          </a:p>
        </p:txBody>
      </p:sp>
      <p:sp>
        <p:nvSpPr>
          <p:cNvPr id="5" name="TextBox 4"/>
          <p:cNvSpPr txBox="1"/>
          <p:nvPr/>
        </p:nvSpPr>
        <p:spPr>
          <a:xfrm>
            <a:off x="10583056" y="749508"/>
            <a:ext cx="184731" cy="369332"/>
          </a:xfrm>
          <a:prstGeom prst="rect">
            <a:avLst/>
          </a:prstGeom>
          <a:noFill/>
        </p:spPr>
        <p:txBody>
          <a:bodyPr wrap="none" rtlCol="0">
            <a:spAutoFit/>
          </a:bodyPr>
          <a:lstStyle/>
          <a:p>
            <a:endParaRPr lang="en-US">
              <a:solidFill>
                <a:prstClr val="black"/>
              </a:solidFill>
            </a:endParaRP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1447" y="2348880"/>
            <a:ext cx="2694738" cy="1080120"/>
          </a:xfrm>
          <a:prstGeom prst="rect">
            <a:avLst/>
          </a:prstGeom>
        </p:spPr>
      </p:pic>
      <p:sp>
        <p:nvSpPr>
          <p:cNvPr id="9" name="Vertical Scroll 8"/>
          <p:cNvSpPr/>
          <p:nvPr/>
        </p:nvSpPr>
        <p:spPr>
          <a:xfrm>
            <a:off x="107504" y="1642709"/>
            <a:ext cx="3133725" cy="2578379"/>
          </a:xfrm>
          <a:prstGeom prst="vertic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ULEIC</a:t>
            </a:r>
          </a:p>
          <a:p>
            <a:pPr algn="ctr"/>
            <a:endPar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3 </a:t>
            </a: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PARTICIPANTS / 15 DAYS / FOE</a:t>
            </a:r>
          </a:p>
        </p:txBody>
      </p:sp>
      <p:sp>
        <p:nvSpPr>
          <p:cNvPr id="10" name="Flowchart: Alternate Process 2"/>
          <p:cNvSpPr/>
          <p:nvPr/>
        </p:nvSpPr>
        <p:spPr>
          <a:xfrm>
            <a:off x="6069657" y="1628800"/>
            <a:ext cx="2390775" cy="2592288"/>
          </a:xfrm>
          <a:prstGeom prst="flowChartAlternateProcess">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AUC - AU - HU - ANSU</a:t>
            </a:r>
          </a:p>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06/2019</a:t>
            </a:r>
          </a:p>
          <a:p>
            <a:pPr algn="ctr"/>
            <a:endPar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WP </a:t>
            </a: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3.1</a:t>
            </a:r>
          </a:p>
          <a:p>
            <a:pPr algn="ctr"/>
            <a:endPar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QUALITY </a:t>
            </a: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PLAN</a:t>
            </a:r>
          </a:p>
        </p:txBody>
      </p:sp>
    </p:spTree>
    <p:extLst>
      <p:ext uri="{BB962C8B-B14F-4D97-AF65-F5344CB8AC3E}">
        <p14:creationId xmlns:p14="http://schemas.microsoft.com/office/powerpoint/2010/main" val="35067177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219200"/>
            <a:ext cx="8362950" cy="829113"/>
          </a:xfrm>
        </p:spPr>
        <p:txBody>
          <a:bodyPr>
            <a:noAutofit/>
          </a:bodyPr>
          <a:lstStyle/>
          <a:p>
            <a:pPr algn="ctr"/>
            <a:r>
              <a:rPr lang="en-GB" sz="2800" b="1" dirty="0"/>
              <a:t>WP 3.2 Mid-term review</a:t>
            </a:r>
            <a:r>
              <a:rPr lang="en-US" sz="2800" b="1" dirty="0"/>
              <a:t> </a:t>
            </a:r>
            <a:r>
              <a:rPr lang="en-US" sz="2800" dirty="0"/>
              <a:t/>
            </a:r>
            <a:br>
              <a:rPr lang="en-US" sz="2800" dirty="0"/>
            </a:br>
            <a:r>
              <a:rPr lang="en-US" sz="2800" i="1" dirty="0"/>
              <a:t>(</a:t>
            </a:r>
            <a:r>
              <a:rPr lang="en-US" sz="2800" i="1" dirty="0" smtClean="0"/>
              <a:t>Dec </a:t>
            </a:r>
            <a:r>
              <a:rPr lang="en-US" sz="2800" i="1" dirty="0"/>
              <a:t>2017- </a:t>
            </a:r>
            <a:r>
              <a:rPr lang="en-GB" sz="2800" i="1" dirty="0"/>
              <a:t>March </a:t>
            </a:r>
            <a:r>
              <a:rPr lang="en-GB" sz="2800" i="1" dirty="0" smtClean="0"/>
              <a:t>2018)</a:t>
            </a:r>
            <a:endParaRPr lang="en-US" sz="2800" b="1" i="1" dirty="0"/>
          </a:p>
        </p:txBody>
      </p:sp>
      <p:sp>
        <p:nvSpPr>
          <p:cNvPr id="3" name="Content Placeholder 2"/>
          <p:cNvSpPr>
            <a:spLocks noGrp="1"/>
          </p:cNvSpPr>
          <p:nvPr>
            <p:ph idx="1"/>
          </p:nvPr>
        </p:nvSpPr>
        <p:spPr>
          <a:xfrm>
            <a:off x="381000" y="2362200"/>
            <a:ext cx="8134350" cy="3886200"/>
          </a:xfrm>
        </p:spPr>
        <p:txBody>
          <a:bodyPr>
            <a:noAutofit/>
          </a:bodyPr>
          <a:lstStyle/>
          <a:p>
            <a:r>
              <a:rPr lang="en-US" sz="2400" dirty="0"/>
              <a:t>This is one of the tools that ensure the project is progressing as planned </a:t>
            </a:r>
          </a:p>
          <a:p>
            <a:endParaRPr lang="en-US" sz="2400" dirty="0"/>
          </a:p>
          <a:p>
            <a:r>
              <a:rPr lang="en-US" sz="2400" dirty="0"/>
              <a:t>ULEIC will deliver a report </a:t>
            </a:r>
            <a:r>
              <a:rPr lang="en-US" sz="2400" dirty="0" smtClean="0"/>
              <a:t>during </a:t>
            </a:r>
            <a:r>
              <a:rPr lang="en-US" sz="2400" dirty="0"/>
              <a:t>the management meeting with needed recommendations.</a:t>
            </a:r>
            <a:endParaRPr lang="en-GB"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8280225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295400"/>
            <a:ext cx="8362950" cy="829113"/>
          </a:xfrm>
        </p:spPr>
        <p:txBody>
          <a:bodyPr>
            <a:noAutofit/>
          </a:bodyPr>
          <a:lstStyle/>
          <a:p>
            <a:pPr algn="ctr"/>
            <a:r>
              <a:rPr lang="en-GB" sz="2400" b="1" dirty="0" err="1"/>
              <a:t>Workpackage</a:t>
            </a:r>
            <a:r>
              <a:rPr lang="en-GB" sz="2400" b="1" dirty="0"/>
              <a:t> 4- </a:t>
            </a:r>
            <a:r>
              <a:rPr lang="en-US" sz="2400" b="1" dirty="0"/>
              <a:t>Dissemination and Exploitation</a:t>
            </a:r>
            <a:r>
              <a:rPr lang="en-GB" sz="2400" b="1" dirty="0"/>
              <a:t>: </a:t>
            </a:r>
            <a:br>
              <a:rPr lang="en-GB" sz="2400" b="1" dirty="0"/>
            </a:br>
            <a:r>
              <a:rPr lang="en-GB" sz="2400" b="1" dirty="0"/>
              <a:t>Lead: </a:t>
            </a:r>
            <a:r>
              <a:rPr lang="en-GB" sz="2400" b="1" dirty="0" err="1"/>
              <a:t>Helwan</a:t>
            </a:r>
            <a:r>
              <a:rPr lang="en-GB" sz="2400" b="1" dirty="0"/>
              <a:t> University (HU)- The American University in Cairo (AUC)</a:t>
            </a:r>
            <a:br>
              <a:rPr lang="en-GB" sz="2400" b="1" dirty="0"/>
            </a:br>
            <a:r>
              <a:rPr lang="en-US" sz="2400" i="1" dirty="0"/>
              <a:t>(Feb 2017 – </a:t>
            </a:r>
            <a:r>
              <a:rPr lang="en-US" sz="2400" i="1" dirty="0" smtClean="0"/>
              <a:t>Oct 2019)</a:t>
            </a:r>
            <a:endParaRPr lang="en-US" sz="2400" b="1" i="1" dirty="0"/>
          </a:p>
        </p:txBody>
      </p:sp>
      <p:sp>
        <p:nvSpPr>
          <p:cNvPr id="3" name="Content Placeholder 2"/>
          <p:cNvSpPr>
            <a:spLocks noGrp="1"/>
          </p:cNvSpPr>
          <p:nvPr>
            <p:ph idx="1"/>
          </p:nvPr>
        </p:nvSpPr>
        <p:spPr>
          <a:xfrm>
            <a:off x="356681" y="2438400"/>
            <a:ext cx="8134350" cy="4114800"/>
          </a:xfrm>
        </p:spPr>
        <p:txBody>
          <a:bodyPr>
            <a:noAutofit/>
          </a:bodyPr>
          <a:lstStyle/>
          <a:p>
            <a:pPr marL="0" indent="0">
              <a:buNone/>
            </a:pPr>
            <a:r>
              <a:rPr lang="en-US" sz="2200" dirty="0" smtClean="0"/>
              <a:t>Sub </a:t>
            </a:r>
            <a:r>
              <a:rPr lang="en-US" sz="2200" dirty="0"/>
              <a:t>lead: </a:t>
            </a:r>
            <a:r>
              <a:rPr lang="en-GB" sz="2200" dirty="0" err="1"/>
              <a:t>AinShams</a:t>
            </a:r>
            <a:r>
              <a:rPr lang="en-GB" sz="2200" dirty="0"/>
              <a:t> University</a:t>
            </a:r>
            <a:r>
              <a:rPr lang="en-US" sz="2200" dirty="0"/>
              <a:t> (ANSU will support the dissemination </a:t>
            </a:r>
            <a:r>
              <a:rPr lang="en-US" sz="2200" dirty="0" smtClean="0"/>
              <a:t>efforts )</a:t>
            </a:r>
            <a:endParaRPr lang="en-US" sz="2200" dirty="0"/>
          </a:p>
          <a:p>
            <a:pPr marL="0" indent="0">
              <a:buNone/>
            </a:pPr>
            <a:r>
              <a:rPr lang="en-US" sz="2200" dirty="0"/>
              <a:t>HU in coordination with </a:t>
            </a:r>
            <a:r>
              <a:rPr lang="en-US" sz="2200" dirty="0" smtClean="0"/>
              <a:t>AUC:</a:t>
            </a:r>
            <a:endParaRPr lang="en-US" sz="2200" dirty="0"/>
          </a:p>
          <a:p>
            <a:r>
              <a:rPr lang="en-US" sz="2200" dirty="0"/>
              <a:t>Will design and lead the dissemination efforts throughout the project. there will be efforts to hold workshops with existing stakeholders and new stakeholders.</a:t>
            </a:r>
          </a:p>
          <a:p>
            <a:r>
              <a:rPr lang="en-US" sz="2200" dirty="0"/>
              <a:t>Will </a:t>
            </a:r>
            <a:r>
              <a:rPr lang="en-US" sz="2200" dirty="0" smtClean="0"/>
              <a:t>make </a:t>
            </a:r>
            <a:r>
              <a:rPr lang="en-US" sz="2200" dirty="0"/>
              <a:t>sure to use Audio-visual recordings to help document and disseminate progress and outcomes. </a:t>
            </a:r>
          </a:p>
          <a:p>
            <a:r>
              <a:rPr lang="en-US" sz="2200" dirty="0"/>
              <a:t>Will follow up and collect the audio-visual material recorded by partners. </a:t>
            </a:r>
          </a:p>
          <a:p>
            <a:r>
              <a:rPr lang="en-US" sz="2200" dirty="0" smtClean="0"/>
              <a:t>AUC with the support of HU will </a:t>
            </a:r>
            <a:r>
              <a:rPr lang="en-US" sz="2200" dirty="0"/>
              <a:t>be responsible for the media briefs</a:t>
            </a:r>
            <a:r>
              <a:rPr lang="en-US" sz="2200" dirty="0" smtClean="0"/>
              <a:t>.</a:t>
            </a:r>
            <a:endParaRPr lang="en-US" sz="2200" dirty="0"/>
          </a:p>
          <a:p>
            <a:pPr marL="0" indent="0">
              <a:buNone/>
            </a:pPr>
            <a:endParaRPr lang="en-US" sz="2200" dirty="0"/>
          </a:p>
          <a:p>
            <a:pPr marL="0" indent="0">
              <a:buNone/>
            </a:pPr>
            <a:r>
              <a:rPr lang="en-US" sz="2200" dirty="0" smtClean="0"/>
              <a:t> </a:t>
            </a:r>
            <a:endParaRPr lang="en-US" sz="22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3"/>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1195806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2057400"/>
            <a:ext cx="8134350" cy="3886200"/>
          </a:xfrm>
        </p:spPr>
        <p:txBody>
          <a:bodyPr>
            <a:noAutofit/>
          </a:bodyPr>
          <a:lstStyle/>
          <a:p>
            <a:pPr marL="0" indent="0">
              <a:buNone/>
            </a:pPr>
            <a:endParaRPr lang="en-US" sz="2000" dirty="0" smtClean="0"/>
          </a:p>
          <a:p>
            <a:pPr marL="0" indent="0">
              <a:buNone/>
            </a:pPr>
            <a:r>
              <a:rPr lang="en-US" sz="2000" dirty="0" smtClean="0"/>
              <a:t>AUC:</a:t>
            </a:r>
            <a:r>
              <a:rPr lang="en-US" sz="2000" dirty="0"/>
              <a:t>	</a:t>
            </a:r>
          </a:p>
          <a:p>
            <a:r>
              <a:rPr lang="en-US" sz="2000" dirty="0"/>
              <a:t>Will organize a conference at the end of the project including national and international representatives. </a:t>
            </a:r>
          </a:p>
          <a:p>
            <a:r>
              <a:rPr lang="en-US" sz="2000" dirty="0"/>
              <a:t>Will be responsible for the policy dialogue. </a:t>
            </a:r>
          </a:p>
          <a:p>
            <a:r>
              <a:rPr lang="en-US" sz="2000" dirty="0"/>
              <a:t>Will coordinate events at different levels</a:t>
            </a:r>
            <a:r>
              <a:rPr lang="en-US" sz="2000" dirty="0" smtClean="0"/>
              <a:t>.</a:t>
            </a:r>
          </a:p>
          <a:p>
            <a:r>
              <a:rPr lang="en-US" sz="2000" dirty="0" smtClean="0"/>
              <a:t>Will </a:t>
            </a:r>
            <a:r>
              <a:rPr lang="en-US" sz="2000" dirty="0"/>
              <a:t>b</a:t>
            </a:r>
            <a:r>
              <a:rPr lang="en-US" sz="2000" dirty="0" smtClean="0"/>
              <a:t>e responsible for the official media briefs.</a:t>
            </a:r>
            <a:endParaRPr lang="en-US" sz="2000" dirty="0"/>
          </a:p>
          <a:p>
            <a:pPr marL="0" indent="0">
              <a:buNone/>
            </a:pPr>
            <a:endParaRPr lang="en-US" sz="2000" dirty="0"/>
          </a:p>
          <a:p>
            <a:pPr marL="0" indent="0">
              <a:buNone/>
            </a:pPr>
            <a:r>
              <a:rPr lang="en-US" sz="2000" dirty="0"/>
              <a:t>Research carried out throughout the lifetime of the project and documentations  will be published in international journals and conferences and project’s final conference.</a:t>
            </a:r>
          </a:p>
          <a:p>
            <a:pPr marL="0" indent="0">
              <a:buNone/>
            </a:pPr>
            <a:r>
              <a:rPr lang="en-US" sz="2000" dirty="0"/>
              <a:t> </a:t>
            </a:r>
          </a:p>
          <a:p>
            <a:pPr marL="0" indent="0">
              <a:buNone/>
            </a:pPr>
            <a:endParaRPr lang="en-US" sz="2000" dirty="0"/>
          </a:p>
          <a:p>
            <a:pPr marL="0" indent="0">
              <a:buNone/>
            </a:pPr>
            <a:r>
              <a:rPr lang="en-US" sz="2000" dirty="0" smtClean="0"/>
              <a:t> </a:t>
            </a:r>
            <a:endParaRPr lang="en-US" sz="20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2" name="Rectangle 1"/>
          <p:cNvSpPr/>
          <p:nvPr/>
        </p:nvSpPr>
        <p:spPr>
          <a:xfrm>
            <a:off x="838200" y="981635"/>
            <a:ext cx="7239000" cy="1569660"/>
          </a:xfrm>
          <a:prstGeom prst="rect">
            <a:avLst/>
          </a:prstGeom>
        </p:spPr>
        <p:txBody>
          <a:bodyPr wrap="square">
            <a:spAutoFit/>
          </a:bodyPr>
          <a:lstStyle/>
          <a:p>
            <a:pPr algn="ctr"/>
            <a:r>
              <a:rPr lang="en-GB" sz="2400" b="1" dirty="0" err="1">
                <a:latin typeface="+mj-lt"/>
              </a:rPr>
              <a:t>Workpackage</a:t>
            </a:r>
            <a:r>
              <a:rPr lang="en-GB" sz="2400" b="1" dirty="0">
                <a:latin typeface="+mj-lt"/>
              </a:rPr>
              <a:t> 4- </a:t>
            </a:r>
            <a:r>
              <a:rPr lang="en-US" sz="2400" b="1" dirty="0">
                <a:latin typeface="+mj-lt"/>
              </a:rPr>
              <a:t>Dissemination and Exploitation</a:t>
            </a:r>
            <a:r>
              <a:rPr lang="en-GB" sz="2400" b="1" dirty="0">
                <a:latin typeface="+mj-lt"/>
              </a:rPr>
              <a:t>: </a:t>
            </a:r>
            <a:br>
              <a:rPr lang="en-GB" sz="2400" b="1" dirty="0">
                <a:latin typeface="+mj-lt"/>
              </a:rPr>
            </a:br>
            <a:r>
              <a:rPr lang="en-GB" sz="2400" b="1" dirty="0">
                <a:latin typeface="+mj-lt"/>
              </a:rPr>
              <a:t>Lead: </a:t>
            </a:r>
            <a:r>
              <a:rPr lang="en-GB" sz="2400" b="1" dirty="0" err="1">
                <a:latin typeface="+mj-lt"/>
              </a:rPr>
              <a:t>Helwan</a:t>
            </a:r>
            <a:r>
              <a:rPr lang="en-GB" sz="2400" b="1" dirty="0">
                <a:latin typeface="+mj-lt"/>
              </a:rPr>
              <a:t> University (HU)- The American University in Cairo (AUC)</a:t>
            </a:r>
            <a:br>
              <a:rPr lang="en-GB" sz="2400" b="1" dirty="0">
                <a:latin typeface="+mj-lt"/>
              </a:rPr>
            </a:br>
            <a:r>
              <a:rPr lang="en-US" sz="2400" i="1" dirty="0">
                <a:latin typeface="+mj-lt"/>
              </a:rPr>
              <a:t>(Feb 2017 – </a:t>
            </a:r>
            <a:r>
              <a:rPr lang="en-US" sz="2400" i="1" dirty="0" smtClean="0">
                <a:latin typeface="+mj-lt"/>
              </a:rPr>
              <a:t>Oct </a:t>
            </a:r>
            <a:r>
              <a:rPr lang="en-US" sz="2400" i="1" dirty="0">
                <a:latin typeface="+mj-lt"/>
              </a:rPr>
              <a:t>2019)</a:t>
            </a:r>
            <a:endParaRPr lang="en-US" sz="2400" dirty="0">
              <a:latin typeface="+mj-lt"/>
            </a:endParaRPr>
          </a:p>
        </p:txBody>
      </p:sp>
    </p:spTree>
    <p:extLst>
      <p:ext uri="{BB962C8B-B14F-4D97-AF65-F5344CB8AC3E}">
        <p14:creationId xmlns:p14="http://schemas.microsoft.com/office/powerpoint/2010/main" val="40878948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4318" y="-76200"/>
            <a:ext cx="9119681" cy="792088"/>
          </a:xfrm>
          <a:prstGeom prst="rect">
            <a:avLst/>
          </a:prstGeom>
          <a:solidFill>
            <a:srgbClr val="003399"/>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95536" y="838200"/>
            <a:ext cx="8229600" cy="1143000"/>
          </a:xfrm>
        </p:spPr>
        <p:txBody>
          <a:bodyPr>
            <a:normAutofit/>
          </a:bodyPr>
          <a:lstStyle/>
          <a:p>
            <a:pPr lvl="0"/>
            <a:r>
              <a:rPr lang="en-GB" sz="2800" b="1" dirty="0" err="1"/>
              <a:t>Workpackage</a:t>
            </a:r>
            <a:r>
              <a:rPr lang="en-GB" sz="2800" b="1" dirty="0"/>
              <a:t> 4- </a:t>
            </a:r>
            <a:r>
              <a:rPr lang="en-GB" sz="2800" b="1" dirty="0" smtClean="0"/>
              <a:t>Activities</a:t>
            </a:r>
            <a:endParaRPr lang="en-GB" sz="2800" b="1" dirty="0"/>
          </a:p>
        </p:txBody>
      </p:sp>
      <p:sp>
        <p:nvSpPr>
          <p:cNvPr id="5" name="Content Placeholder 4"/>
          <p:cNvSpPr>
            <a:spLocks noGrp="1"/>
          </p:cNvSpPr>
          <p:nvPr>
            <p:ph idx="1"/>
          </p:nvPr>
        </p:nvSpPr>
        <p:spPr>
          <a:xfrm>
            <a:off x="3265512" y="1649266"/>
            <a:ext cx="2674640" cy="2571824"/>
          </a:xfrm>
          <a:solidFill>
            <a:schemeClr val="bg1"/>
          </a:solidFill>
          <a:ln>
            <a:solidFill>
              <a:schemeClr val="dk2">
                <a:shade val="80000"/>
                <a:hueOff val="0"/>
                <a:satOff val="0"/>
                <a:lumOff val="0"/>
              </a:schemeClr>
            </a:solidFill>
          </a:ln>
        </p:spPr>
        <p:txBody>
          <a:bodyPr>
            <a:normAutofit/>
          </a:bodyPr>
          <a:lstStyle/>
          <a:p>
            <a:pPr marL="0" lvl="0" indent="0">
              <a:spcBef>
                <a:spcPts val="0"/>
              </a:spcBef>
              <a:buNone/>
            </a:pPr>
            <a:r>
              <a:rPr lang="en-GB" sz="2400" dirty="0"/>
              <a:t>4.2 Conference</a:t>
            </a:r>
            <a:r>
              <a:rPr lang="en-US" sz="2400" dirty="0"/>
              <a:t> </a:t>
            </a:r>
          </a:p>
        </p:txBody>
      </p:sp>
      <p:sp>
        <p:nvSpPr>
          <p:cNvPr id="10" name="Content Placeholder 4"/>
          <p:cNvSpPr txBox="1">
            <a:spLocks/>
          </p:cNvSpPr>
          <p:nvPr/>
        </p:nvSpPr>
        <p:spPr>
          <a:xfrm>
            <a:off x="323528" y="1628801"/>
            <a:ext cx="2736304" cy="2592288"/>
          </a:xfrm>
          <a:prstGeom prst="rect">
            <a:avLst/>
          </a:prstGeom>
          <a:ln>
            <a:solidFill>
              <a:schemeClr val="dk2">
                <a:shade val="80000"/>
                <a:hueOff val="0"/>
                <a:satOff val="0"/>
                <a:lumOff val="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spcBef>
                <a:spcPts val="0"/>
              </a:spcBef>
              <a:buNone/>
            </a:pPr>
            <a:r>
              <a:rPr lang="en-GB" sz="2400" dirty="0"/>
              <a:t>4.1 Policy Dialogue</a:t>
            </a:r>
            <a:r>
              <a:rPr lang="en-US" sz="2400" dirty="0"/>
              <a:t> </a:t>
            </a:r>
          </a:p>
          <a:p>
            <a:pPr marL="0" marR="0" lvl="0" indent="0" defTabSz="914400" eaLnBrk="1" fontAlgn="auto" latinLnBrk="0" hangingPunct="1">
              <a:lnSpc>
                <a:spcPct val="100000"/>
              </a:lnSpc>
              <a:spcBef>
                <a:spcPts val="0"/>
              </a:spcBef>
              <a:spcAft>
                <a:spcPts val="0"/>
              </a:spcAft>
              <a:buClrTx/>
              <a:buSzTx/>
              <a:buFontTx/>
              <a:buNone/>
              <a:tabLst/>
              <a:defRPr/>
            </a:pPr>
            <a:endParaRPr lang="ar-SA" sz="2400" dirty="0"/>
          </a:p>
          <a:p>
            <a:pPr marL="0" marR="0" lvl="0" indent="0" defTabSz="914400" eaLnBrk="1" fontAlgn="auto" latinLnBrk="0" hangingPunct="1">
              <a:lnSpc>
                <a:spcPct val="100000"/>
              </a:lnSpc>
              <a:spcBef>
                <a:spcPts val="0"/>
              </a:spcBef>
              <a:spcAft>
                <a:spcPts val="0"/>
              </a:spcAft>
              <a:buClrTx/>
              <a:buSzTx/>
              <a:buFontTx/>
              <a:buNone/>
              <a:tabLst/>
              <a:defRPr/>
            </a:pPr>
            <a:endParaRPr lang="en-US" sz="2400" dirty="0"/>
          </a:p>
        </p:txBody>
      </p:sp>
      <p:sp>
        <p:nvSpPr>
          <p:cNvPr id="11" name="Content Placeholder 4"/>
          <p:cNvSpPr txBox="1">
            <a:spLocks/>
          </p:cNvSpPr>
          <p:nvPr/>
        </p:nvSpPr>
        <p:spPr>
          <a:xfrm>
            <a:off x="6145832" y="1639342"/>
            <a:ext cx="2765069" cy="2581748"/>
          </a:xfrm>
          <a:prstGeom prst="rect">
            <a:avLst/>
          </a:prstGeom>
          <a:ln>
            <a:solidFill>
              <a:schemeClr val="dk2">
                <a:shade val="80000"/>
                <a:hueOff val="0"/>
                <a:satOff val="0"/>
                <a:lumOff val="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0"/>
              </a:spcBef>
              <a:buNone/>
            </a:pPr>
            <a:r>
              <a:rPr lang="en-GB" sz="2400" dirty="0"/>
              <a:t>4.3 Publish Studies and reports</a:t>
            </a:r>
            <a:r>
              <a:rPr lang="en-US" sz="2400" dirty="0"/>
              <a:t> </a:t>
            </a:r>
          </a:p>
        </p:txBody>
      </p:sp>
      <p:graphicFrame>
        <p:nvGraphicFramePr>
          <p:cNvPr id="15" name="Diagram 14"/>
          <p:cNvGraphicFramePr/>
          <p:nvPr>
            <p:extLst>
              <p:ext uri="{D42A27DB-BD31-4B8C-83A1-F6EECF244321}">
                <p14:modId xmlns:p14="http://schemas.microsoft.com/office/powerpoint/2010/main" val="261880880"/>
              </p:ext>
            </p:extLst>
          </p:nvPr>
        </p:nvGraphicFramePr>
        <p:xfrm>
          <a:off x="220133" y="4293096"/>
          <a:ext cx="8690768" cy="26080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 name="Picture 8"/>
          <p:cNvPicPr/>
          <p:nvPr/>
        </p:nvPicPr>
        <p:blipFill>
          <a:blip r:embed="rId8"/>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2003152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4318" y="8620"/>
            <a:ext cx="9119681" cy="792088"/>
          </a:xfrm>
          <a:prstGeom prst="rect">
            <a:avLst/>
          </a:prstGeom>
          <a:solidFill>
            <a:srgbClr val="003399"/>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228600" y="533400"/>
            <a:ext cx="8229600" cy="1143000"/>
          </a:xfrm>
        </p:spPr>
        <p:txBody>
          <a:bodyPr>
            <a:normAutofit/>
          </a:bodyPr>
          <a:lstStyle/>
          <a:p>
            <a:pPr lvl="0"/>
            <a:r>
              <a:rPr lang="en-GB" sz="2800" b="1" dirty="0" smtClean="0">
                <a:solidFill>
                  <a:schemeClr val="accent6">
                    <a:lumMod val="75000"/>
                  </a:schemeClr>
                </a:solidFill>
              </a:rPr>
              <a:t/>
            </a:r>
            <a:br>
              <a:rPr lang="en-GB" sz="2800" b="1" dirty="0" smtClean="0">
                <a:solidFill>
                  <a:schemeClr val="accent6">
                    <a:lumMod val="75000"/>
                  </a:schemeClr>
                </a:solidFill>
              </a:rPr>
            </a:br>
            <a:r>
              <a:rPr lang="en-GB" sz="2800" b="1" dirty="0" err="1"/>
              <a:t>Workpackage</a:t>
            </a:r>
            <a:r>
              <a:rPr lang="en-GB" sz="2800" b="1" dirty="0"/>
              <a:t> 4- </a:t>
            </a:r>
            <a:r>
              <a:rPr lang="en-GB" sz="2800" b="1" dirty="0" smtClean="0"/>
              <a:t>Activities</a:t>
            </a:r>
            <a:endParaRPr lang="en-GB" sz="2800" b="1" dirty="0"/>
          </a:p>
        </p:txBody>
      </p:sp>
      <p:sp>
        <p:nvSpPr>
          <p:cNvPr id="10" name="Content Placeholder 4"/>
          <p:cNvSpPr txBox="1">
            <a:spLocks/>
          </p:cNvSpPr>
          <p:nvPr/>
        </p:nvSpPr>
        <p:spPr>
          <a:xfrm>
            <a:off x="323528" y="1628801"/>
            <a:ext cx="3638872" cy="2592288"/>
          </a:xfrm>
          <a:prstGeom prst="rect">
            <a:avLst/>
          </a:prstGeom>
          <a:ln>
            <a:solidFill>
              <a:schemeClr val="dk2">
                <a:shade val="80000"/>
                <a:hueOff val="0"/>
                <a:satOff val="0"/>
                <a:lumOff val="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spcBef>
                <a:spcPts val="0"/>
              </a:spcBef>
              <a:buNone/>
            </a:pPr>
            <a:r>
              <a:rPr lang="en-GB" sz="2400" dirty="0"/>
              <a:t>4.4 Media brief</a:t>
            </a:r>
            <a:r>
              <a:rPr lang="en-US" sz="2400" dirty="0"/>
              <a:t> </a:t>
            </a:r>
          </a:p>
          <a:p>
            <a:pPr marL="0" marR="0" lvl="0" indent="0" defTabSz="914400" eaLnBrk="1" fontAlgn="auto" latinLnBrk="0" hangingPunct="1">
              <a:lnSpc>
                <a:spcPct val="100000"/>
              </a:lnSpc>
              <a:spcBef>
                <a:spcPts val="0"/>
              </a:spcBef>
              <a:spcAft>
                <a:spcPts val="0"/>
              </a:spcAft>
              <a:buClrTx/>
              <a:buSzTx/>
              <a:buFontTx/>
              <a:buNone/>
              <a:tabLst/>
              <a:defRPr/>
            </a:pPr>
            <a:endParaRPr lang="ar-SA" sz="2400" dirty="0"/>
          </a:p>
          <a:p>
            <a:pPr marL="0" marR="0" lvl="0" indent="0" defTabSz="914400" eaLnBrk="1" fontAlgn="auto" latinLnBrk="0" hangingPunct="1">
              <a:lnSpc>
                <a:spcPct val="100000"/>
              </a:lnSpc>
              <a:spcBef>
                <a:spcPts val="0"/>
              </a:spcBef>
              <a:spcAft>
                <a:spcPts val="0"/>
              </a:spcAft>
              <a:buClrTx/>
              <a:buSzTx/>
              <a:buFontTx/>
              <a:buNone/>
              <a:tabLst/>
              <a:defRPr/>
            </a:pPr>
            <a:endParaRPr lang="en-US" sz="2400" dirty="0"/>
          </a:p>
        </p:txBody>
      </p:sp>
      <p:sp>
        <p:nvSpPr>
          <p:cNvPr id="11" name="Content Placeholder 4"/>
          <p:cNvSpPr txBox="1">
            <a:spLocks/>
          </p:cNvSpPr>
          <p:nvPr/>
        </p:nvSpPr>
        <p:spPr>
          <a:xfrm>
            <a:off x="5257800" y="1639342"/>
            <a:ext cx="3653101" cy="2581748"/>
          </a:xfrm>
          <a:prstGeom prst="rect">
            <a:avLst/>
          </a:prstGeom>
          <a:ln>
            <a:solidFill>
              <a:schemeClr val="dk2">
                <a:shade val="80000"/>
                <a:hueOff val="0"/>
                <a:satOff val="0"/>
                <a:lumOff val="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spcBef>
                <a:spcPts val="0"/>
              </a:spcBef>
              <a:buNone/>
            </a:pPr>
            <a:r>
              <a:rPr lang="en-GB" sz="2400" dirty="0"/>
              <a:t>4.5 School visits</a:t>
            </a:r>
            <a:r>
              <a:rPr lang="en-US" sz="2400" dirty="0"/>
              <a:t> </a:t>
            </a:r>
          </a:p>
        </p:txBody>
      </p:sp>
      <p:graphicFrame>
        <p:nvGraphicFramePr>
          <p:cNvPr id="15" name="Diagram 14"/>
          <p:cNvGraphicFramePr/>
          <p:nvPr>
            <p:extLst>
              <p:ext uri="{D42A27DB-BD31-4B8C-83A1-F6EECF244321}">
                <p14:modId xmlns:p14="http://schemas.microsoft.com/office/powerpoint/2010/main" val="351260415"/>
              </p:ext>
            </p:extLst>
          </p:nvPr>
        </p:nvGraphicFramePr>
        <p:xfrm>
          <a:off x="220133" y="4293096"/>
          <a:ext cx="8690768" cy="26080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 name="Picture 8"/>
          <p:cNvPicPr/>
          <p:nvPr/>
        </p:nvPicPr>
        <p:blipFill>
          <a:blip r:embed="rId8"/>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9509421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524000"/>
            <a:ext cx="8362950" cy="829113"/>
          </a:xfrm>
        </p:spPr>
        <p:txBody>
          <a:bodyPr>
            <a:noAutofit/>
          </a:bodyPr>
          <a:lstStyle/>
          <a:p>
            <a:pPr algn="ctr"/>
            <a:r>
              <a:rPr lang="en-GB" sz="2800" b="1" dirty="0"/>
              <a:t>WP 4.1 Policy Dialogue</a:t>
            </a:r>
            <a:r>
              <a:rPr lang="en-US" sz="2800" b="1" dirty="0"/>
              <a:t> </a:t>
            </a:r>
            <a:br>
              <a:rPr lang="en-US" sz="2800" b="1" dirty="0"/>
            </a:br>
            <a:r>
              <a:rPr lang="en-US" sz="2800" i="1" dirty="0"/>
              <a:t>(</a:t>
            </a:r>
            <a:r>
              <a:rPr lang="en-GB" sz="2800" i="1" dirty="0"/>
              <a:t>Feb 2017- </a:t>
            </a:r>
            <a:r>
              <a:rPr lang="en-GB" sz="2800" i="1" dirty="0" smtClean="0"/>
              <a:t>Oct </a:t>
            </a:r>
            <a:r>
              <a:rPr lang="en-GB" sz="2800" i="1" dirty="0"/>
              <a:t>2019)</a:t>
            </a:r>
            <a:r>
              <a:rPr lang="en-US" sz="2800" i="1" dirty="0"/>
              <a:t/>
            </a:r>
            <a:br>
              <a:rPr lang="en-US" sz="2800" i="1" dirty="0"/>
            </a:br>
            <a:endParaRPr lang="en-US" sz="2800" b="1" i="1" dirty="0"/>
          </a:p>
        </p:txBody>
      </p:sp>
      <p:sp>
        <p:nvSpPr>
          <p:cNvPr id="3" name="Content Placeholder 2"/>
          <p:cNvSpPr>
            <a:spLocks noGrp="1"/>
          </p:cNvSpPr>
          <p:nvPr>
            <p:ph idx="1"/>
          </p:nvPr>
        </p:nvSpPr>
        <p:spPr>
          <a:xfrm>
            <a:off x="381000" y="2133600"/>
            <a:ext cx="8134350" cy="3886200"/>
          </a:xfrm>
        </p:spPr>
        <p:txBody>
          <a:bodyPr>
            <a:noAutofit/>
          </a:bodyPr>
          <a:lstStyle/>
          <a:p>
            <a:pPr marL="0" indent="0">
              <a:buNone/>
            </a:pPr>
            <a:endParaRPr lang="en-US" sz="2400" dirty="0" smtClean="0"/>
          </a:p>
          <a:p>
            <a:r>
              <a:rPr lang="en-GB" sz="2400" dirty="0"/>
              <a:t>Policy briefs will be the main outcome of continuing dialogue between various stakeholders during the lifetime of the project. </a:t>
            </a:r>
          </a:p>
          <a:p>
            <a:r>
              <a:rPr lang="en-GB" sz="2400" dirty="0"/>
              <a:t>AUC will </a:t>
            </a:r>
            <a:r>
              <a:rPr lang="en-GB" sz="2400" dirty="0" smtClean="0"/>
              <a:t>support the production of </a:t>
            </a:r>
            <a:r>
              <a:rPr lang="en-GB" sz="2400" dirty="0"/>
              <a:t>policy briefs as needed.</a:t>
            </a:r>
          </a:p>
          <a:p>
            <a:r>
              <a:rPr lang="en-GB" sz="2400" dirty="0"/>
              <a:t>The Egyptian FOEs will participate in the policy dialogue at local level  for each FOE to present and sustain its relationship with its local educational district. </a:t>
            </a:r>
            <a:endParaRPr lang="en-US" sz="2400" dirty="0">
              <a:solidFill>
                <a:srgbClr val="FF0000"/>
              </a:solidFill>
            </a:endParaRPr>
          </a:p>
          <a:p>
            <a:pPr marL="0" indent="0">
              <a:buNone/>
            </a:pPr>
            <a:endParaRPr lang="en-US" sz="2400" dirty="0"/>
          </a:p>
          <a:p>
            <a:pPr marL="0" indent="0">
              <a:buNone/>
            </a:pPr>
            <a:r>
              <a:rPr lang="en-US" sz="2400" dirty="0" smtClean="0"/>
              <a:t> </a:t>
            </a: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9909705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447800"/>
            <a:ext cx="8362950" cy="829113"/>
          </a:xfrm>
        </p:spPr>
        <p:txBody>
          <a:bodyPr>
            <a:noAutofit/>
          </a:bodyPr>
          <a:lstStyle/>
          <a:p>
            <a:pPr algn="ctr"/>
            <a:r>
              <a:rPr lang="en-GB" sz="2800" b="1" dirty="0"/>
              <a:t>WP 4.2 Conference </a:t>
            </a:r>
            <a:r>
              <a:rPr lang="en-US" sz="2800" b="1" dirty="0"/>
              <a:t/>
            </a:r>
            <a:br>
              <a:rPr lang="en-US" sz="2800" b="1" dirty="0"/>
            </a:br>
            <a:r>
              <a:rPr lang="en-US" sz="2800" i="1" dirty="0"/>
              <a:t>(May 2019-</a:t>
            </a:r>
            <a:r>
              <a:rPr lang="en-GB" sz="2800" i="1" dirty="0" smtClean="0"/>
              <a:t>Sept. 2019)</a:t>
            </a:r>
            <a:r>
              <a:rPr lang="en-US" sz="2800" i="1" dirty="0"/>
              <a:t/>
            </a:r>
            <a:br>
              <a:rPr lang="en-US" sz="2800" i="1" dirty="0"/>
            </a:br>
            <a:r>
              <a:rPr lang="en-US" sz="2800" i="1" dirty="0"/>
              <a:t/>
            </a:r>
            <a:br>
              <a:rPr lang="en-US" sz="2800" i="1" dirty="0"/>
            </a:br>
            <a:endParaRPr lang="en-US" sz="2800" b="1" i="1" dirty="0"/>
          </a:p>
        </p:txBody>
      </p:sp>
      <p:sp>
        <p:nvSpPr>
          <p:cNvPr id="3" name="Content Placeholder 2"/>
          <p:cNvSpPr>
            <a:spLocks noGrp="1"/>
          </p:cNvSpPr>
          <p:nvPr>
            <p:ph idx="1"/>
          </p:nvPr>
        </p:nvSpPr>
        <p:spPr>
          <a:xfrm>
            <a:off x="381000" y="2362200"/>
            <a:ext cx="8134350" cy="3886200"/>
          </a:xfrm>
        </p:spPr>
        <p:txBody>
          <a:bodyPr>
            <a:noAutofit/>
          </a:bodyPr>
          <a:lstStyle/>
          <a:p>
            <a:r>
              <a:rPr lang="en-US" sz="2400" dirty="0" smtClean="0"/>
              <a:t>A </a:t>
            </a:r>
            <a:r>
              <a:rPr lang="en-US" sz="2400" dirty="0"/>
              <a:t>final end of project conference will be held to present the projects’ major outcomes, which will help disseminate the results across borders in the Arab region and Europe</a:t>
            </a:r>
            <a:r>
              <a:rPr lang="en-US" sz="2400" dirty="0" smtClean="0"/>
              <a:t>.</a:t>
            </a:r>
          </a:p>
          <a:p>
            <a:endParaRPr lang="en-US" sz="2400" dirty="0"/>
          </a:p>
          <a:p>
            <a:r>
              <a:rPr lang="en-US" sz="2400" b="1" dirty="0"/>
              <a:t>All Partners </a:t>
            </a:r>
            <a:r>
              <a:rPr lang="en-US" sz="2400" dirty="0"/>
              <a:t>will share the project outcomes related to their </a:t>
            </a:r>
            <a:r>
              <a:rPr lang="en-US" sz="2400" dirty="0" smtClean="0"/>
              <a:t>university</a:t>
            </a:r>
          </a:p>
          <a:p>
            <a:endParaRPr lang="en-US" sz="2400" dirty="0"/>
          </a:p>
          <a:p>
            <a:r>
              <a:rPr lang="en-US" sz="2400" dirty="0"/>
              <a:t>The conference will be hosted and organized by </a:t>
            </a:r>
            <a:r>
              <a:rPr lang="en-US" sz="2400" b="1" dirty="0"/>
              <a:t>AUC.</a:t>
            </a:r>
            <a:r>
              <a:rPr lang="en-US" sz="2400" dirty="0"/>
              <a:t> </a:t>
            </a:r>
            <a:endParaRPr lang="en-US" sz="2400" dirty="0" smtClean="0"/>
          </a:p>
          <a:p>
            <a:endParaRPr lang="en-US" sz="2400" dirty="0"/>
          </a:p>
          <a:p>
            <a:r>
              <a:rPr lang="en-US" sz="2400" b="1" dirty="0"/>
              <a:t>All partners will attend</a:t>
            </a:r>
            <a:endParaRPr lang="en-US" sz="2400" dirty="0"/>
          </a:p>
          <a:p>
            <a:pPr marL="0" indent="0">
              <a:buNone/>
            </a:pPr>
            <a:endParaRPr lang="en-US" sz="2400" dirty="0"/>
          </a:p>
          <a:p>
            <a:pPr marL="0" indent="0">
              <a:buNone/>
            </a:pPr>
            <a:r>
              <a:rPr lang="en-US" sz="2400" dirty="0" smtClean="0"/>
              <a:t> </a:t>
            </a: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9242878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2800" b="1" dirty="0">
                <a:solidFill>
                  <a:schemeClr val="accent6">
                    <a:lumMod val="75000"/>
                  </a:schemeClr>
                </a:solidFill>
              </a:rPr>
              <a:t>WP 4.2</a:t>
            </a:r>
            <a:r>
              <a:rPr lang="en-US" sz="2800" b="1" dirty="0">
                <a:solidFill>
                  <a:schemeClr val="accent6">
                    <a:lumMod val="75000"/>
                  </a:schemeClr>
                </a:solidFill>
              </a:rPr>
              <a:t>: </a:t>
            </a:r>
            <a:r>
              <a:rPr lang="en-GB" sz="2800" b="1" dirty="0">
                <a:solidFill>
                  <a:schemeClr val="accent6">
                    <a:lumMod val="75000"/>
                  </a:schemeClr>
                </a:solidFill>
              </a:rPr>
              <a:t>Conference </a:t>
            </a:r>
            <a:r>
              <a:rPr lang="en-US" sz="2800" b="1" dirty="0">
                <a:solidFill>
                  <a:schemeClr val="accent6">
                    <a:lumMod val="75000"/>
                  </a:schemeClr>
                </a:solidFill>
              </a:rPr>
              <a:t/>
            </a:r>
            <a:br>
              <a:rPr lang="en-US" sz="2800" b="1" dirty="0">
                <a:solidFill>
                  <a:schemeClr val="accent6">
                    <a:lumMod val="75000"/>
                  </a:schemeClr>
                </a:solidFill>
              </a:rPr>
            </a:br>
            <a:r>
              <a:rPr lang="en-GB" sz="2800" b="1" i="1" dirty="0">
                <a:solidFill>
                  <a:schemeClr val="accent6">
                    <a:lumMod val="75000"/>
                  </a:schemeClr>
                </a:solidFill>
              </a:rPr>
              <a:t> Travel</a:t>
            </a:r>
            <a:endParaRPr lang="en-US" sz="2800" i="1" dirty="0"/>
          </a:p>
        </p:txBody>
      </p:sp>
      <p:sp>
        <p:nvSpPr>
          <p:cNvPr id="3" name="Content Placeholder 2"/>
          <p:cNvSpPr>
            <a:spLocks noGrp="1"/>
          </p:cNvSpPr>
          <p:nvPr>
            <p:ph idx="1"/>
          </p:nvPr>
        </p:nvSpPr>
        <p:spPr/>
        <p:txBody>
          <a:bodyPr>
            <a:normAutofit/>
          </a:bodyPr>
          <a:lstStyle/>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p:txBody>
      </p:sp>
      <p:sp>
        <p:nvSpPr>
          <p:cNvPr id="4" name="Content Placeholder 4"/>
          <p:cNvSpPr txBox="1">
            <a:spLocks/>
          </p:cNvSpPr>
          <p:nvPr/>
        </p:nvSpPr>
        <p:spPr>
          <a:xfrm>
            <a:off x="457200" y="1628800"/>
            <a:ext cx="8003232" cy="4525963"/>
          </a:xfrm>
          <a:prstGeom prst="rect">
            <a:avLst/>
          </a:prstGeom>
          <a:ln>
            <a:solidFill>
              <a:schemeClr val="dk2">
                <a:shade val="80000"/>
                <a:hueOff val="0"/>
                <a:satOff val="0"/>
                <a:lumOff val="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defRPr/>
            </a:pPr>
            <a:endParaRPr lang="ar-SA" sz="2400" b="1" dirty="0" smtClean="0">
              <a:solidFill>
                <a:prstClr val="black"/>
              </a:solidFill>
              <a:latin typeface="Times New Roman" charset="0"/>
              <a:ea typeface="Times New Roman" charset="0"/>
              <a:cs typeface="Times New Roman" charset="0"/>
            </a:endParaRPr>
          </a:p>
        </p:txBody>
      </p:sp>
      <p:sp>
        <p:nvSpPr>
          <p:cNvPr id="5" name="TextBox 4"/>
          <p:cNvSpPr txBox="1"/>
          <p:nvPr/>
        </p:nvSpPr>
        <p:spPr>
          <a:xfrm>
            <a:off x="10583056" y="749508"/>
            <a:ext cx="184731" cy="369332"/>
          </a:xfrm>
          <a:prstGeom prst="rect">
            <a:avLst/>
          </a:prstGeom>
          <a:noFill/>
        </p:spPr>
        <p:txBody>
          <a:bodyPr wrap="none" rtlCol="0">
            <a:spAutoFit/>
          </a:bodyPr>
          <a:lstStyle/>
          <a:p>
            <a:endParaRPr lang="en-US">
              <a:solidFill>
                <a:prstClr val="black"/>
              </a:solidFill>
            </a:endParaRP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9400" y="2348880"/>
            <a:ext cx="3195339" cy="1080120"/>
          </a:xfrm>
          <a:prstGeom prst="rect">
            <a:avLst/>
          </a:prstGeom>
        </p:spPr>
      </p:pic>
      <p:sp>
        <p:nvSpPr>
          <p:cNvPr id="11" name="Vertical Scroll 10"/>
          <p:cNvSpPr/>
          <p:nvPr/>
        </p:nvSpPr>
        <p:spPr>
          <a:xfrm>
            <a:off x="107504" y="1642709"/>
            <a:ext cx="3133725" cy="2578379"/>
          </a:xfrm>
          <a:prstGeom prst="vertic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AU</a:t>
            </a:r>
          </a:p>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HU</a:t>
            </a:r>
          </a:p>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ANSU</a:t>
            </a:r>
          </a:p>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ULEIC</a:t>
            </a:r>
          </a:p>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UON</a:t>
            </a:r>
          </a:p>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MLU</a:t>
            </a:r>
          </a:p>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UL</a:t>
            </a:r>
          </a:p>
          <a:p>
            <a:pPr algn="ctr"/>
            <a:endParaRPr lang="en-US" sz="14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4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3 </a:t>
            </a: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PARTICIPANTS / 2 DAYS / FOE</a:t>
            </a:r>
          </a:p>
        </p:txBody>
      </p:sp>
      <p:sp>
        <p:nvSpPr>
          <p:cNvPr id="13" name="Flowchart: Alternate Process 2"/>
          <p:cNvSpPr/>
          <p:nvPr/>
        </p:nvSpPr>
        <p:spPr>
          <a:xfrm>
            <a:off x="6069657" y="1628800"/>
            <a:ext cx="2390775" cy="2592288"/>
          </a:xfrm>
          <a:prstGeom prst="flowChartAlternateProcess">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AUC</a:t>
            </a:r>
          </a:p>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09/2019</a:t>
            </a:r>
          </a:p>
          <a:p>
            <a:pPr algn="ctr"/>
            <a:endPar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WP </a:t>
            </a: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4.2</a:t>
            </a:r>
          </a:p>
          <a:p>
            <a:pPr algn="ctr"/>
            <a:endPar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CONFERENCE</a:t>
            </a:r>
            <a:endPar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8218801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525" y="1143000"/>
            <a:ext cx="8362950" cy="829113"/>
          </a:xfrm>
        </p:spPr>
        <p:txBody>
          <a:bodyPr>
            <a:noAutofit/>
          </a:bodyPr>
          <a:lstStyle/>
          <a:p>
            <a:pPr algn="ctr"/>
            <a:r>
              <a:rPr lang="en-GB" sz="2800" b="1" dirty="0"/>
              <a:t>WP 4.3 Publish studies and reports</a:t>
            </a:r>
            <a:r>
              <a:rPr lang="en-US" sz="2800" b="1" dirty="0"/>
              <a:t/>
            </a:r>
            <a:br>
              <a:rPr lang="en-US" sz="2800" b="1" dirty="0"/>
            </a:br>
            <a:r>
              <a:rPr lang="en-US" sz="2800" dirty="0"/>
              <a:t>(July 2018- </a:t>
            </a:r>
            <a:r>
              <a:rPr lang="en-GB" sz="2800" dirty="0"/>
              <a:t>May 2019 )</a:t>
            </a:r>
            <a:r>
              <a:rPr lang="en-US" sz="2800" dirty="0">
                <a:solidFill>
                  <a:schemeClr val="accent6"/>
                </a:solidFill>
              </a:rPr>
              <a:t/>
            </a:r>
            <a:br>
              <a:rPr lang="en-US" sz="2800" dirty="0">
                <a:solidFill>
                  <a:schemeClr val="accent6"/>
                </a:solidFill>
              </a:rPr>
            </a:br>
            <a:endParaRPr lang="en-US" sz="2800" b="1" dirty="0"/>
          </a:p>
        </p:txBody>
      </p:sp>
      <p:sp>
        <p:nvSpPr>
          <p:cNvPr id="3" name="Content Placeholder 2"/>
          <p:cNvSpPr>
            <a:spLocks noGrp="1"/>
          </p:cNvSpPr>
          <p:nvPr>
            <p:ph idx="1"/>
          </p:nvPr>
        </p:nvSpPr>
        <p:spPr>
          <a:xfrm>
            <a:off x="356681" y="1524000"/>
            <a:ext cx="8134350" cy="4343400"/>
          </a:xfrm>
        </p:spPr>
        <p:txBody>
          <a:bodyPr>
            <a:noAutofit/>
          </a:bodyPr>
          <a:lstStyle/>
          <a:p>
            <a:pPr marL="0" indent="0">
              <a:buNone/>
            </a:pPr>
            <a:endParaRPr lang="en-US" sz="2000" dirty="0" smtClean="0"/>
          </a:p>
          <a:p>
            <a:r>
              <a:rPr lang="en-GB" sz="2200" dirty="0"/>
              <a:t>EU partners (</a:t>
            </a:r>
            <a:r>
              <a:rPr lang="en-GB" sz="2200" b="1" dirty="0"/>
              <a:t>UON, MLU, UL)</a:t>
            </a:r>
            <a:r>
              <a:rPr lang="en-GB" sz="2200" dirty="0"/>
              <a:t> </a:t>
            </a:r>
            <a:r>
              <a:rPr lang="en-US" sz="2200" dirty="0"/>
              <a:t>will work collaboratively with EG partners to produce </a:t>
            </a:r>
            <a:r>
              <a:rPr lang="en-US" sz="2200" i="1" dirty="0">
                <a:solidFill>
                  <a:srgbClr val="FF0000"/>
                </a:solidFill>
              </a:rPr>
              <a:t>case studies </a:t>
            </a:r>
            <a:r>
              <a:rPr lang="en-US" sz="2200" dirty="0">
                <a:solidFill>
                  <a:srgbClr val="FF0000"/>
                </a:solidFill>
              </a:rPr>
              <a:t>*</a:t>
            </a:r>
            <a:r>
              <a:rPr lang="en-US" sz="2200" dirty="0"/>
              <a:t>: </a:t>
            </a:r>
          </a:p>
          <a:p>
            <a:pPr marL="0" indent="0">
              <a:buNone/>
            </a:pPr>
            <a:r>
              <a:rPr lang="en-US" sz="2200" dirty="0"/>
              <a:t>      -UON will work with AU</a:t>
            </a:r>
          </a:p>
          <a:p>
            <a:pPr marL="0" indent="0">
              <a:buNone/>
            </a:pPr>
            <a:r>
              <a:rPr lang="en-US" sz="2200" dirty="0"/>
              <a:t>      - MLU will work with HU </a:t>
            </a:r>
          </a:p>
          <a:p>
            <a:pPr marL="0" indent="0">
              <a:buNone/>
            </a:pPr>
            <a:r>
              <a:rPr lang="en-US" sz="2200" dirty="0"/>
              <a:t>      - UL will work with ANSU. </a:t>
            </a:r>
          </a:p>
          <a:p>
            <a:r>
              <a:rPr lang="en-US" sz="2200" dirty="0"/>
              <a:t>ULEIC will review the case studies. </a:t>
            </a:r>
          </a:p>
          <a:p>
            <a:r>
              <a:rPr lang="en-US" sz="2200" dirty="0"/>
              <a:t>Each EG partner will review the Arabic translation of their case studies.	</a:t>
            </a:r>
          </a:p>
          <a:p>
            <a:r>
              <a:rPr lang="en-GB" sz="2200" dirty="0"/>
              <a:t>During the period of this activity, FOEs need to work and finalise their case studies in order to have them reviewed, translated and ready for dissemination. </a:t>
            </a:r>
          </a:p>
          <a:p>
            <a:pPr marL="0" indent="0">
              <a:buNone/>
            </a:pPr>
            <a:endParaRPr lang="en-US" sz="2000" dirty="0"/>
          </a:p>
          <a:p>
            <a:pPr marL="0" indent="0">
              <a:buNone/>
            </a:pPr>
            <a:r>
              <a:rPr lang="en-US" sz="2000" dirty="0" smtClean="0"/>
              <a:t> </a:t>
            </a:r>
            <a:endParaRPr lang="en-US" sz="20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3"/>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8516940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04487"/>
            <a:ext cx="8362950" cy="829113"/>
          </a:xfrm>
        </p:spPr>
        <p:txBody>
          <a:bodyPr>
            <a:noAutofit/>
          </a:bodyPr>
          <a:lstStyle/>
          <a:p>
            <a:pPr algn="ctr"/>
            <a:r>
              <a:rPr lang="en-GB" sz="2800" b="1" dirty="0" err="1"/>
              <a:t>Workpackage</a:t>
            </a:r>
            <a:r>
              <a:rPr lang="en-GB" sz="2800" b="1" dirty="0"/>
              <a:t> 1- Preparation:</a:t>
            </a:r>
            <a:br>
              <a:rPr lang="en-GB" sz="2800" b="1" dirty="0"/>
            </a:br>
            <a:r>
              <a:rPr lang="en-GB" sz="2800" b="1" dirty="0"/>
              <a:t>Lead: AUC (The American University in Cairo)</a:t>
            </a:r>
            <a:br>
              <a:rPr lang="en-GB" sz="2800" b="1" dirty="0"/>
            </a:br>
            <a:r>
              <a:rPr lang="en-US" sz="2800" b="1" dirty="0"/>
              <a:t> </a:t>
            </a:r>
            <a:r>
              <a:rPr lang="en-US" sz="2800" i="1" dirty="0"/>
              <a:t>Oct. 2016 – Sept. 2017 </a:t>
            </a:r>
            <a:endParaRPr lang="en-US" sz="2800" b="1" i="1" dirty="0"/>
          </a:p>
        </p:txBody>
      </p:sp>
      <p:sp>
        <p:nvSpPr>
          <p:cNvPr id="3" name="Content Placeholder 2"/>
          <p:cNvSpPr>
            <a:spLocks noGrp="1"/>
          </p:cNvSpPr>
          <p:nvPr>
            <p:ph idx="1"/>
          </p:nvPr>
        </p:nvSpPr>
        <p:spPr>
          <a:xfrm>
            <a:off x="356681" y="2599887"/>
            <a:ext cx="8134350" cy="3886200"/>
          </a:xfrm>
        </p:spPr>
        <p:txBody>
          <a:bodyPr>
            <a:noAutofit/>
          </a:bodyPr>
          <a:lstStyle/>
          <a:p>
            <a:pPr marL="0" indent="0">
              <a:buNone/>
            </a:pPr>
            <a:r>
              <a:rPr lang="en-US" sz="2400" dirty="0"/>
              <a:t>Sub lead: UON (University of Northampton)</a:t>
            </a:r>
          </a:p>
          <a:p>
            <a:pPr marL="0" indent="0">
              <a:buNone/>
            </a:pPr>
            <a:endParaRPr lang="en-US" sz="2400" dirty="0"/>
          </a:p>
          <a:p>
            <a:r>
              <a:rPr lang="en-US" sz="2400" dirty="0"/>
              <a:t>AUC will guide and coordinate designing the visits </a:t>
            </a:r>
            <a:r>
              <a:rPr lang="en-US" sz="2400" dirty="0" err="1"/>
              <a:t>programme</a:t>
            </a:r>
            <a:r>
              <a:rPr lang="en-US" sz="2400" dirty="0"/>
              <a:t> and selection criteria of participants, follow-up on: the needs assessment tools, improvement plans and written visit reports. </a:t>
            </a:r>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96276087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1"/>
            <a:ext cx="7886700" cy="966440"/>
          </a:xfrm>
        </p:spPr>
        <p:txBody>
          <a:bodyPr>
            <a:normAutofit/>
          </a:bodyPr>
          <a:lstStyle/>
          <a:p>
            <a:pPr algn="ctr"/>
            <a:r>
              <a:rPr lang="en-GB" sz="2800" b="1" dirty="0"/>
              <a:t>WP 4.3</a:t>
            </a:r>
            <a:r>
              <a:rPr lang="en-US" sz="2800" b="1" dirty="0"/>
              <a:t>: </a:t>
            </a:r>
            <a:r>
              <a:rPr lang="en-GB" sz="2800" b="1" dirty="0"/>
              <a:t>Publish studies and reports </a:t>
            </a:r>
            <a:r>
              <a:rPr lang="en-US" sz="2800" b="1" dirty="0"/>
              <a:t/>
            </a:r>
            <a:br>
              <a:rPr lang="en-US" sz="2800" b="1" dirty="0"/>
            </a:br>
            <a:r>
              <a:rPr lang="en-GB" sz="2800" b="1" i="1" dirty="0"/>
              <a:t> Travel</a:t>
            </a:r>
            <a:endParaRPr lang="en-US" sz="2800" i="1" dirty="0"/>
          </a:p>
        </p:txBody>
      </p:sp>
      <p:sp>
        <p:nvSpPr>
          <p:cNvPr id="3" name="Content Placeholder 2"/>
          <p:cNvSpPr>
            <a:spLocks noGrp="1"/>
          </p:cNvSpPr>
          <p:nvPr>
            <p:ph idx="1"/>
          </p:nvPr>
        </p:nvSpPr>
        <p:spPr>
          <a:xfrm>
            <a:off x="596686" y="1295400"/>
            <a:ext cx="7886700" cy="5373960"/>
          </a:xfrm>
        </p:spPr>
        <p:txBody>
          <a:bodyPr>
            <a:normAutofit/>
          </a:bodyPr>
          <a:lstStyle/>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p:txBody>
      </p:sp>
      <p:sp>
        <p:nvSpPr>
          <p:cNvPr id="4" name="Content Placeholder 4"/>
          <p:cNvSpPr txBox="1">
            <a:spLocks/>
          </p:cNvSpPr>
          <p:nvPr/>
        </p:nvSpPr>
        <p:spPr>
          <a:xfrm>
            <a:off x="251520" y="1323094"/>
            <a:ext cx="8271574" cy="5311097"/>
          </a:xfrm>
          <a:prstGeom prst="rect">
            <a:avLst/>
          </a:prstGeom>
          <a:ln>
            <a:solidFill>
              <a:schemeClr val="dk2">
                <a:shade val="80000"/>
                <a:hueOff val="0"/>
                <a:satOff val="0"/>
                <a:lumOff val="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defRPr/>
            </a:pPr>
            <a:endParaRPr lang="ar-SA" sz="2400" b="1" dirty="0" smtClean="0">
              <a:solidFill>
                <a:prstClr val="black"/>
              </a:solidFill>
              <a:latin typeface="Times New Roman" charset="0"/>
              <a:ea typeface="Times New Roman" charset="0"/>
              <a:cs typeface="Times New Roman" charset="0"/>
            </a:endParaRPr>
          </a:p>
        </p:txBody>
      </p:sp>
      <p:sp>
        <p:nvSpPr>
          <p:cNvPr id="5" name="TextBox 4"/>
          <p:cNvSpPr txBox="1"/>
          <p:nvPr/>
        </p:nvSpPr>
        <p:spPr>
          <a:xfrm>
            <a:off x="10583056" y="749508"/>
            <a:ext cx="184731" cy="369332"/>
          </a:xfrm>
          <a:prstGeom prst="rect">
            <a:avLst/>
          </a:prstGeom>
          <a:noFill/>
        </p:spPr>
        <p:txBody>
          <a:bodyPr wrap="none" rtlCol="0">
            <a:spAutoFit/>
          </a:bodyPr>
          <a:lstStyle/>
          <a:p>
            <a:endParaRPr lang="en-US">
              <a:solidFill>
                <a:prstClr val="black"/>
              </a:solidFill>
            </a:endParaRP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9566" y="3209555"/>
            <a:ext cx="3657599" cy="1080120"/>
          </a:xfrm>
          <a:prstGeom prst="rect">
            <a:avLst/>
          </a:prstGeom>
        </p:spPr>
      </p:pic>
      <p:sp>
        <p:nvSpPr>
          <p:cNvPr id="9" name="Vertical Scroll 8"/>
          <p:cNvSpPr/>
          <p:nvPr/>
        </p:nvSpPr>
        <p:spPr>
          <a:xfrm>
            <a:off x="76200" y="1295400"/>
            <a:ext cx="2917701" cy="1570267"/>
          </a:xfrm>
          <a:prstGeom prst="vertic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UON</a:t>
            </a:r>
          </a:p>
          <a:p>
            <a:pPr algn="ctr"/>
            <a:endPar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3 </a:t>
            </a: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PARTICIPANTS </a:t>
            </a:r>
            <a:r>
              <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5 </a:t>
            </a: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DAYS</a:t>
            </a:r>
          </a:p>
        </p:txBody>
      </p:sp>
      <p:sp>
        <p:nvSpPr>
          <p:cNvPr id="10" name="Flowchart: Alternate Process 2"/>
          <p:cNvSpPr/>
          <p:nvPr/>
        </p:nvSpPr>
        <p:spPr>
          <a:xfrm>
            <a:off x="6104826" y="1295400"/>
            <a:ext cx="2390775" cy="1584176"/>
          </a:xfrm>
          <a:prstGeom prst="flowChartAlternateProcess">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AU</a:t>
            </a:r>
          </a:p>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09/2018</a:t>
            </a:r>
          </a:p>
          <a:p>
            <a:pPr algn="ctr"/>
            <a:endParaRPr lang="en-US" sz="14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4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WP 4.3</a:t>
            </a:r>
          </a:p>
          <a:p>
            <a:pPr algn="ctr"/>
            <a:r>
              <a:rPr lang="en-US" sz="14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CASE </a:t>
            </a: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STUDY (PART 1)</a:t>
            </a:r>
          </a:p>
        </p:txBody>
      </p:sp>
      <p:sp>
        <p:nvSpPr>
          <p:cNvPr id="14" name="Vertical Scroll 13"/>
          <p:cNvSpPr/>
          <p:nvPr/>
        </p:nvSpPr>
        <p:spPr>
          <a:xfrm>
            <a:off x="76200" y="3138109"/>
            <a:ext cx="2917701" cy="1570267"/>
          </a:xfrm>
          <a:prstGeom prst="vertic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MLU</a:t>
            </a:r>
          </a:p>
          <a:p>
            <a:pPr algn="ctr"/>
            <a:endPar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3 PARTICIPANTS </a:t>
            </a: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5 DAYS</a:t>
            </a:r>
          </a:p>
        </p:txBody>
      </p:sp>
      <p:sp>
        <p:nvSpPr>
          <p:cNvPr id="15" name="Flowchart: Alternate Process 2"/>
          <p:cNvSpPr/>
          <p:nvPr/>
        </p:nvSpPr>
        <p:spPr>
          <a:xfrm>
            <a:off x="6104825" y="3124200"/>
            <a:ext cx="2390775" cy="1584176"/>
          </a:xfrm>
          <a:prstGeom prst="flowChartAlternateProcess">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HU</a:t>
            </a:r>
          </a:p>
          <a:p>
            <a:pPr algn="ctr"/>
            <a:r>
              <a:rPr lang="en-US" sz="14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09/2018</a:t>
            </a:r>
            <a:endPar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endParaRPr lang="en-US" sz="14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4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WP 4.3</a:t>
            </a:r>
          </a:p>
          <a:p>
            <a:pPr algn="ctr"/>
            <a:r>
              <a:rPr lang="en-US" sz="14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CASE </a:t>
            </a: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STUDY (PART 1)</a:t>
            </a:r>
          </a:p>
        </p:txBody>
      </p:sp>
      <p:sp>
        <p:nvSpPr>
          <p:cNvPr id="16" name="Vertical Scroll 15"/>
          <p:cNvSpPr/>
          <p:nvPr/>
        </p:nvSpPr>
        <p:spPr>
          <a:xfrm>
            <a:off x="76200" y="4982933"/>
            <a:ext cx="2917701" cy="1570267"/>
          </a:xfrm>
          <a:prstGeom prst="vertic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UL</a:t>
            </a:r>
          </a:p>
          <a:p>
            <a:pPr algn="ctr"/>
            <a:endPar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3 </a:t>
            </a: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PARTICIPANTS / 5 DAYS</a:t>
            </a:r>
          </a:p>
        </p:txBody>
      </p:sp>
      <p:sp>
        <p:nvSpPr>
          <p:cNvPr id="17" name="Flowchart: Alternate Process 2"/>
          <p:cNvSpPr/>
          <p:nvPr/>
        </p:nvSpPr>
        <p:spPr>
          <a:xfrm>
            <a:off x="6104824" y="4993140"/>
            <a:ext cx="2390775" cy="1584176"/>
          </a:xfrm>
          <a:prstGeom prst="flowChartAlternateProcess">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ANSU</a:t>
            </a:r>
          </a:p>
          <a:p>
            <a:pPr algn="ctr"/>
            <a:r>
              <a:rPr lang="en-US" sz="14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09/2018</a:t>
            </a:r>
            <a:endPar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endParaRPr lang="en-US" sz="14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4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WP 4.3</a:t>
            </a:r>
          </a:p>
          <a:p>
            <a:pPr algn="ctr"/>
            <a:r>
              <a:rPr lang="en-US" sz="14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CASE </a:t>
            </a:r>
            <a:r>
              <a:rPr lang="en-US" sz="1400" dirty="0">
                <a:solidFill>
                  <a:srgbClr val="7030A0"/>
                </a:solidFill>
                <a:latin typeface="Verdana" panose="020B0604030504040204" pitchFamily="34" charset="0"/>
                <a:ea typeface="Verdana" panose="020B0604030504040204" pitchFamily="34" charset="0"/>
                <a:cs typeface="Verdana" panose="020B0604030504040204" pitchFamily="34" charset="0"/>
              </a:rPr>
              <a:t>STUDY (PART 1)</a:t>
            </a:r>
          </a:p>
        </p:txBody>
      </p:sp>
    </p:spTree>
    <p:extLst>
      <p:ext uri="{BB962C8B-B14F-4D97-AF65-F5344CB8AC3E}">
        <p14:creationId xmlns:p14="http://schemas.microsoft.com/office/powerpoint/2010/main" val="19546806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1"/>
            <a:ext cx="7886700" cy="966440"/>
          </a:xfrm>
        </p:spPr>
        <p:txBody>
          <a:bodyPr>
            <a:normAutofit/>
          </a:bodyPr>
          <a:lstStyle/>
          <a:p>
            <a:pPr algn="ctr"/>
            <a:r>
              <a:rPr lang="en-GB" sz="2800" b="1" dirty="0"/>
              <a:t>WP 4.3</a:t>
            </a:r>
            <a:r>
              <a:rPr lang="en-US" sz="2800" b="1" dirty="0"/>
              <a:t>: </a:t>
            </a:r>
            <a:r>
              <a:rPr lang="en-GB" sz="2800" b="1" dirty="0"/>
              <a:t>Publish studies and reports </a:t>
            </a:r>
            <a:r>
              <a:rPr lang="en-US" sz="2800" b="1" dirty="0"/>
              <a:t/>
            </a:r>
            <a:br>
              <a:rPr lang="en-US" sz="2800" b="1" dirty="0"/>
            </a:br>
            <a:r>
              <a:rPr lang="en-GB" sz="2800" b="1" i="1" dirty="0"/>
              <a:t> Travel</a:t>
            </a:r>
            <a:endParaRPr lang="en-US" sz="2800" i="1" dirty="0"/>
          </a:p>
        </p:txBody>
      </p:sp>
      <p:sp>
        <p:nvSpPr>
          <p:cNvPr id="3" name="Content Placeholder 2"/>
          <p:cNvSpPr>
            <a:spLocks noGrp="1"/>
          </p:cNvSpPr>
          <p:nvPr>
            <p:ph idx="1"/>
          </p:nvPr>
        </p:nvSpPr>
        <p:spPr>
          <a:xfrm>
            <a:off x="596686" y="1295400"/>
            <a:ext cx="7886700" cy="5373960"/>
          </a:xfrm>
        </p:spPr>
        <p:txBody>
          <a:bodyPr>
            <a:normAutofit/>
          </a:bodyPr>
          <a:lstStyle/>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p:txBody>
      </p:sp>
      <p:sp>
        <p:nvSpPr>
          <p:cNvPr id="4" name="Content Placeholder 4"/>
          <p:cNvSpPr txBox="1">
            <a:spLocks/>
          </p:cNvSpPr>
          <p:nvPr/>
        </p:nvSpPr>
        <p:spPr>
          <a:xfrm>
            <a:off x="251520" y="1323094"/>
            <a:ext cx="8271574" cy="5311097"/>
          </a:xfrm>
          <a:prstGeom prst="rect">
            <a:avLst/>
          </a:prstGeom>
          <a:ln>
            <a:solidFill>
              <a:schemeClr val="dk2">
                <a:shade val="80000"/>
                <a:hueOff val="0"/>
                <a:satOff val="0"/>
                <a:lumOff val="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defRPr/>
            </a:pPr>
            <a:endParaRPr lang="ar-SA" sz="2400" b="1" dirty="0" smtClean="0">
              <a:solidFill>
                <a:prstClr val="black"/>
              </a:solidFill>
              <a:latin typeface="Times New Roman" charset="0"/>
              <a:ea typeface="Times New Roman" charset="0"/>
              <a:cs typeface="Times New Roman" charset="0"/>
            </a:endParaRPr>
          </a:p>
        </p:txBody>
      </p:sp>
      <p:sp>
        <p:nvSpPr>
          <p:cNvPr id="5" name="TextBox 4"/>
          <p:cNvSpPr txBox="1"/>
          <p:nvPr/>
        </p:nvSpPr>
        <p:spPr>
          <a:xfrm>
            <a:off x="10583056" y="749508"/>
            <a:ext cx="184731" cy="369332"/>
          </a:xfrm>
          <a:prstGeom prst="rect">
            <a:avLst/>
          </a:prstGeom>
          <a:noFill/>
        </p:spPr>
        <p:txBody>
          <a:bodyPr wrap="none" rtlCol="0">
            <a:spAutoFit/>
          </a:bodyPr>
          <a:lstStyle/>
          <a:p>
            <a:endParaRPr lang="en-US">
              <a:solidFill>
                <a:prstClr val="black"/>
              </a:solidFill>
            </a:endParaRP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9399" y="2391838"/>
            <a:ext cx="3332773" cy="1080120"/>
          </a:xfrm>
          <a:prstGeom prst="rect">
            <a:avLst/>
          </a:prstGeom>
        </p:spPr>
      </p:pic>
      <p:sp>
        <p:nvSpPr>
          <p:cNvPr id="13" name="Vertical Scroll 12"/>
          <p:cNvSpPr/>
          <p:nvPr/>
        </p:nvSpPr>
        <p:spPr>
          <a:xfrm>
            <a:off x="-22412" y="1295400"/>
            <a:ext cx="3133725" cy="2578379"/>
          </a:xfrm>
          <a:prstGeom prst="vertic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ULEIC</a:t>
            </a:r>
          </a:p>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UON</a:t>
            </a:r>
          </a:p>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MLU</a:t>
            </a:r>
          </a:p>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UL</a:t>
            </a:r>
          </a:p>
          <a:p>
            <a:pPr algn="ctr"/>
            <a:endPar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1 </a:t>
            </a: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PARTICIPANT / 11 DAYS / FOE</a:t>
            </a:r>
          </a:p>
        </p:txBody>
      </p:sp>
      <p:sp>
        <p:nvSpPr>
          <p:cNvPr id="18" name="Flowchart: Alternate Process 2"/>
          <p:cNvSpPr/>
          <p:nvPr/>
        </p:nvSpPr>
        <p:spPr>
          <a:xfrm>
            <a:off x="6152173" y="1305165"/>
            <a:ext cx="2390775" cy="2592288"/>
          </a:xfrm>
          <a:prstGeom prst="flowChartAlternateProcess">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AU - HU - ANSU</a:t>
            </a:r>
          </a:p>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04/2019</a:t>
            </a:r>
          </a:p>
          <a:p>
            <a:pPr algn="ctr"/>
            <a:endPar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WP </a:t>
            </a: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2.2 &amp; WP 4.3</a:t>
            </a:r>
          </a:p>
          <a:p>
            <a:pPr algn="ctr"/>
            <a:endPar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MONITOR TRAINING </a:t>
            </a: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WORKSHOPS + CASE STUDY (PART 2)</a:t>
            </a:r>
          </a:p>
        </p:txBody>
      </p:sp>
    </p:spTree>
    <p:extLst>
      <p:ext uri="{BB962C8B-B14F-4D97-AF65-F5344CB8AC3E}">
        <p14:creationId xmlns:p14="http://schemas.microsoft.com/office/powerpoint/2010/main" val="37937573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525" y="1447800"/>
            <a:ext cx="8362950" cy="829113"/>
          </a:xfrm>
        </p:spPr>
        <p:txBody>
          <a:bodyPr>
            <a:noAutofit/>
          </a:bodyPr>
          <a:lstStyle/>
          <a:p>
            <a:pPr algn="ctr"/>
            <a:r>
              <a:rPr lang="en-GB" sz="2800" b="1" dirty="0"/>
              <a:t>WP 4.4 Media briefs</a:t>
            </a:r>
            <a:r>
              <a:rPr lang="en-US" sz="2800" b="1" dirty="0"/>
              <a:t> </a:t>
            </a:r>
            <a:br>
              <a:rPr lang="en-US" sz="2800" b="1" dirty="0"/>
            </a:br>
            <a:r>
              <a:rPr lang="en-US" sz="2800" i="1" dirty="0" smtClean="0"/>
              <a:t>(Dec 2017- </a:t>
            </a:r>
            <a:r>
              <a:rPr lang="en-GB" sz="2800" i="1" dirty="0" smtClean="0"/>
              <a:t>Oct </a:t>
            </a:r>
            <a:r>
              <a:rPr lang="en-GB" sz="2800" i="1" dirty="0"/>
              <a:t>2019)</a:t>
            </a:r>
            <a:r>
              <a:rPr lang="en-US" sz="2400" i="1" dirty="0"/>
              <a:t/>
            </a:r>
            <a:br>
              <a:rPr lang="en-US" sz="2400" i="1" dirty="0"/>
            </a:br>
            <a:r>
              <a:rPr lang="en-US" sz="2400" i="1" dirty="0"/>
              <a:t/>
            </a:r>
            <a:br>
              <a:rPr lang="en-US" sz="2400" i="1" dirty="0"/>
            </a:br>
            <a:endParaRPr lang="en-US" sz="2400" b="1" i="1" dirty="0"/>
          </a:p>
        </p:txBody>
      </p:sp>
      <p:sp>
        <p:nvSpPr>
          <p:cNvPr id="3" name="Content Placeholder 2"/>
          <p:cNvSpPr>
            <a:spLocks noGrp="1"/>
          </p:cNvSpPr>
          <p:nvPr>
            <p:ph idx="1"/>
          </p:nvPr>
        </p:nvSpPr>
        <p:spPr>
          <a:xfrm>
            <a:off x="356681" y="1676400"/>
            <a:ext cx="8134350" cy="4343400"/>
          </a:xfrm>
        </p:spPr>
        <p:txBody>
          <a:bodyPr>
            <a:noAutofit/>
          </a:bodyPr>
          <a:lstStyle/>
          <a:p>
            <a:pPr marL="0" indent="0">
              <a:buNone/>
            </a:pPr>
            <a:endParaRPr lang="en-US" sz="2400" dirty="0" smtClean="0"/>
          </a:p>
          <a:p>
            <a:r>
              <a:rPr lang="en-US" sz="2400" dirty="0"/>
              <a:t>EG partners will document and video tape the project activities under the lead coordination institution (AUC) with support from HU and will deliver the produced material to both. </a:t>
            </a:r>
          </a:p>
          <a:p>
            <a:r>
              <a:rPr lang="en-US" sz="2400" dirty="0"/>
              <a:t>The main outcome of this activity is to disseminate the models and successful practices developed by the project and familiarize the public at large with such efforts.</a:t>
            </a:r>
          </a:p>
          <a:p>
            <a:r>
              <a:rPr lang="en-US" sz="2400" dirty="0" smtClean="0"/>
              <a:t>AUC with the support of HU </a:t>
            </a:r>
            <a:r>
              <a:rPr lang="en-US" sz="2400" dirty="0"/>
              <a:t>will disseminate the periodic results.</a:t>
            </a:r>
          </a:p>
          <a:p>
            <a:r>
              <a:rPr lang="en-US" sz="2400" dirty="0"/>
              <a:t>EU partners will disseminate results of the project at several intervals in an ongoing fashion. </a:t>
            </a:r>
          </a:p>
          <a:p>
            <a:pPr marL="0" indent="0">
              <a:buNone/>
            </a:pPr>
            <a:endParaRPr lang="en-US" sz="2400" dirty="0"/>
          </a:p>
          <a:p>
            <a:pPr marL="0" indent="0">
              <a:buNone/>
            </a:pPr>
            <a:r>
              <a:rPr lang="en-US" sz="2400" dirty="0" smtClean="0"/>
              <a:t> </a:t>
            </a: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3"/>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8555321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525" y="1447800"/>
            <a:ext cx="8362950" cy="829113"/>
          </a:xfrm>
        </p:spPr>
        <p:txBody>
          <a:bodyPr>
            <a:noAutofit/>
          </a:bodyPr>
          <a:lstStyle/>
          <a:p>
            <a:pPr algn="ctr"/>
            <a:r>
              <a:rPr lang="en-GB" sz="2800" b="1" dirty="0"/>
              <a:t>WP 4.5 School visits</a:t>
            </a:r>
            <a:r>
              <a:rPr lang="en-US" sz="2800" dirty="0"/>
              <a:t/>
            </a:r>
            <a:br>
              <a:rPr lang="en-US" sz="2800" dirty="0"/>
            </a:br>
            <a:r>
              <a:rPr lang="en-GB" sz="2800" b="1" dirty="0"/>
              <a:t> </a:t>
            </a:r>
            <a:r>
              <a:rPr lang="en-US" sz="2800" i="1" dirty="0"/>
              <a:t>(</a:t>
            </a:r>
            <a:r>
              <a:rPr lang="en-GB" sz="2800" i="1" dirty="0"/>
              <a:t>Oct 2017- June 2019)</a:t>
            </a:r>
            <a:r>
              <a:rPr lang="en-US" sz="2400" i="1" dirty="0"/>
              <a:t/>
            </a:r>
            <a:br>
              <a:rPr lang="en-US" sz="2400" i="1" dirty="0"/>
            </a:br>
            <a:r>
              <a:rPr lang="en-US" sz="2400" i="1" dirty="0"/>
              <a:t/>
            </a:r>
            <a:br>
              <a:rPr lang="en-US" sz="2400" i="1" dirty="0"/>
            </a:br>
            <a:endParaRPr lang="en-US" sz="2400" b="1" i="1" dirty="0"/>
          </a:p>
        </p:txBody>
      </p:sp>
      <p:sp>
        <p:nvSpPr>
          <p:cNvPr id="3" name="Content Placeholder 2"/>
          <p:cNvSpPr>
            <a:spLocks noGrp="1"/>
          </p:cNvSpPr>
          <p:nvPr>
            <p:ph idx="1"/>
          </p:nvPr>
        </p:nvSpPr>
        <p:spPr>
          <a:xfrm>
            <a:off x="356681" y="2133600"/>
            <a:ext cx="8134350" cy="4343400"/>
          </a:xfrm>
        </p:spPr>
        <p:txBody>
          <a:bodyPr>
            <a:noAutofit/>
          </a:bodyPr>
          <a:lstStyle/>
          <a:p>
            <a:pPr marL="0" indent="0">
              <a:buNone/>
            </a:pPr>
            <a:endParaRPr lang="en-US" sz="2400" dirty="0" smtClean="0"/>
          </a:p>
          <a:p>
            <a:r>
              <a:rPr lang="en-US" sz="2400" dirty="0"/>
              <a:t>EG partners (AU,HU,ANSU) will follow up and monitor the school exchange visits during their weekly visits to schools.</a:t>
            </a:r>
          </a:p>
          <a:p>
            <a:pPr marL="0" indent="0">
              <a:buNone/>
            </a:pPr>
            <a:r>
              <a:rPr lang="en-US" sz="2400" dirty="0" smtClean="0"/>
              <a:t> </a:t>
            </a: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3"/>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19246119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37160" indent="0" algn="ctr">
              <a:buNone/>
            </a:pPr>
            <a:endParaRPr lang="en-US" sz="8800" dirty="0" smtClean="0"/>
          </a:p>
          <a:p>
            <a:pPr marL="137160" indent="0" algn="ctr">
              <a:buNone/>
            </a:pPr>
            <a:r>
              <a:rPr lang="en-US" sz="8800" dirty="0" smtClean="0">
                <a:solidFill>
                  <a:srgbClr val="003399"/>
                </a:solidFill>
              </a:rPr>
              <a:t>Thank You</a:t>
            </a: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Tree>
    <p:extLst>
      <p:ext uri="{BB962C8B-B14F-4D97-AF65-F5344CB8AC3E}">
        <p14:creationId xmlns:p14="http://schemas.microsoft.com/office/powerpoint/2010/main" val="458874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24318" y="8620"/>
            <a:ext cx="9119681" cy="792088"/>
          </a:xfrm>
          <a:prstGeom prst="rect">
            <a:avLst/>
          </a:prstGeom>
          <a:solidFill>
            <a:srgbClr val="003399"/>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95536" y="838200"/>
            <a:ext cx="8229600" cy="1143000"/>
          </a:xfrm>
        </p:spPr>
        <p:txBody>
          <a:bodyPr>
            <a:normAutofit/>
          </a:bodyPr>
          <a:lstStyle/>
          <a:p>
            <a:pPr lvl="0" algn="l"/>
            <a:r>
              <a:rPr lang="en-GB" sz="2800" b="1" dirty="0" err="1" smtClean="0"/>
              <a:t>Workpackage</a:t>
            </a:r>
            <a:r>
              <a:rPr lang="en-GB" sz="2800" b="1" dirty="0" smtClean="0"/>
              <a:t> 1- Activities </a:t>
            </a:r>
            <a:endParaRPr lang="en-GB" sz="2800" b="1" dirty="0"/>
          </a:p>
        </p:txBody>
      </p:sp>
      <p:sp>
        <p:nvSpPr>
          <p:cNvPr id="5" name="Content Placeholder 4"/>
          <p:cNvSpPr>
            <a:spLocks noGrp="1"/>
          </p:cNvSpPr>
          <p:nvPr>
            <p:ph idx="1"/>
          </p:nvPr>
        </p:nvSpPr>
        <p:spPr>
          <a:xfrm>
            <a:off x="3265512" y="1649266"/>
            <a:ext cx="2674640" cy="2571824"/>
          </a:xfrm>
          <a:solidFill>
            <a:schemeClr val="bg1"/>
          </a:solidFill>
          <a:ln>
            <a:solidFill>
              <a:schemeClr val="dk2">
                <a:shade val="80000"/>
                <a:hueOff val="0"/>
                <a:satOff val="0"/>
                <a:lumOff val="0"/>
              </a:schemeClr>
            </a:solidFill>
          </a:ln>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2400" dirty="0" smtClean="0"/>
              <a:t>1.2 Complete needs assessment  </a:t>
            </a:r>
            <a:endParaRPr lang="en-US" sz="2400" dirty="0"/>
          </a:p>
        </p:txBody>
      </p:sp>
      <p:sp>
        <p:nvSpPr>
          <p:cNvPr id="10" name="Content Placeholder 4"/>
          <p:cNvSpPr txBox="1">
            <a:spLocks/>
          </p:cNvSpPr>
          <p:nvPr/>
        </p:nvSpPr>
        <p:spPr>
          <a:xfrm>
            <a:off x="323528" y="1628801"/>
            <a:ext cx="2736304" cy="2592288"/>
          </a:xfrm>
          <a:prstGeom prst="rect">
            <a:avLst/>
          </a:prstGeom>
          <a:ln>
            <a:solidFill>
              <a:schemeClr val="dk2">
                <a:shade val="80000"/>
                <a:hueOff val="0"/>
                <a:satOff val="0"/>
                <a:lumOff val="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lang="en-US" sz="2400" dirty="0" smtClean="0"/>
              <a:t>1.1 Selection of University Teams</a:t>
            </a:r>
            <a:endParaRPr lang="ar-SA" sz="2400" dirty="0" smtClean="0"/>
          </a:p>
          <a:p>
            <a:pPr marL="0" marR="0" lvl="0" indent="0" defTabSz="914400" eaLnBrk="1" fontAlgn="auto" latinLnBrk="0" hangingPunct="1">
              <a:lnSpc>
                <a:spcPct val="100000"/>
              </a:lnSpc>
              <a:spcBef>
                <a:spcPts val="0"/>
              </a:spcBef>
              <a:spcAft>
                <a:spcPts val="0"/>
              </a:spcAft>
              <a:buClrTx/>
              <a:buSzTx/>
              <a:buFontTx/>
              <a:buNone/>
              <a:tabLst/>
              <a:defRPr/>
            </a:pPr>
            <a:endParaRPr lang="ar-SA" sz="2400" dirty="0"/>
          </a:p>
          <a:p>
            <a:pPr marL="0" marR="0" lvl="0" indent="0" defTabSz="914400" eaLnBrk="1" fontAlgn="auto" latinLnBrk="0" hangingPunct="1">
              <a:lnSpc>
                <a:spcPct val="100000"/>
              </a:lnSpc>
              <a:spcBef>
                <a:spcPts val="0"/>
              </a:spcBef>
              <a:spcAft>
                <a:spcPts val="0"/>
              </a:spcAft>
              <a:buClrTx/>
              <a:buSzTx/>
              <a:buFontTx/>
              <a:buNone/>
              <a:tabLst/>
              <a:defRPr/>
            </a:pPr>
            <a:endParaRPr lang="en-US" sz="2400" dirty="0"/>
          </a:p>
        </p:txBody>
      </p:sp>
      <p:sp>
        <p:nvSpPr>
          <p:cNvPr id="11" name="Content Placeholder 4"/>
          <p:cNvSpPr txBox="1">
            <a:spLocks/>
          </p:cNvSpPr>
          <p:nvPr/>
        </p:nvSpPr>
        <p:spPr>
          <a:xfrm>
            <a:off x="6145832" y="1639342"/>
            <a:ext cx="2765069" cy="2581748"/>
          </a:xfrm>
          <a:prstGeom prst="rect">
            <a:avLst/>
          </a:prstGeom>
          <a:ln>
            <a:solidFill>
              <a:schemeClr val="dk2">
                <a:shade val="80000"/>
                <a:hueOff val="0"/>
                <a:satOff val="0"/>
                <a:lumOff val="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defTabSz="914400" eaLnBrk="1" fontAlgn="auto" latinLnBrk="0" hangingPunct="1">
              <a:lnSpc>
                <a:spcPct val="100000"/>
              </a:lnSpc>
              <a:spcBef>
                <a:spcPts val="0"/>
              </a:spcBef>
              <a:spcAft>
                <a:spcPts val="0"/>
              </a:spcAft>
              <a:buClrTx/>
              <a:buSzTx/>
              <a:buFontTx/>
              <a:buNone/>
              <a:tabLst/>
              <a:defRPr/>
            </a:pPr>
            <a:r>
              <a:rPr lang="en-US" sz="2400" dirty="0" smtClean="0"/>
              <a:t>1.3 Perform coaching</a:t>
            </a:r>
            <a:r>
              <a:rPr lang="en-US" dirty="0" smtClean="0"/>
              <a:t> </a:t>
            </a:r>
            <a:endParaRPr lang="en-US" dirty="0"/>
          </a:p>
        </p:txBody>
      </p:sp>
      <p:graphicFrame>
        <p:nvGraphicFramePr>
          <p:cNvPr id="15" name="Diagram 14"/>
          <p:cNvGraphicFramePr/>
          <p:nvPr>
            <p:extLst>
              <p:ext uri="{D42A27DB-BD31-4B8C-83A1-F6EECF244321}">
                <p14:modId xmlns:p14="http://schemas.microsoft.com/office/powerpoint/2010/main" val="2730098008"/>
              </p:ext>
            </p:extLst>
          </p:nvPr>
        </p:nvGraphicFramePr>
        <p:xfrm>
          <a:off x="220133" y="4293096"/>
          <a:ext cx="8690768" cy="26080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9" name="Picture 8"/>
          <p:cNvPicPr/>
          <p:nvPr/>
        </p:nvPicPr>
        <p:blipFill>
          <a:blip r:embed="rId8"/>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33631285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380687"/>
            <a:ext cx="8362950" cy="829113"/>
          </a:xfrm>
        </p:spPr>
        <p:txBody>
          <a:bodyPr>
            <a:noAutofit/>
          </a:bodyPr>
          <a:lstStyle/>
          <a:p>
            <a:pPr algn="ctr"/>
            <a:r>
              <a:rPr lang="en-GB" sz="2800" b="1" dirty="0"/>
              <a:t>WP1.1: Selection of university teams and focal persons </a:t>
            </a:r>
            <a:r>
              <a:rPr lang="en-GB" sz="2800" b="1" dirty="0" smtClean="0"/>
              <a:t>(Oct 2016- March 2017)</a:t>
            </a:r>
            <a:r>
              <a:rPr lang="en-GB" sz="2800" b="1" dirty="0"/>
              <a:t/>
            </a:r>
            <a:br>
              <a:rPr lang="en-GB" sz="2800" b="1" dirty="0"/>
            </a:br>
            <a:endParaRPr lang="en-US" sz="2800" b="1" dirty="0"/>
          </a:p>
        </p:txBody>
      </p:sp>
      <p:sp>
        <p:nvSpPr>
          <p:cNvPr id="3" name="Content Placeholder 2"/>
          <p:cNvSpPr>
            <a:spLocks noGrp="1"/>
          </p:cNvSpPr>
          <p:nvPr>
            <p:ph idx="1"/>
          </p:nvPr>
        </p:nvSpPr>
        <p:spPr>
          <a:xfrm>
            <a:off x="381000" y="2362200"/>
            <a:ext cx="8134350" cy="3886200"/>
          </a:xfrm>
        </p:spPr>
        <p:txBody>
          <a:bodyPr>
            <a:noAutofit/>
          </a:bodyPr>
          <a:lstStyle/>
          <a:p>
            <a:pPr marL="0" lvl="0" indent="0" rtl="1">
              <a:spcBef>
                <a:spcPct val="20000"/>
              </a:spcBef>
              <a:buNone/>
            </a:pPr>
            <a:r>
              <a:rPr lang="en-US" sz="2400" b="1" dirty="0">
                <a:latin typeface="Times New Roman" charset="0"/>
                <a:ea typeface="Times New Roman" charset="0"/>
                <a:cs typeface="Times New Roman" charset="0"/>
              </a:rPr>
              <a:t>All </a:t>
            </a:r>
            <a:r>
              <a:rPr lang="en-US" sz="2400" b="1" dirty="0" smtClean="0">
                <a:latin typeface="Times New Roman" charset="0"/>
                <a:ea typeface="Times New Roman" charset="0"/>
                <a:cs typeface="Times New Roman" charset="0"/>
              </a:rPr>
              <a:t>partners:</a:t>
            </a:r>
            <a:endParaRPr lang="ar-SA" sz="2400" b="1" dirty="0">
              <a:latin typeface="Times New Roman" charset="0"/>
              <a:ea typeface="Times New Roman" charset="0"/>
              <a:cs typeface="Times New Roman" charset="0"/>
            </a:endParaRPr>
          </a:p>
          <a:p>
            <a:pPr marL="0" indent="0" rtl="1">
              <a:buNone/>
            </a:pPr>
            <a:r>
              <a:rPr lang="en-GB" sz="2400" dirty="0" smtClean="0">
                <a:ea typeface="Times New Roman" charset="0"/>
                <a:cs typeface="Times New Roman" charset="0"/>
              </a:rPr>
              <a:t>Select </a:t>
            </a:r>
            <a:r>
              <a:rPr lang="en-GB" sz="2400" dirty="0">
                <a:ea typeface="Times New Roman" charset="0"/>
                <a:cs typeface="Times New Roman" charset="0"/>
              </a:rPr>
              <a:t>members from each institution to be part of the team and act as the focal persons.</a:t>
            </a:r>
          </a:p>
          <a:p>
            <a:pPr marL="0" indent="0" rtl="1">
              <a:buNone/>
            </a:pPr>
            <a:endParaRPr lang="en-GB" sz="2400" dirty="0">
              <a:ea typeface="Times New Roman" charset="0"/>
              <a:cs typeface="Times New Roman" charset="0"/>
            </a:endParaRPr>
          </a:p>
          <a:p>
            <a:pPr marL="0" indent="0" rtl="1">
              <a:buNone/>
            </a:pPr>
            <a:r>
              <a:rPr lang="en-GB" sz="2400" b="1" dirty="0" smtClean="0">
                <a:ea typeface="Times New Roman" charset="0"/>
                <a:cs typeface="Times New Roman" charset="0"/>
              </a:rPr>
              <a:t>EG </a:t>
            </a:r>
            <a:r>
              <a:rPr lang="en-GB" sz="2400" b="1" dirty="0">
                <a:ea typeface="Times New Roman" charset="0"/>
                <a:cs typeface="Times New Roman" charset="0"/>
              </a:rPr>
              <a:t>FOEs: </a:t>
            </a:r>
          </a:p>
          <a:p>
            <a:pPr marL="0" indent="0" rtl="1">
              <a:buNone/>
            </a:pPr>
            <a:r>
              <a:rPr lang="en-GB" sz="2400" dirty="0">
                <a:ea typeface="Times New Roman" charset="0"/>
                <a:cs typeface="Times New Roman" charset="0"/>
              </a:rPr>
              <a:t>Select PD neighbouring schools</a:t>
            </a:r>
          </a:p>
          <a:p>
            <a:pPr marL="0" indent="0" rtl="1">
              <a:buNone/>
            </a:pPr>
            <a:r>
              <a:rPr lang="en-GB" sz="2400" dirty="0" smtClean="0">
                <a:ea typeface="Times New Roman" charset="0"/>
                <a:cs typeface="Times New Roman" charset="0"/>
              </a:rPr>
              <a:t>G</a:t>
            </a:r>
            <a:r>
              <a:rPr lang="en-US" sz="2400" dirty="0" err="1">
                <a:ea typeface="Times New Roman" charset="0"/>
                <a:cs typeface="Times New Roman" charset="0"/>
              </a:rPr>
              <a:t>eneral</a:t>
            </a:r>
            <a:r>
              <a:rPr lang="en-US" sz="2400" dirty="0">
                <a:ea typeface="Times New Roman" charset="0"/>
                <a:cs typeface="Times New Roman" charset="0"/>
              </a:rPr>
              <a:t> criteria: public schools, neighboring, schools has a Quality Assurance unit, willingness to participate, has technological infrastructure </a:t>
            </a:r>
            <a:r>
              <a:rPr lang="ar-SA" sz="2400" dirty="0">
                <a:ea typeface="Times New Roman" charset="0"/>
                <a:cs typeface="Times New Roman" charset="0"/>
              </a:rPr>
              <a:t> </a:t>
            </a:r>
            <a:endParaRPr lang="en-US" sz="2400" dirty="0">
              <a:ea typeface="Times New Roman" charset="0"/>
              <a:cs typeface="Times New Roman" charset="0"/>
            </a:endParaRPr>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9510629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066800"/>
            <a:ext cx="8362950" cy="829113"/>
          </a:xfrm>
        </p:spPr>
        <p:txBody>
          <a:bodyPr>
            <a:noAutofit/>
          </a:bodyPr>
          <a:lstStyle/>
          <a:p>
            <a:pPr algn="ctr"/>
            <a:r>
              <a:rPr lang="en-GB" sz="2800" b="1" dirty="0"/>
              <a:t>WP1.2:Complete needs assessment</a:t>
            </a:r>
            <a:r>
              <a:rPr lang="en-US" sz="2800" b="1" dirty="0"/>
              <a:t> </a:t>
            </a:r>
            <a:br>
              <a:rPr lang="en-US" sz="2800" b="1" dirty="0"/>
            </a:br>
            <a:r>
              <a:rPr lang="en-GB" sz="2800" b="1" i="1" dirty="0" smtClean="0"/>
              <a:t>(</a:t>
            </a:r>
            <a:r>
              <a:rPr lang="en-US" sz="2800" b="1" i="1" dirty="0" smtClean="0"/>
              <a:t>March-April </a:t>
            </a:r>
            <a:r>
              <a:rPr lang="en-US" sz="2800" b="1" i="1" dirty="0"/>
              <a:t>2017)</a:t>
            </a:r>
          </a:p>
        </p:txBody>
      </p:sp>
      <p:sp>
        <p:nvSpPr>
          <p:cNvPr id="3" name="Content Placeholder 2"/>
          <p:cNvSpPr>
            <a:spLocks noGrp="1"/>
          </p:cNvSpPr>
          <p:nvPr>
            <p:ph idx="1"/>
          </p:nvPr>
        </p:nvSpPr>
        <p:spPr>
          <a:xfrm>
            <a:off x="381000" y="1905000"/>
            <a:ext cx="8134350" cy="3886200"/>
          </a:xfrm>
        </p:spPr>
        <p:txBody>
          <a:bodyPr>
            <a:noAutofit/>
          </a:bodyPr>
          <a:lstStyle/>
          <a:p>
            <a:pPr marL="0" indent="0">
              <a:spcBef>
                <a:spcPts val="0"/>
              </a:spcBef>
              <a:buNone/>
              <a:defRPr/>
            </a:pPr>
            <a:r>
              <a:rPr lang="en-US" sz="2200" b="1" dirty="0">
                <a:ea typeface="Times New Roman" charset="0"/>
                <a:cs typeface="Times New Roman" charset="0"/>
              </a:rPr>
              <a:t>EU partners</a:t>
            </a:r>
            <a:r>
              <a:rPr lang="en-US" sz="2200" dirty="0"/>
              <a:t>: </a:t>
            </a:r>
          </a:p>
          <a:p>
            <a:pPr>
              <a:spcBef>
                <a:spcPts val="0"/>
              </a:spcBef>
              <a:defRPr/>
            </a:pPr>
            <a:r>
              <a:rPr lang="en-US" sz="2200" dirty="0" smtClean="0"/>
              <a:t>Help </a:t>
            </a:r>
            <a:r>
              <a:rPr lang="en-US" sz="2200" dirty="0"/>
              <a:t>FOEs to create tools and develop skills in conducting needs assessment </a:t>
            </a:r>
          </a:p>
          <a:p>
            <a:pPr>
              <a:spcBef>
                <a:spcPts val="0"/>
              </a:spcBef>
              <a:defRPr/>
            </a:pPr>
            <a:r>
              <a:rPr lang="en-US" sz="2200" dirty="0"/>
              <a:t>Provide guidance of ethnographic school based studies</a:t>
            </a:r>
          </a:p>
          <a:p>
            <a:pPr marL="0" indent="0">
              <a:buNone/>
            </a:pPr>
            <a:endParaRPr lang="en-GB" sz="2200" dirty="0"/>
          </a:p>
          <a:p>
            <a:pPr marL="0" indent="0">
              <a:buNone/>
            </a:pPr>
            <a:r>
              <a:rPr lang="en-GB" sz="2200" b="1" dirty="0" smtClean="0">
                <a:ea typeface="Times New Roman" charset="0"/>
                <a:cs typeface="Times New Roman" charset="0"/>
              </a:rPr>
              <a:t>EG-FOEs</a:t>
            </a:r>
            <a:r>
              <a:rPr lang="en-GB" sz="2200" b="1" dirty="0">
                <a:ea typeface="Times New Roman" charset="0"/>
                <a:cs typeface="Times New Roman" charset="0"/>
              </a:rPr>
              <a:t>: </a:t>
            </a:r>
          </a:p>
          <a:p>
            <a:r>
              <a:rPr lang="en-GB" sz="2200" dirty="0"/>
              <a:t>Sign protocols for the FOE school partnership </a:t>
            </a:r>
            <a:endParaRPr lang="en-US" sz="2200" dirty="0"/>
          </a:p>
          <a:p>
            <a:r>
              <a:rPr lang="en-GB" sz="2200" dirty="0"/>
              <a:t>Produce 15 baseline needs assessment on PD schools</a:t>
            </a:r>
            <a:endParaRPr lang="en-US" sz="2200" dirty="0"/>
          </a:p>
          <a:p>
            <a:r>
              <a:rPr lang="en-GB" sz="2200" dirty="0"/>
              <a:t>Describe and analyse the 15 Quality Assurance units of the PD schools</a:t>
            </a:r>
            <a:endParaRPr lang="en-US" sz="2200" dirty="0"/>
          </a:p>
          <a:p>
            <a:r>
              <a:rPr lang="en-GB" sz="2200" dirty="0"/>
              <a:t>Host EU partners who will support in providing the tools and skills to conduct the needs assessment.</a:t>
            </a:r>
            <a:endParaRPr lang="en-US" sz="2200" dirty="0"/>
          </a:p>
          <a:p>
            <a:pPr marL="0" lvl="0" indent="0">
              <a:spcBef>
                <a:spcPts val="0"/>
              </a:spcBef>
              <a:buNone/>
              <a:defRPr/>
            </a:pPr>
            <a:endParaRPr lang="en-US" sz="2200" b="1"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9510629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2800" b="1" dirty="0" smtClean="0"/>
              <a:t>WP 1.2</a:t>
            </a:r>
            <a:r>
              <a:rPr lang="en-US" sz="2800" b="1" dirty="0" smtClean="0"/>
              <a:t>: </a:t>
            </a:r>
            <a:r>
              <a:rPr lang="en-GB" sz="2800" b="1" dirty="0" smtClean="0"/>
              <a:t>Complete </a:t>
            </a:r>
            <a:r>
              <a:rPr lang="en-GB" sz="2800" b="1" dirty="0"/>
              <a:t>needs assessment</a:t>
            </a:r>
            <a:r>
              <a:rPr lang="en-US" sz="2800" b="1" dirty="0"/>
              <a:t> </a:t>
            </a:r>
            <a:r>
              <a:rPr lang="en-US" sz="2800" b="1" dirty="0" smtClean="0"/>
              <a:t/>
            </a:r>
            <a:br>
              <a:rPr lang="en-US" sz="2800" b="1" dirty="0" smtClean="0"/>
            </a:br>
            <a:r>
              <a:rPr lang="en-GB" sz="2800" b="1" i="1" dirty="0" smtClean="0"/>
              <a:t>Travel </a:t>
            </a:r>
            <a:endParaRPr lang="en-US" sz="2800" i="1" dirty="0"/>
          </a:p>
        </p:txBody>
      </p:sp>
      <p:sp>
        <p:nvSpPr>
          <p:cNvPr id="3" name="Content Placeholder 2"/>
          <p:cNvSpPr>
            <a:spLocks noGrp="1"/>
          </p:cNvSpPr>
          <p:nvPr>
            <p:ph idx="1"/>
          </p:nvPr>
        </p:nvSpPr>
        <p:spPr/>
        <p:txBody>
          <a:bodyPr>
            <a:normAutofit/>
          </a:bodyPr>
          <a:lstStyle/>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p:txBody>
      </p:sp>
      <p:sp>
        <p:nvSpPr>
          <p:cNvPr id="4" name="Content Placeholder 4"/>
          <p:cNvSpPr txBox="1">
            <a:spLocks/>
          </p:cNvSpPr>
          <p:nvPr/>
        </p:nvSpPr>
        <p:spPr>
          <a:xfrm>
            <a:off x="457200" y="1628800"/>
            <a:ext cx="8003232" cy="4525963"/>
          </a:xfrm>
          <a:prstGeom prst="rect">
            <a:avLst/>
          </a:prstGeom>
          <a:ln>
            <a:solidFill>
              <a:schemeClr val="dk2">
                <a:shade val="80000"/>
                <a:hueOff val="0"/>
                <a:satOff val="0"/>
                <a:lumOff val="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defRPr/>
            </a:pPr>
            <a:endParaRPr lang="ar-SA" sz="2400" b="1" dirty="0" smtClean="0">
              <a:latin typeface="Times New Roman" charset="0"/>
              <a:ea typeface="Times New Roman" charset="0"/>
              <a:cs typeface="Times New Roman" charset="0"/>
            </a:endParaRPr>
          </a:p>
        </p:txBody>
      </p:sp>
      <p:sp>
        <p:nvSpPr>
          <p:cNvPr id="5" name="TextBox 4"/>
          <p:cNvSpPr txBox="1"/>
          <p:nvPr/>
        </p:nvSpPr>
        <p:spPr>
          <a:xfrm>
            <a:off x="10583056" y="749508"/>
            <a:ext cx="184731" cy="369332"/>
          </a:xfrm>
          <a:prstGeom prst="rect">
            <a:avLst/>
          </a:prstGeom>
          <a:noFill/>
        </p:spPr>
        <p:txBody>
          <a:bodyPr wrap="none" rtlCol="0">
            <a:spAutoFit/>
          </a:bodyPr>
          <a:lstStyle/>
          <a:p>
            <a:endParaRPr lang="en-US"/>
          </a:p>
        </p:txBody>
      </p:sp>
      <p:sp>
        <p:nvSpPr>
          <p:cNvPr id="6" name="Vertical Scroll 5"/>
          <p:cNvSpPr/>
          <p:nvPr/>
        </p:nvSpPr>
        <p:spPr>
          <a:xfrm>
            <a:off x="230832" y="1642709"/>
            <a:ext cx="3133725" cy="2578379"/>
          </a:xfrm>
          <a:prstGeom prst="vertic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ULEIC</a:t>
            </a:r>
          </a:p>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UON</a:t>
            </a:r>
          </a:p>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MLU</a:t>
            </a:r>
          </a:p>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UL</a:t>
            </a:r>
          </a:p>
          <a:p>
            <a:pPr algn="ctr"/>
            <a:endPar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1 </a:t>
            </a: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PARTICIPANT / 11 DAYS / FOE</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1447" y="2348880"/>
            <a:ext cx="2694738" cy="1080120"/>
          </a:xfrm>
          <a:prstGeom prst="rect">
            <a:avLst/>
          </a:prstGeom>
        </p:spPr>
      </p:pic>
      <p:sp>
        <p:nvSpPr>
          <p:cNvPr id="8" name="Flowchart: Alternate Process 2"/>
          <p:cNvSpPr/>
          <p:nvPr/>
        </p:nvSpPr>
        <p:spPr>
          <a:xfrm>
            <a:off x="6069657" y="1670434"/>
            <a:ext cx="2390775" cy="2550654"/>
          </a:xfrm>
          <a:prstGeom prst="flowChartAlternateProcess">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AU - HU - ANSU</a:t>
            </a:r>
          </a:p>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27/3/2017</a:t>
            </a:r>
          </a:p>
          <a:p>
            <a:pPr algn="ctr"/>
            <a:r>
              <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rPr>
              <a:t>7/4/2017</a:t>
            </a:r>
          </a:p>
          <a:p>
            <a:pPr algn="ctr"/>
            <a:endPar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6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WP</a:t>
            </a:r>
            <a:r>
              <a:rPr lang="en-US" sz="1600" baseline="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 </a:t>
            </a:r>
            <a:r>
              <a:rPr lang="en-US" sz="1600" baseline="0" dirty="0">
                <a:solidFill>
                  <a:srgbClr val="7030A0"/>
                </a:solidFill>
                <a:latin typeface="Verdana" panose="020B0604030504040204" pitchFamily="34" charset="0"/>
                <a:ea typeface="Verdana" panose="020B0604030504040204" pitchFamily="34" charset="0"/>
                <a:cs typeface="Verdana" panose="020B0604030504040204" pitchFamily="34" charset="0"/>
              </a:rPr>
              <a:t>1.2</a:t>
            </a:r>
          </a:p>
          <a:p>
            <a:pPr algn="ctr"/>
            <a:endParaRPr lang="en-US" sz="1600" baseline="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600" baseline="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NEEDS </a:t>
            </a:r>
            <a:r>
              <a:rPr lang="en-US" sz="1600" baseline="0" dirty="0">
                <a:solidFill>
                  <a:srgbClr val="7030A0"/>
                </a:solidFill>
                <a:latin typeface="Verdana" panose="020B0604030504040204" pitchFamily="34" charset="0"/>
                <a:ea typeface="Verdana" panose="020B0604030504040204" pitchFamily="34" charset="0"/>
                <a:cs typeface="Verdana" panose="020B0604030504040204" pitchFamily="34" charset="0"/>
              </a:rPr>
              <a:t>ASSESSMENT</a:t>
            </a:r>
            <a:endParaRPr lang="en-US" sz="1600" dirty="0">
              <a:solidFill>
                <a:srgbClr val="7030A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2120382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295400"/>
            <a:ext cx="8362950" cy="914399"/>
          </a:xfrm>
        </p:spPr>
        <p:txBody>
          <a:bodyPr>
            <a:noAutofit/>
          </a:bodyPr>
          <a:lstStyle/>
          <a:p>
            <a:pPr algn="ctr"/>
            <a:r>
              <a:rPr lang="en-GB" sz="2800" b="1" dirty="0"/>
              <a:t>WP 1.3: </a:t>
            </a:r>
            <a:r>
              <a:rPr lang="en-US" sz="2800" b="1" dirty="0"/>
              <a:t>Perform Coaching</a:t>
            </a:r>
            <a:br>
              <a:rPr lang="en-US" sz="2800" b="1" dirty="0"/>
            </a:br>
            <a:r>
              <a:rPr lang="en-GB" sz="2800" b="1" i="1" dirty="0"/>
              <a:t>(</a:t>
            </a:r>
            <a:r>
              <a:rPr lang="en-US" sz="2800" b="1" i="1" dirty="0"/>
              <a:t>March-April 2017)</a:t>
            </a:r>
            <a:br>
              <a:rPr lang="en-US" sz="2800" b="1" i="1" dirty="0"/>
            </a:br>
            <a:endParaRPr lang="en-US" sz="2800" b="1" i="1" dirty="0"/>
          </a:p>
        </p:txBody>
      </p:sp>
      <p:sp>
        <p:nvSpPr>
          <p:cNvPr id="3" name="Content Placeholder 2"/>
          <p:cNvSpPr>
            <a:spLocks noGrp="1"/>
          </p:cNvSpPr>
          <p:nvPr>
            <p:ph idx="1"/>
          </p:nvPr>
        </p:nvSpPr>
        <p:spPr>
          <a:xfrm>
            <a:off x="356681" y="2057400"/>
            <a:ext cx="8134350" cy="4267200"/>
          </a:xfrm>
        </p:spPr>
        <p:txBody>
          <a:bodyPr>
            <a:noAutofit/>
          </a:bodyPr>
          <a:lstStyle/>
          <a:p>
            <a:pPr marL="0" indent="0">
              <a:spcBef>
                <a:spcPts val="0"/>
              </a:spcBef>
              <a:buNone/>
              <a:defRPr/>
            </a:pPr>
            <a:r>
              <a:rPr lang="en-US" sz="2200" b="1" dirty="0">
                <a:ea typeface="Times New Roman" charset="0"/>
                <a:cs typeface="Times New Roman" charset="0"/>
              </a:rPr>
              <a:t>EU partners</a:t>
            </a:r>
            <a:r>
              <a:rPr lang="en-US" sz="2200" dirty="0"/>
              <a:t>: </a:t>
            </a:r>
          </a:p>
          <a:p>
            <a:r>
              <a:rPr lang="en-GB" sz="2200" dirty="0"/>
              <a:t>Help the Egyptian FOEs create  tools and develop skills in coaching. </a:t>
            </a:r>
          </a:p>
          <a:p>
            <a:r>
              <a:rPr lang="en-GB" sz="2200" dirty="0"/>
              <a:t>Train mentors and perform coaching in FOEs on various aspects and models of mentorship and guide the formation of PCLs, producing 3 senior mentors and 5 assistant mentors/FOE.</a:t>
            </a:r>
          </a:p>
          <a:p>
            <a:r>
              <a:rPr lang="en-GB" sz="2200" dirty="0"/>
              <a:t>Create visit programmes for FOE visits and </a:t>
            </a:r>
            <a:r>
              <a:rPr lang="en-GB" sz="2200" dirty="0" smtClean="0"/>
              <a:t>coaching</a:t>
            </a:r>
            <a:endParaRPr lang="en-GB" sz="2200" b="1" dirty="0">
              <a:ea typeface="Times New Roman" charset="0"/>
              <a:cs typeface="Times New Roman" charset="0"/>
            </a:endParaRPr>
          </a:p>
          <a:p>
            <a:pPr marL="0" indent="0">
              <a:buNone/>
            </a:pPr>
            <a:r>
              <a:rPr lang="en-GB" sz="2200" b="1" dirty="0">
                <a:ea typeface="Times New Roman" charset="0"/>
                <a:cs typeface="Times New Roman" charset="0"/>
              </a:rPr>
              <a:t>EG-FOEs: </a:t>
            </a:r>
          </a:p>
          <a:p>
            <a:r>
              <a:rPr lang="en-GB" sz="2200" dirty="0"/>
              <a:t>Ensure and monitor the creation of cluster schools and PCLs with minimum of 15 PD schools.</a:t>
            </a:r>
          </a:p>
          <a:p>
            <a:r>
              <a:rPr lang="en-GB" sz="2200" dirty="0"/>
              <a:t>Observe different models and write improvement plans. </a:t>
            </a:r>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9510629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2800" b="1" dirty="0"/>
              <a:t>WP 1.3</a:t>
            </a:r>
            <a:r>
              <a:rPr lang="en-US" sz="2800" b="1" dirty="0"/>
              <a:t>: Perform Coaching</a:t>
            </a:r>
            <a:br>
              <a:rPr lang="en-US" sz="2800" b="1" dirty="0"/>
            </a:br>
            <a:r>
              <a:rPr lang="en-GB" sz="2800" b="1" i="1" dirty="0"/>
              <a:t> Travel</a:t>
            </a:r>
            <a:endParaRPr lang="en-US" sz="2800" i="1" dirty="0"/>
          </a:p>
        </p:txBody>
      </p:sp>
      <p:sp>
        <p:nvSpPr>
          <p:cNvPr id="3" name="Content Placeholder 2"/>
          <p:cNvSpPr>
            <a:spLocks noGrp="1"/>
          </p:cNvSpPr>
          <p:nvPr>
            <p:ph idx="1"/>
          </p:nvPr>
        </p:nvSpPr>
        <p:spPr/>
        <p:txBody>
          <a:bodyPr>
            <a:normAutofit/>
          </a:bodyPr>
          <a:lstStyle/>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a:p>
            <a:pPr marL="0" indent="0" algn="l" defTabSz="914400" rtl="0" eaLnBrk="1" latinLnBrk="0" hangingPunct="1">
              <a:spcBef>
                <a:spcPct val="20000"/>
              </a:spcBef>
              <a:buFont typeface="Arial" pitchFamily="34" charset="0"/>
              <a:buNone/>
            </a:pPr>
            <a:endParaRPr lang="en-GB" sz="2400" b="1" dirty="0" smtClean="0">
              <a:latin typeface="Times New Roman" charset="0"/>
              <a:ea typeface="Times New Roman" charset="0"/>
              <a:cs typeface="Times New Roman" charset="0"/>
            </a:endParaRPr>
          </a:p>
        </p:txBody>
      </p:sp>
      <p:sp>
        <p:nvSpPr>
          <p:cNvPr id="4" name="Content Placeholder 4"/>
          <p:cNvSpPr txBox="1">
            <a:spLocks/>
          </p:cNvSpPr>
          <p:nvPr/>
        </p:nvSpPr>
        <p:spPr>
          <a:xfrm>
            <a:off x="457200" y="1628800"/>
            <a:ext cx="8003232" cy="4525963"/>
          </a:xfrm>
          <a:prstGeom prst="rect">
            <a:avLst/>
          </a:prstGeom>
          <a:ln>
            <a:solidFill>
              <a:schemeClr val="dk2">
                <a:shade val="80000"/>
                <a:hueOff val="0"/>
                <a:satOff val="0"/>
                <a:lumOff val="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defRPr/>
            </a:pPr>
            <a:endParaRPr lang="ar-SA" sz="2400" b="1" dirty="0" smtClean="0">
              <a:solidFill>
                <a:prstClr val="black"/>
              </a:solidFill>
              <a:latin typeface="Times New Roman" charset="0"/>
              <a:ea typeface="Times New Roman" charset="0"/>
              <a:cs typeface="Times New Roman" charset="0"/>
            </a:endParaRPr>
          </a:p>
        </p:txBody>
      </p:sp>
      <p:sp>
        <p:nvSpPr>
          <p:cNvPr id="5" name="TextBox 4"/>
          <p:cNvSpPr txBox="1"/>
          <p:nvPr/>
        </p:nvSpPr>
        <p:spPr>
          <a:xfrm>
            <a:off x="10583056" y="749508"/>
            <a:ext cx="184731" cy="369332"/>
          </a:xfrm>
          <a:prstGeom prst="rect">
            <a:avLst/>
          </a:prstGeom>
          <a:noFill/>
        </p:spPr>
        <p:txBody>
          <a:bodyPr wrap="none" rtlCol="0">
            <a:spAutoFit/>
          </a:bodyPr>
          <a:lstStyle/>
          <a:p>
            <a:endParaRPr lang="en-US">
              <a:solidFill>
                <a:prstClr val="black"/>
              </a:solidFill>
            </a:endParaRPr>
          </a:p>
        </p:txBody>
      </p:sp>
      <p:sp>
        <p:nvSpPr>
          <p:cNvPr id="11" name="Vertical Scroll 10"/>
          <p:cNvSpPr/>
          <p:nvPr/>
        </p:nvSpPr>
        <p:spPr>
          <a:xfrm>
            <a:off x="230832" y="1642709"/>
            <a:ext cx="2654247" cy="2074323"/>
          </a:xfrm>
          <a:prstGeom prst="vertic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AUC (3 PARTICIPANTS)</a:t>
            </a:r>
          </a:p>
          <a:p>
            <a:pPr algn="ct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AU</a:t>
            </a:r>
          </a:p>
          <a:p>
            <a:pPr algn="ct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HU</a:t>
            </a:r>
          </a:p>
          <a:p>
            <a:pPr algn="ct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ANSU</a:t>
            </a:r>
          </a:p>
          <a:p>
            <a:pPr algn="ctr"/>
            <a:endParaRPr lang="en-US" sz="12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2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10 </a:t>
            </a: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PARTICIPANTS / 11 DAYS / FOE</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1447" y="2348880"/>
            <a:ext cx="2694738" cy="1080120"/>
          </a:xfrm>
          <a:prstGeom prst="rect">
            <a:avLst/>
          </a:prstGeom>
        </p:spPr>
      </p:pic>
      <p:sp>
        <p:nvSpPr>
          <p:cNvPr id="13" name="Flowchart: Alternate Process 2"/>
          <p:cNvSpPr/>
          <p:nvPr/>
        </p:nvSpPr>
        <p:spPr>
          <a:xfrm>
            <a:off x="6228184" y="1670434"/>
            <a:ext cx="2232248" cy="2046598"/>
          </a:xfrm>
          <a:prstGeom prst="flowChartAlternateProcess">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ULEIC - UON - UL</a:t>
            </a:r>
          </a:p>
          <a:p>
            <a:pPr algn="ct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10/9/2017</a:t>
            </a:r>
          </a:p>
          <a:p>
            <a:pPr algn="ct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20/9/2017</a:t>
            </a:r>
          </a:p>
          <a:p>
            <a:pPr algn="ctr"/>
            <a:endParaRPr lang="en-US" sz="12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2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WP </a:t>
            </a: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1.3</a:t>
            </a:r>
          </a:p>
          <a:p>
            <a:pPr algn="ctr"/>
            <a:endParaRPr lang="en-US" sz="12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2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PERFORM </a:t>
            </a: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COACHING</a:t>
            </a:r>
          </a:p>
        </p:txBody>
      </p:sp>
      <p:sp>
        <p:nvSpPr>
          <p:cNvPr id="14" name="Content Placeholder 3"/>
          <p:cNvSpPr txBox="1">
            <a:spLocks/>
          </p:cNvSpPr>
          <p:nvPr/>
        </p:nvSpPr>
        <p:spPr>
          <a:xfrm>
            <a:off x="230832" y="4023241"/>
            <a:ext cx="2584727" cy="2116831"/>
          </a:xfrm>
          <a:prstGeom prst="verticalScroll">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0" indent="0" algn="l" defTabSz="914400" rtl="0" eaLnBrk="1" latinLnBrk="0" hangingPunct="1">
              <a:spcBef>
                <a:spcPct val="20000"/>
              </a:spcBef>
              <a:buFont typeface="Arial" pitchFamily="34" charset="0"/>
              <a:buChar char="•"/>
              <a:defRPr sz="1100" kern="1200">
                <a:solidFill>
                  <a:schemeClr val="lt1"/>
                </a:solidFill>
                <a:latin typeface="+mn-lt"/>
                <a:ea typeface="+mn-ea"/>
                <a:cs typeface="+mn-cs"/>
              </a:defRPr>
            </a:lvl1pPr>
            <a:lvl2pPr marL="457200" indent="0" algn="l" defTabSz="914400" rtl="0" eaLnBrk="1" latinLnBrk="0" hangingPunct="1">
              <a:spcBef>
                <a:spcPct val="20000"/>
              </a:spcBef>
              <a:buFont typeface="Arial" pitchFamily="34" charset="0"/>
              <a:buChar char="–"/>
              <a:defRPr sz="1100" kern="1200">
                <a:solidFill>
                  <a:schemeClr val="lt1"/>
                </a:solidFill>
                <a:latin typeface="+mn-lt"/>
                <a:ea typeface="+mn-ea"/>
                <a:cs typeface="+mn-cs"/>
              </a:defRPr>
            </a:lvl2pPr>
            <a:lvl3pPr marL="914400" indent="0" algn="l" defTabSz="914400" rtl="0" eaLnBrk="1" latinLnBrk="0" hangingPunct="1">
              <a:spcBef>
                <a:spcPct val="20000"/>
              </a:spcBef>
              <a:buFont typeface="Arial" pitchFamily="34" charset="0"/>
              <a:buChar char="•"/>
              <a:defRPr sz="1100" kern="1200">
                <a:solidFill>
                  <a:schemeClr val="lt1"/>
                </a:solidFill>
                <a:latin typeface="+mn-lt"/>
                <a:ea typeface="+mn-ea"/>
                <a:cs typeface="+mn-cs"/>
              </a:defRPr>
            </a:lvl3pPr>
            <a:lvl4pPr marL="1371600" indent="0" algn="l" defTabSz="914400" rtl="0" eaLnBrk="1" latinLnBrk="0" hangingPunct="1">
              <a:spcBef>
                <a:spcPct val="20000"/>
              </a:spcBef>
              <a:buFont typeface="Arial" pitchFamily="34" charset="0"/>
              <a:buChar char="–"/>
              <a:defRPr sz="1100" kern="1200">
                <a:solidFill>
                  <a:schemeClr val="lt1"/>
                </a:solidFill>
                <a:latin typeface="+mn-lt"/>
                <a:ea typeface="+mn-ea"/>
                <a:cs typeface="+mn-cs"/>
              </a:defRPr>
            </a:lvl4pPr>
            <a:lvl5pPr marL="1828800" indent="0" algn="l" defTabSz="914400" rtl="0" eaLnBrk="1" latinLnBrk="0" hangingPunct="1">
              <a:spcBef>
                <a:spcPct val="20000"/>
              </a:spcBef>
              <a:buFont typeface="Arial" pitchFamily="34" charset="0"/>
              <a:buChar char="»"/>
              <a:defRPr sz="1100" kern="1200">
                <a:solidFill>
                  <a:schemeClr val="lt1"/>
                </a:solidFill>
                <a:latin typeface="+mn-lt"/>
                <a:ea typeface="+mn-ea"/>
                <a:cs typeface="+mn-cs"/>
              </a:defRPr>
            </a:lvl5pPr>
            <a:lvl6pPr marL="2286000" indent="0" algn="l" defTabSz="914400" rtl="0" eaLnBrk="1" latinLnBrk="0" hangingPunct="1">
              <a:spcBef>
                <a:spcPct val="20000"/>
              </a:spcBef>
              <a:buFont typeface="Arial" pitchFamily="34" charset="0"/>
              <a:buChar char="•"/>
              <a:defRPr sz="1100" kern="1200">
                <a:solidFill>
                  <a:schemeClr val="lt1"/>
                </a:solidFill>
                <a:latin typeface="+mn-lt"/>
                <a:ea typeface="+mn-ea"/>
                <a:cs typeface="+mn-cs"/>
              </a:defRPr>
            </a:lvl6pPr>
            <a:lvl7pPr marL="2743200" indent="0" algn="l" defTabSz="914400" rtl="0" eaLnBrk="1" latinLnBrk="0" hangingPunct="1">
              <a:spcBef>
                <a:spcPct val="20000"/>
              </a:spcBef>
              <a:buFont typeface="Arial" pitchFamily="34" charset="0"/>
              <a:buChar char="•"/>
              <a:defRPr sz="1100" kern="1200">
                <a:solidFill>
                  <a:schemeClr val="lt1"/>
                </a:solidFill>
                <a:latin typeface="+mn-lt"/>
                <a:ea typeface="+mn-ea"/>
                <a:cs typeface="+mn-cs"/>
              </a:defRPr>
            </a:lvl7pPr>
            <a:lvl8pPr marL="3200400" indent="0" algn="l" defTabSz="914400" rtl="0" eaLnBrk="1" latinLnBrk="0" hangingPunct="1">
              <a:spcBef>
                <a:spcPct val="20000"/>
              </a:spcBef>
              <a:buFont typeface="Arial" pitchFamily="34" charset="0"/>
              <a:buChar char="•"/>
              <a:defRPr sz="1100" kern="1200">
                <a:solidFill>
                  <a:schemeClr val="lt1"/>
                </a:solidFill>
                <a:latin typeface="+mn-lt"/>
                <a:ea typeface="+mn-ea"/>
                <a:cs typeface="+mn-cs"/>
              </a:defRPr>
            </a:lvl8pPr>
            <a:lvl9pPr marL="3657600" indent="0" algn="l" defTabSz="914400" rtl="0" eaLnBrk="1" latinLnBrk="0" hangingPunct="1">
              <a:spcBef>
                <a:spcPct val="20000"/>
              </a:spcBef>
              <a:buFont typeface="Arial" pitchFamily="34" charset="0"/>
              <a:buChar char="•"/>
              <a:defRPr sz="1100" kern="1200">
                <a:solidFill>
                  <a:schemeClr val="lt1"/>
                </a:solidFill>
                <a:latin typeface="+mn-lt"/>
                <a:ea typeface="+mn-ea"/>
                <a:cs typeface="+mn-cs"/>
              </a:defRPr>
            </a:lvl9pPr>
          </a:lstStyle>
          <a:p>
            <a:pPr algn="ctr">
              <a:buNone/>
            </a:pP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AUC (3 PARTICIPANTS)</a:t>
            </a:r>
          </a:p>
          <a:p>
            <a:pPr algn="ctr">
              <a:buNone/>
            </a:pP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AU</a:t>
            </a:r>
          </a:p>
          <a:p>
            <a:pPr algn="ctr">
              <a:buNone/>
            </a:pP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HU</a:t>
            </a:r>
          </a:p>
          <a:p>
            <a:pPr algn="ctr">
              <a:buNone/>
            </a:pP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ANSU</a:t>
            </a:r>
          </a:p>
          <a:p>
            <a:pPr algn="ctr">
              <a:buNone/>
            </a:pPr>
            <a:endParaRPr lang="en-US" sz="12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buNone/>
            </a:pPr>
            <a:r>
              <a:rPr lang="en-US" sz="12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10 </a:t>
            </a: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PARTICIPANTS / 4 DAYS / FOE</a:t>
            </a:r>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1447" y="4365104"/>
            <a:ext cx="2694738" cy="1080120"/>
          </a:xfrm>
          <a:prstGeom prst="rect">
            <a:avLst/>
          </a:prstGeom>
        </p:spPr>
      </p:pic>
      <p:sp>
        <p:nvSpPr>
          <p:cNvPr id="16" name="Flowchart: Alternate Process 15"/>
          <p:cNvSpPr/>
          <p:nvPr/>
        </p:nvSpPr>
        <p:spPr>
          <a:xfrm>
            <a:off x="6228184" y="4221088"/>
            <a:ext cx="2283714" cy="1905075"/>
          </a:xfrm>
          <a:prstGeom prst="flowChartAlternateProcess">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MLU</a:t>
            </a:r>
          </a:p>
          <a:p>
            <a:pPr algn="ct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24/9/2017</a:t>
            </a:r>
          </a:p>
          <a:p>
            <a:pPr algn="ct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28/9/2017</a:t>
            </a:r>
          </a:p>
          <a:p>
            <a:pPr algn="ctr"/>
            <a:endParaRPr lang="en-US" sz="12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2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WP </a:t>
            </a: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1.3</a:t>
            </a:r>
          </a:p>
          <a:p>
            <a:pPr algn="ctr"/>
            <a:endParaRPr lang="en-US" sz="1200" dirty="0" smtClean="0">
              <a:solidFill>
                <a:srgbClr val="7030A0"/>
              </a:solidFill>
              <a:latin typeface="Verdana" panose="020B0604030504040204" pitchFamily="34" charset="0"/>
              <a:ea typeface="Verdana" panose="020B0604030504040204" pitchFamily="34" charset="0"/>
              <a:cs typeface="Verdana" panose="020B0604030504040204" pitchFamily="34" charset="0"/>
            </a:endParaRPr>
          </a:p>
          <a:p>
            <a:pPr algn="ctr"/>
            <a:r>
              <a:rPr lang="en-US" sz="1200" dirty="0" smtClean="0">
                <a:solidFill>
                  <a:srgbClr val="7030A0"/>
                </a:solidFill>
                <a:latin typeface="Verdana" panose="020B0604030504040204" pitchFamily="34" charset="0"/>
                <a:ea typeface="Verdana" panose="020B0604030504040204" pitchFamily="34" charset="0"/>
                <a:cs typeface="Verdana" panose="020B0604030504040204" pitchFamily="34" charset="0"/>
              </a:rPr>
              <a:t>PERFORM </a:t>
            </a:r>
            <a:r>
              <a:rPr lang="en-US" sz="1200" dirty="0">
                <a:solidFill>
                  <a:srgbClr val="7030A0"/>
                </a:solidFill>
                <a:latin typeface="Verdana" panose="020B0604030504040204" pitchFamily="34" charset="0"/>
                <a:ea typeface="Verdana" panose="020B0604030504040204" pitchFamily="34" charset="0"/>
                <a:cs typeface="Verdana" panose="020B0604030504040204" pitchFamily="34" charset="0"/>
              </a:rPr>
              <a:t>COACHING</a:t>
            </a:r>
          </a:p>
        </p:txBody>
      </p:sp>
    </p:spTree>
    <p:extLst>
      <p:ext uri="{BB962C8B-B14F-4D97-AF65-F5344CB8AC3E}">
        <p14:creationId xmlns:p14="http://schemas.microsoft.com/office/powerpoint/2010/main" val="407940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2137</TotalTime>
  <Words>1629</Words>
  <Application>Microsoft Office PowerPoint</Application>
  <PresentationFormat>On-screen Show (4:3)</PresentationFormat>
  <Paragraphs>356</Paragraphs>
  <Slides>34</Slides>
  <Notes>9</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  School and University Partnership for Peer Communities of Learners  (SUP4PCL)   </vt:lpstr>
      <vt:lpstr> </vt:lpstr>
      <vt:lpstr>Workpackage 1- Preparation: Lead: AUC (The American University in Cairo)  Oct. 2016 – Sept. 2017 </vt:lpstr>
      <vt:lpstr>Workpackage 1- Activities </vt:lpstr>
      <vt:lpstr>WP1.1: Selection of university teams and focal persons (Oct 2016- March 2017) </vt:lpstr>
      <vt:lpstr>WP1.2:Complete needs assessment  (March-April 2017)</vt:lpstr>
      <vt:lpstr>WP 1.2: Complete needs assessment  Travel </vt:lpstr>
      <vt:lpstr>WP 1.3: Perform Coaching (March-April 2017) </vt:lpstr>
      <vt:lpstr>WP 1.3: Perform Coaching  Travel</vt:lpstr>
      <vt:lpstr>Workpackage 2- Development Lead: UON (University of Northampton)  (Oct 2017 – July 2019) </vt:lpstr>
      <vt:lpstr>Workpackage 2- Activities</vt:lpstr>
      <vt:lpstr>WP2.1: Developing material  (Oct2017 –Nov 2017)  </vt:lpstr>
      <vt:lpstr>WP 2.1: Developing Material  Travel</vt:lpstr>
      <vt:lpstr>WP 2.2 Training workshops  (Dec-2017- July 2019 ) </vt:lpstr>
      <vt:lpstr>WP 2.2 Training workshops  Travel</vt:lpstr>
      <vt:lpstr>WP 2.3 School visits  (Oct 2017- July 2019) </vt:lpstr>
      <vt:lpstr>Workpackage 3- Quality Plan:  Lead: University of Leicester (ULEIC)  (Feb. 2017 – Oct. 2019 )</vt:lpstr>
      <vt:lpstr>Workpackage 3- Activities  </vt:lpstr>
      <vt:lpstr>WP 3.1  M &amp; E tools and visits  (Feb 2017-Oct 2019)</vt:lpstr>
      <vt:lpstr>WP 3.1: M &amp; E tools and visits   Travel</vt:lpstr>
      <vt:lpstr>WP 3.2 Mid-term review  (Dec 2017- March 2018)</vt:lpstr>
      <vt:lpstr>Workpackage 4- Dissemination and Exploitation:  Lead: Helwan University (HU)- The American University in Cairo (AUC) (Feb 2017 – Oct 2019)</vt:lpstr>
      <vt:lpstr>PowerPoint Presentation</vt:lpstr>
      <vt:lpstr>Workpackage 4- Activities</vt:lpstr>
      <vt:lpstr> Workpackage 4- Activities</vt:lpstr>
      <vt:lpstr>WP 4.1 Policy Dialogue  (Feb 2017- Oct 2019) </vt:lpstr>
      <vt:lpstr>WP 4.2 Conference  (May 2019-Sept. 2019)  </vt:lpstr>
      <vt:lpstr>WP 4.2: Conference   Travel</vt:lpstr>
      <vt:lpstr>WP 4.3 Publish studies and reports (July 2018- May 2019 ) </vt:lpstr>
      <vt:lpstr>WP 4.3: Publish studies and reports   Travel</vt:lpstr>
      <vt:lpstr>WP 4.3: Publish studies and reports   Travel</vt:lpstr>
      <vt:lpstr>WP 4.4 Media briefs  (Dec 2017- Oct 2019)  </vt:lpstr>
      <vt:lpstr>WP 4.5 School visits  (Oct 2017- June 2019)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AUC</dc:creator>
  <cp:lastModifiedBy>AUC</cp:lastModifiedBy>
  <cp:revision>201</cp:revision>
  <cp:lastPrinted>2017-02-10T18:55:34Z</cp:lastPrinted>
  <dcterms:created xsi:type="dcterms:W3CDTF">2006-08-16T00:00:00Z</dcterms:created>
  <dcterms:modified xsi:type="dcterms:W3CDTF">2017-03-07T15:43:11Z</dcterms:modified>
</cp:coreProperties>
</file>