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3"/>
  </p:notesMasterIdLst>
  <p:sldIdLst>
    <p:sldId id="257" r:id="rId2"/>
    <p:sldId id="310" r:id="rId3"/>
    <p:sldId id="287" r:id="rId4"/>
    <p:sldId id="288" r:id="rId5"/>
    <p:sldId id="309" r:id="rId6"/>
    <p:sldId id="311" r:id="rId7"/>
    <p:sldId id="302" r:id="rId8"/>
    <p:sldId id="292" r:id="rId9"/>
    <p:sldId id="301" r:id="rId10"/>
    <p:sldId id="303" r:id="rId11"/>
    <p:sldId id="308" r:id="rId12"/>
    <p:sldId id="307" r:id="rId13"/>
    <p:sldId id="297" r:id="rId14"/>
    <p:sldId id="299" r:id="rId15"/>
    <p:sldId id="298" r:id="rId16"/>
    <p:sldId id="305" r:id="rId17"/>
    <p:sldId id="312" r:id="rId18"/>
    <p:sldId id="306" r:id="rId19"/>
    <p:sldId id="294" r:id="rId20"/>
    <p:sldId id="304" r:id="rId21"/>
    <p:sldId id="259" r:id="rId22"/>
    <p:sldId id="258" r:id="rId23"/>
    <p:sldId id="284" r:id="rId24"/>
    <p:sldId id="272" r:id="rId25"/>
    <p:sldId id="273" r:id="rId26"/>
    <p:sldId id="275" r:id="rId27"/>
    <p:sldId id="276" r:id="rId28"/>
    <p:sldId id="277" r:id="rId29"/>
    <p:sldId id="278" r:id="rId30"/>
    <p:sldId id="279" r:id="rId31"/>
    <p:sldId id="280" r:id="rId32"/>
    <p:sldId id="313" r:id="rId33"/>
    <p:sldId id="314" r:id="rId34"/>
    <p:sldId id="281" r:id="rId35"/>
    <p:sldId id="285" r:id="rId36"/>
    <p:sldId id="315" r:id="rId37"/>
    <p:sldId id="316" r:id="rId38"/>
    <p:sldId id="282" r:id="rId39"/>
    <p:sldId id="283" r:id="rId40"/>
    <p:sldId id="317" r:id="rId41"/>
    <p:sldId id="27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684" autoAdjust="0"/>
  </p:normalViewPr>
  <p:slideViewPr>
    <p:cSldViewPr>
      <p:cViewPr>
        <p:scale>
          <a:sx n="50" d="100"/>
          <a:sy n="50" d="100"/>
        </p:scale>
        <p:origin x="-108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E08D5-0345-4DD7-8669-262D6A2D4834}"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ar-EG"/>
        </a:p>
      </dgm:t>
    </dgm:pt>
    <dgm:pt modelId="{7014A578-1277-4BF7-A102-220F822BB908}">
      <dgm:prSet phldrT="[Text]"/>
      <dgm:spPr/>
      <dgm:t>
        <a:bodyPr/>
        <a:lstStyle/>
        <a:p>
          <a:pPr rtl="1"/>
          <a:r>
            <a:rPr lang="en-US" dirty="0" smtClean="0"/>
            <a:t>Needs assessment</a:t>
          </a:r>
          <a:endParaRPr lang="ar-EG" dirty="0"/>
        </a:p>
      </dgm:t>
    </dgm:pt>
    <dgm:pt modelId="{46431FF0-A5A6-41E2-9445-93779B204D44}" type="parTrans" cxnId="{670E66BE-DE8C-4515-B0FA-0D27CD8282BC}">
      <dgm:prSet/>
      <dgm:spPr/>
      <dgm:t>
        <a:bodyPr/>
        <a:lstStyle/>
        <a:p>
          <a:pPr rtl="1"/>
          <a:endParaRPr lang="ar-EG"/>
        </a:p>
      </dgm:t>
    </dgm:pt>
    <dgm:pt modelId="{77BB3804-F7E8-4E54-95AC-793424A9CEBF}" type="sibTrans" cxnId="{670E66BE-DE8C-4515-B0FA-0D27CD8282BC}">
      <dgm:prSet/>
      <dgm:spPr/>
      <dgm:t>
        <a:bodyPr/>
        <a:lstStyle/>
        <a:p>
          <a:pPr rtl="1"/>
          <a:endParaRPr lang="ar-EG"/>
        </a:p>
      </dgm:t>
    </dgm:pt>
    <dgm:pt modelId="{3A1D50F0-EC38-4896-AB21-81781A000EDD}">
      <dgm:prSet phldrT="[Text]"/>
      <dgm:spPr/>
      <dgm:t>
        <a:bodyPr/>
        <a:lstStyle/>
        <a:p>
          <a:pPr rtl="1"/>
          <a:r>
            <a:rPr lang="en-US" dirty="0" smtClean="0"/>
            <a:t>Mentoring</a:t>
          </a:r>
          <a:endParaRPr lang="ar-EG" dirty="0"/>
        </a:p>
      </dgm:t>
    </dgm:pt>
    <dgm:pt modelId="{5CE302EC-FC50-46EF-9F05-C118AD041FE6}" type="parTrans" cxnId="{88B52597-CD94-4282-8F01-594002B84F4A}">
      <dgm:prSet/>
      <dgm:spPr/>
      <dgm:t>
        <a:bodyPr/>
        <a:lstStyle/>
        <a:p>
          <a:pPr rtl="1"/>
          <a:endParaRPr lang="ar-EG"/>
        </a:p>
      </dgm:t>
    </dgm:pt>
    <dgm:pt modelId="{C709680A-CDF5-4D26-A4DD-A530B858C483}" type="sibTrans" cxnId="{88B52597-CD94-4282-8F01-594002B84F4A}">
      <dgm:prSet/>
      <dgm:spPr/>
      <dgm:t>
        <a:bodyPr/>
        <a:lstStyle/>
        <a:p>
          <a:pPr rtl="1"/>
          <a:endParaRPr lang="ar-EG"/>
        </a:p>
      </dgm:t>
    </dgm:pt>
    <dgm:pt modelId="{77C64804-2288-48B3-AA4F-A650E8ED3DBE}">
      <dgm:prSet phldrT="[Text]"/>
      <dgm:spPr/>
      <dgm:t>
        <a:bodyPr/>
        <a:lstStyle/>
        <a:p>
          <a:pPr rtl="1"/>
          <a:r>
            <a:rPr lang="en-US" dirty="0" smtClean="0"/>
            <a:t>Research Ethics</a:t>
          </a:r>
          <a:endParaRPr lang="ar-EG" dirty="0"/>
        </a:p>
      </dgm:t>
    </dgm:pt>
    <dgm:pt modelId="{A59E92B2-948E-4A8B-8D4D-C3804A31133F}" type="parTrans" cxnId="{94771481-8EB0-4634-8B9E-EAA061318A53}">
      <dgm:prSet/>
      <dgm:spPr/>
      <dgm:t>
        <a:bodyPr/>
        <a:lstStyle/>
        <a:p>
          <a:pPr rtl="1"/>
          <a:endParaRPr lang="ar-EG"/>
        </a:p>
      </dgm:t>
    </dgm:pt>
    <dgm:pt modelId="{BA4AF675-8154-48AE-A4F2-489EA2396E0B}" type="sibTrans" cxnId="{94771481-8EB0-4634-8B9E-EAA061318A53}">
      <dgm:prSet/>
      <dgm:spPr/>
      <dgm:t>
        <a:bodyPr/>
        <a:lstStyle/>
        <a:p>
          <a:pPr rtl="1"/>
          <a:endParaRPr lang="ar-EG"/>
        </a:p>
      </dgm:t>
    </dgm:pt>
    <dgm:pt modelId="{3720B0CE-57C3-4491-85D3-FE887F80EC0A}">
      <dgm:prSet phldrT="[Text]"/>
      <dgm:spPr/>
      <dgm:t>
        <a:bodyPr/>
        <a:lstStyle/>
        <a:p>
          <a:pPr rtl="1"/>
          <a:r>
            <a:rPr lang="en-US" dirty="0" smtClean="0"/>
            <a:t>Ethnography Study</a:t>
          </a:r>
          <a:endParaRPr lang="ar-EG" dirty="0"/>
        </a:p>
      </dgm:t>
    </dgm:pt>
    <dgm:pt modelId="{376CFC30-FD26-4A21-8DAD-D31DA99B62E0}" type="parTrans" cxnId="{C3897939-B133-4248-BC7F-CDB80D6DDDA2}">
      <dgm:prSet/>
      <dgm:spPr/>
      <dgm:t>
        <a:bodyPr/>
        <a:lstStyle/>
        <a:p>
          <a:pPr rtl="1"/>
          <a:endParaRPr lang="ar-EG"/>
        </a:p>
      </dgm:t>
    </dgm:pt>
    <dgm:pt modelId="{B528B910-5F73-4F99-8278-DD2CB81147BF}" type="sibTrans" cxnId="{C3897939-B133-4248-BC7F-CDB80D6DDDA2}">
      <dgm:prSet/>
      <dgm:spPr/>
      <dgm:t>
        <a:bodyPr/>
        <a:lstStyle/>
        <a:p>
          <a:pPr rtl="1"/>
          <a:endParaRPr lang="ar-EG"/>
        </a:p>
      </dgm:t>
    </dgm:pt>
    <dgm:pt modelId="{824857F9-630D-4009-B8A5-F161B2CCF02A}">
      <dgm:prSet phldrT="[Text]"/>
      <dgm:spPr/>
      <dgm:t>
        <a:bodyPr/>
        <a:lstStyle/>
        <a:p>
          <a:pPr rtl="1"/>
          <a:r>
            <a:rPr lang="en-US" dirty="0" smtClean="0"/>
            <a:t>Quality Assurance</a:t>
          </a:r>
          <a:endParaRPr lang="ar-EG" dirty="0"/>
        </a:p>
      </dgm:t>
    </dgm:pt>
    <dgm:pt modelId="{273A40DF-4D23-4B1E-95F3-C20DCB0BCB41}" type="parTrans" cxnId="{9154FB77-5B2A-4109-BF7A-FE43F3E54095}">
      <dgm:prSet/>
      <dgm:spPr/>
      <dgm:t>
        <a:bodyPr/>
        <a:lstStyle/>
        <a:p>
          <a:pPr rtl="1"/>
          <a:endParaRPr lang="ar-EG"/>
        </a:p>
      </dgm:t>
    </dgm:pt>
    <dgm:pt modelId="{38CBEF9D-C382-4666-A3A7-CCEDEA4366B7}" type="sibTrans" cxnId="{9154FB77-5B2A-4109-BF7A-FE43F3E54095}">
      <dgm:prSet/>
      <dgm:spPr/>
      <dgm:t>
        <a:bodyPr/>
        <a:lstStyle/>
        <a:p>
          <a:pPr rtl="1"/>
          <a:endParaRPr lang="ar-EG"/>
        </a:p>
      </dgm:t>
    </dgm:pt>
    <dgm:pt modelId="{045D40A8-0AB3-4AC3-8AA0-F8065F5121DA}" type="pres">
      <dgm:prSet presAssocID="{77FE08D5-0345-4DD7-8669-262D6A2D4834}" presName="diagram" presStyleCnt="0">
        <dgm:presLayoutVars>
          <dgm:dir/>
          <dgm:resizeHandles val="exact"/>
        </dgm:presLayoutVars>
      </dgm:prSet>
      <dgm:spPr/>
      <dgm:t>
        <a:bodyPr/>
        <a:lstStyle/>
        <a:p>
          <a:pPr rtl="1"/>
          <a:endParaRPr lang="ar-EG"/>
        </a:p>
      </dgm:t>
    </dgm:pt>
    <dgm:pt modelId="{60EAC290-BD80-4FB0-AC35-B4FD11594F3C}" type="pres">
      <dgm:prSet presAssocID="{7014A578-1277-4BF7-A102-220F822BB908}" presName="node" presStyleLbl="node1" presStyleIdx="0" presStyleCnt="5">
        <dgm:presLayoutVars>
          <dgm:bulletEnabled val="1"/>
        </dgm:presLayoutVars>
      </dgm:prSet>
      <dgm:spPr/>
      <dgm:t>
        <a:bodyPr/>
        <a:lstStyle/>
        <a:p>
          <a:pPr rtl="1"/>
          <a:endParaRPr lang="ar-EG"/>
        </a:p>
      </dgm:t>
    </dgm:pt>
    <dgm:pt modelId="{D0BE67B8-05C9-4A6E-902A-63B720DD28EC}" type="pres">
      <dgm:prSet presAssocID="{77BB3804-F7E8-4E54-95AC-793424A9CEBF}" presName="sibTrans" presStyleCnt="0"/>
      <dgm:spPr/>
    </dgm:pt>
    <dgm:pt modelId="{6AB2B9E7-B573-4A99-BC9E-4387177074D2}" type="pres">
      <dgm:prSet presAssocID="{3A1D50F0-EC38-4896-AB21-81781A000EDD}" presName="node" presStyleLbl="node1" presStyleIdx="1" presStyleCnt="5">
        <dgm:presLayoutVars>
          <dgm:bulletEnabled val="1"/>
        </dgm:presLayoutVars>
      </dgm:prSet>
      <dgm:spPr/>
      <dgm:t>
        <a:bodyPr/>
        <a:lstStyle/>
        <a:p>
          <a:pPr rtl="1"/>
          <a:endParaRPr lang="ar-EG"/>
        </a:p>
      </dgm:t>
    </dgm:pt>
    <dgm:pt modelId="{1A8409D3-2B14-4185-8D11-12257C2CF771}" type="pres">
      <dgm:prSet presAssocID="{C709680A-CDF5-4D26-A4DD-A530B858C483}" presName="sibTrans" presStyleCnt="0"/>
      <dgm:spPr/>
    </dgm:pt>
    <dgm:pt modelId="{50132A8B-404E-454B-BE1F-FDE4A4CF4BFA}" type="pres">
      <dgm:prSet presAssocID="{77C64804-2288-48B3-AA4F-A650E8ED3DBE}" presName="node" presStyleLbl="node1" presStyleIdx="2" presStyleCnt="5">
        <dgm:presLayoutVars>
          <dgm:bulletEnabled val="1"/>
        </dgm:presLayoutVars>
      </dgm:prSet>
      <dgm:spPr/>
      <dgm:t>
        <a:bodyPr/>
        <a:lstStyle/>
        <a:p>
          <a:pPr rtl="1"/>
          <a:endParaRPr lang="ar-EG"/>
        </a:p>
      </dgm:t>
    </dgm:pt>
    <dgm:pt modelId="{00556F88-98CB-492E-887F-E4735AA6CFEB}" type="pres">
      <dgm:prSet presAssocID="{BA4AF675-8154-48AE-A4F2-489EA2396E0B}" presName="sibTrans" presStyleCnt="0"/>
      <dgm:spPr/>
    </dgm:pt>
    <dgm:pt modelId="{192039C9-EBE3-4B09-B650-B0DEDC9C68A5}" type="pres">
      <dgm:prSet presAssocID="{3720B0CE-57C3-4491-85D3-FE887F80EC0A}" presName="node" presStyleLbl="node1" presStyleIdx="3" presStyleCnt="5">
        <dgm:presLayoutVars>
          <dgm:bulletEnabled val="1"/>
        </dgm:presLayoutVars>
      </dgm:prSet>
      <dgm:spPr/>
      <dgm:t>
        <a:bodyPr/>
        <a:lstStyle/>
        <a:p>
          <a:pPr rtl="1"/>
          <a:endParaRPr lang="ar-EG"/>
        </a:p>
      </dgm:t>
    </dgm:pt>
    <dgm:pt modelId="{DCD06127-57DB-478F-A3BE-8C781C509BDC}" type="pres">
      <dgm:prSet presAssocID="{B528B910-5F73-4F99-8278-DD2CB81147BF}" presName="sibTrans" presStyleCnt="0"/>
      <dgm:spPr/>
    </dgm:pt>
    <dgm:pt modelId="{A78C7A9C-A915-4FBC-8035-22A6862483FF}" type="pres">
      <dgm:prSet presAssocID="{824857F9-630D-4009-B8A5-F161B2CCF02A}" presName="node" presStyleLbl="node1" presStyleIdx="4" presStyleCnt="5">
        <dgm:presLayoutVars>
          <dgm:bulletEnabled val="1"/>
        </dgm:presLayoutVars>
      </dgm:prSet>
      <dgm:spPr/>
      <dgm:t>
        <a:bodyPr/>
        <a:lstStyle/>
        <a:p>
          <a:pPr rtl="1"/>
          <a:endParaRPr lang="ar-EG"/>
        </a:p>
      </dgm:t>
    </dgm:pt>
  </dgm:ptLst>
  <dgm:cxnLst>
    <dgm:cxn modelId="{9154FB77-5B2A-4109-BF7A-FE43F3E54095}" srcId="{77FE08D5-0345-4DD7-8669-262D6A2D4834}" destId="{824857F9-630D-4009-B8A5-F161B2CCF02A}" srcOrd="4" destOrd="0" parTransId="{273A40DF-4D23-4B1E-95F3-C20DCB0BCB41}" sibTransId="{38CBEF9D-C382-4666-A3A7-CCEDEA4366B7}"/>
    <dgm:cxn modelId="{5971EB10-F885-478F-961A-2F452BE71554}" type="presOf" srcId="{824857F9-630D-4009-B8A5-F161B2CCF02A}" destId="{A78C7A9C-A915-4FBC-8035-22A6862483FF}" srcOrd="0" destOrd="0" presId="urn:microsoft.com/office/officeart/2005/8/layout/default"/>
    <dgm:cxn modelId="{1F2C4B29-281F-4D32-9AC4-1741E01D1EFE}" type="presOf" srcId="{3720B0CE-57C3-4491-85D3-FE887F80EC0A}" destId="{192039C9-EBE3-4B09-B650-B0DEDC9C68A5}" srcOrd="0" destOrd="0" presId="urn:microsoft.com/office/officeart/2005/8/layout/default"/>
    <dgm:cxn modelId="{91E5FF7C-EDE1-4BC6-B6E2-3E0C18290DD0}" type="presOf" srcId="{3A1D50F0-EC38-4896-AB21-81781A000EDD}" destId="{6AB2B9E7-B573-4A99-BC9E-4387177074D2}" srcOrd="0" destOrd="0" presId="urn:microsoft.com/office/officeart/2005/8/layout/default"/>
    <dgm:cxn modelId="{94771481-8EB0-4634-8B9E-EAA061318A53}" srcId="{77FE08D5-0345-4DD7-8669-262D6A2D4834}" destId="{77C64804-2288-48B3-AA4F-A650E8ED3DBE}" srcOrd="2" destOrd="0" parTransId="{A59E92B2-948E-4A8B-8D4D-C3804A31133F}" sibTransId="{BA4AF675-8154-48AE-A4F2-489EA2396E0B}"/>
    <dgm:cxn modelId="{19D69546-5B25-46AF-A137-1F1AFC2E0DD7}" type="presOf" srcId="{7014A578-1277-4BF7-A102-220F822BB908}" destId="{60EAC290-BD80-4FB0-AC35-B4FD11594F3C}" srcOrd="0" destOrd="0" presId="urn:microsoft.com/office/officeart/2005/8/layout/default"/>
    <dgm:cxn modelId="{D7E0EFDB-4983-4D77-98DC-2C5F08822151}" type="presOf" srcId="{77FE08D5-0345-4DD7-8669-262D6A2D4834}" destId="{045D40A8-0AB3-4AC3-8AA0-F8065F5121DA}" srcOrd="0" destOrd="0" presId="urn:microsoft.com/office/officeart/2005/8/layout/default"/>
    <dgm:cxn modelId="{C3897939-B133-4248-BC7F-CDB80D6DDDA2}" srcId="{77FE08D5-0345-4DD7-8669-262D6A2D4834}" destId="{3720B0CE-57C3-4491-85D3-FE887F80EC0A}" srcOrd="3" destOrd="0" parTransId="{376CFC30-FD26-4A21-8DAD-D31DA99B62E0}" sibTransId="{B528B910-5F73-4F99-8278-DD2CB81147BF}"/>
    <dgm:cxn modelId="{88B52597-CD94-4282-8F01-594002B84F4A}" srcId="{77FE08D5-0345-4DD7-8669-262D6A2D4834}" destId="{3A1D50F0-EC38-4896-AB21-81781A000EDD}" srcOrd="1" destOrd="0" parTransId="{5CE302EC-FC50-46EF-9F05-C118AD041FE6}" sibTransId="{C709680A-CDF5-4D26-A4DD-A530B858C483}"/>
    <dgm:cxn modelId="{842275C0-299A-4379-9C24-F7ABC5BEE2E5}" type="presOf" srcId="{77C64804-2288-48B3-AA4F-A650E8ED3DBE}" destId="{50132A8B-404E-454B-BE1F-FDE4A4CF4BFA}" srcOrd="0" destOrd="0" presId="urn:microsoft.com/office/officeart/2005/8/layout/default"/>
    <dgm:cxn modelId="{670E66BE-DE8C-4515-B0FA-0D27CD8282BC}" srcId="{77FE08D5-0345-4DD7-8669-262D6A2D4834}" destId="{7014A578-1277-4BF7-A102-220F822BB908}" srcOrd="0" destOrd="0" parTransId="{46431FF0-A5A6-41E2-9445-93779B204D44}" sibTransId="{77BB3804-F7E8-4E54-95AC-793424A9CEBF}"/>
    <dgm:cxn modelId="{FC524451-92C0-4CEA-B20B-87BC46BCF1BF}" type="presParOf" srcId="{045D40A8-0AB3-4AC3-8AA0-F8065F5121DA}" destId="{60EAC290-BD80-4FB0-AC35-B4FD11594F3C}" srcOrd="0" destOrd="0" presId="urn:microsoft.com/office/officeart/2005/8/layout/default"/>
    <dgm:cxn modelId="{D78FF77E-C6DD-439F-BFB0-AAF479DD5156}" type="presParOf" srcId="{045D40A8-0AB3-4AC3-8AA0-F8065F5121DA}" destId="{D0BE67B8-05C9-4A6E-902A-63B720DD28EC}" srcOrd="1" destOrd="0" presId="urn:microsoft.com/office/officeart/2005/8/layout/default"/>
    <dgm:cxn modelId="{909E72A6-1BE5-4850-AA1D-B6A7204E6CF1}" type="presParOf" srcId="{045D40A8-0AB3-4AC3-8AA0-F8065F5121DA}" destId="{6AB2B9E7-B573-4A99-BC9E-4387177074D2}" srcOrd="2" destOrd="0" presId="urn:microsoft.com/office/officeart/2005/8/layout/default"/>
    <dgm:cxn modelId="{24B85441-07A6-44A4-838A-33F0F2D21861}" type="presParOf" srcId="{045D40A8-0AB3-4AC3-8AA0-F8065F5121DA}" destId="{1A8409D3-2B14-4185-8D11-12257C2CF771}" srcOrd="3" destOrd="0" presId="urn:microsoft.com/office/officeart/2005/8/layout/default"/>
    <dgm:cxn modelId="{18FBA1C2-4792-470C-9103-3EB3B2C657FD}" type="presParOf" srcId="{045D40A8-0AB3-4AC3-8AA0-F8065F5121DA}" destId="{50132A8B-404E-454B-BE1F-FDE4A4CF4BFA}" srcOrd="4" destOrd="0" presId="urn:microsoft.com/office/officeart/2005/8/layout/default"/>
    <dgm:cxn modelId="{5FFCB1D5-C783-4B9F-AAED-11CD0422349D}" type="presParOf" srcId="{045D40A8-0AB3-4AC3-8AA0-F8065F5121DA}" destId="{00556F88-98CB-492E-887F-E4735AA6CFEB}" srcOrd="5" destOrd="0" presId="urn:microsoft.com/office/officeart/2005/8/layout/default"/>
    <dgm:cxn modelId="{F624EE82-6A23-4E17-A274-8A7789E8545D}" type="presParOf" srcId="{045D40A8-0AB3-4AC3-8AA0-F8065F5121DA}" destId="{192039C9-EBE3-4B09-B650-B0DEDC9C68A5}" srcOrd="6" destOrd="0" presId="urn:microsoft.com/office/officeart/2005/8/layout/default"/>
    <dgm:cxn modelId="{E06279EB-ACB0-4B88-8B0A-40C2326E041E}" type="presParOf" srcId="{045D40A8-0AB3-4AC3-8AA0-F8065F5121DA}" destId="{DCD06127-57DB-478F-A3BE-8C781C509BDC}" srcOrd="7" destOrd="0" presId="urn:microsoft.com/office/officeart/2005/8/layout/default"/>
    <dgm:cxn modelId="{4EE21C98-3839-42BF-AB6A-753E43BD0256}" type="presParOf" srcId="{045D40A8-0AB3-4AC3-8AA0-F8065F5121DA}" destId="{A78C7A9C-A915-4FBC-8035-22A6862483FF}" srcOrd="8"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DF7A39B6-2F6E-4AB6-8A58-BEFFA0C82229}" type="doc">
      <dgm:prSet loTypeId="urn:microsoft.com/office/officeart/2005/8/layout/cycle2" loCatId="cycle" qsTypeId="urn:microsoft.com/office/officeart/2005/8/quickstyle/simple1" qsCatId="simple" csTypeId="urn:microsoft.com/office/officeart/2005/8/colors/colorful5" csCatId="colorful" phldr="1"/>
      <dgm:spPr/>
      <dgm:t>
        <a:bodyPr/>
        <a:lstStyle/>
        <a:p>
          <a:pPr rtl="1"/>
          <a:endParaRPr lang="ar-EG"/>
        </a:p>
      </dgm:t>
    </dgm:pt>
    <dgm:pt modelId="{045CC88B-C209-4F7E-AAD9-6D6CACA86D47}">
      <dgm:prSet phldrT="[Text]"/>
      <dgm:spPr/>
      <dgm:t>
        <a:bodyPr/>
        <a:lstStyle/>
        <a:p>
          <a:pPr rtl="1"/>
          <a:r>
            <a:rPr lang="en-US" dirty="0" smtClean="0">
              <a:solidFill>
                <a:schemeClr val="tx1"/>
              </a:solidFill>
            </a:rPr>
            <a:t>Assessment of</a:t>
          </a:r>
          <a:endParaRPr lang="ar-EG" dirty="0">
            <a:solidFill>
              <a:schemeClr val="tx1"/>
            </a:solidFill>
          </a:endParaRPr>
        </a:p>
      </dgm:t>
    </dgm:pt>
    <dgm:pt modelId="{C8CE5EBD-0F78-42E6-8136-A76685B5F752}" type="parTrans" cxnId="{4D30482B-3F30-4A54-A7A0-87E3A47D2984}">
      <dgm:prSet/>
      <dgm:spPr/>
      <dgm:t>
        <a:bodyPr/>
        <a:lstStyle/>
        <a:p>
          <a:pPr rtl="1"/>
          <a:endParaRPr lang="ar-EG"/>
        </a:p>
      </dgm:t>
    </dgm:pt>
    <dgm:pt modelId="{F3EFD629-0456-437A-8337-B489BA06A18D}" type="sibTrans" cxnId="{4D30482B-3F30-4A54-A7A0-87E3A47D2984}">
      <dgm:prSet/>
      <dgm:spPr/>
      <dgm:t>
        <a:bodyPr/>
        <a:lstStyle/>
        <a:p>
          <a:pPr rtl="1"/>
          <a:endParaRPr lang="ar-EG"/>
        </a:p>
      </dgm:t>
    </dgm:pt>
    <dgm:pt modelId="{0F88C0DF-B3F5-4A97-9477-8297C3AC8E38}">
      <dgm:prSet phldrT="[Text]"/>
      <dgm:spPr/>
      <dgm:t>
        <a:bodyPr/>
        <a:lstStyle/>
        <a:p>
          <a:pPr rtl="1"/>
          <a:r>
            <a:rPr lang="en-US" dirty="0" smtClean="0">
              <a:solidFill>
                <a:schemeClr val="tx1"/>
              </a:solidFill>
            </a:rPr>
            <a:t>Students needs</a:t>
          </a:r>
          <a:endParaRPr lang="ar-EG" dirty="0">
            <a:solidFill>
              <a:schemeClr val="tx1"/>
            </a:solidFill>
          </a:endParaRPr>
        </a:p>
      </dgm:t>
    </dgm:pt>
    <dgm:pt modelId="{AE7EE9E3-5FA5-4915-ACC2-4843C0380451}" type="parTrans" cxnId="{A987C13F-867E-4090-9816-85FCCF7818C6}">
      <dgm:prSet/>
      <dgm:spPr/>
      <dgm:t>
        <a:bodyPr/>
        <a:lstStyle/>
        <a:p>
          <a:pPr rtl="1"/>
          <a:endParaRPr lang="ar-EG"/>
        </a:p>
      </dgm:t>
    </dgm:pt>
    <dgm:pt modelId="{98FC9F07-8543-4F3E-ABBC-8AE1E0149966}" type="sibTrans" cxnId="{A987C13F-867E-4090-9816-85FCCF7818C6}">
      <dgm:prSet/>
      <dgm:spPr/>
      <dgm:t>
        <a:bodyPr/>
        <a:lstStyle/>
        <a:p>
          <a:pPr rtl="1"/>
          <a:endParaRPr lang="ar-EG"/>
        </a:p>
      </dgm:t>
    </dgm:pt>
    <dgm:pt modelId="{3CA2DAE2-8DDE-4B08-A57A-45E27730195D}">
      <dgm:prSet phldrT="[Text]"/>
      <dgm:spPr/>
      <dgm:t>
        <a:bodyPr/>
        <a:lstStyle/>
        <a:p>
          <a:pPr rtl="1"/>
          <a:r>
            <a:rPr lang="en-US" dirty="0" smtClean="0">
              <a:solidFill>
                <a:schemeClr val="tx1"/>
              </a:solidFill>
            </a:rPr>
            <a:t>School needs</a:t>
          </a:r>
          <a:endParaRPr lang="ar-EG" dirty="0">
            <a:solidFill>
              <a:schemeClr val="tx1"/>
            </a:solidFill>
          </a:endParaRPr>
        </a:p>
      </dgm:t>
    </dgm:pt>
    <dgm:pt modelId="{5399D161-D050-439D-80C3-CF850BDD92B4}" type="parTrans" cxnId="{E796D2B2-25A4-4F72-B53D-75EFCEAAD40C}">
      <dgm:prSet/>
      <dgm:spPr/>
      <dgm:t>
        <a:bodyPr/>
        <a:lstStyle/>
        <a:p>
          <a:pPr rtl="1"/>
          <a:endParaRPr lang="ar-EG"/>
        </a:p>
      </dgm:t>
    </dgm:pt>
    <dgm:pt modelId="{4717E0B7-AF54-4491-A425-1766553E0399}" type="sibTrans" cxnId="{E796D2B2-25A4-4F72-B53D-75EFCEAAD40C}">
      <dgm:prSet/>
      <dgm:spPr/>
      <dgm:t>
        <a:bodyPr/>
        <a:lstStyle/>
        <a:p>
          <a:pPr rtl="1"/>
          <a:endParaRPr lang="ar-EG"/>
        </a:p>
      </dgm:t>
    </dgm:pt>
    <dgm:pt modelId="{C1DC8CD5-506A-4062-8C72-148E76DF5E15}">
      <dgm:prSet phldrT="[Text]"/>
      <dgm:spPr/>
      <dgm:t>
        <a:bodyPr/>
        <a:lstStyle/>
        <a:p>
          <a:pPr rtl="1"/>
          <a:r>
            <a:rPr lang="en-US" dirty="0" smtClean="0">
              <a:solidFill>
                <a:schemeClr val="tx1"/>
              </a:solidFill>
            </a:rPr>
            <a:t>Teachers  needs</a:t>
          </a:r>
          <a:endParaRPr lang="ar-EG" dirty="0">
            <a:solidFill>
              <a:schemeClr val="tx1"/>
            </a:solidFill>
          </a:endParaRPr>
        </a:p>
      </dgm:t>
    </dgm:pt>
    <dgm:pt modelId="{CB618A04-F7D0-4064-A6D2-075CF64DFE5A}" type="parTrans" cxnId="{1B5DD365-93E3-4648-B4AC-A2E254046DA2}">
      <dgm:prSet/>
      <dgm:spPr/>
      <dgm:t>
        <a:bodyPr/>
        <a:lstStyle/>
        <a:p>
          <a:pPr rtl="1"/>
          <a:endParaRPr lang="ar-EG"/>
        </a:p>
      </dgm:t>
    </dgm:pt>
    <dgm:pt modelId="{9B3FB705-75E5-462B-A9B7-D3E684BC09AD}" type="sibTrans" cxnId="{1B5DD365-93E3-4648-B4AC-A2E254046DA2}">
      <dgm:prSet/>
      <dgm:spPr/>
      <dgm:t>
        <a:bodyPr/>
        <a:lstStyle/>
        <a:p>
          <a:pPr rtl="1"/>
          <a:endParaRPr lang="ar-EG"/>
        </a:p>
      </dgm:t>
    </dgm:pt>
    <dgm:pt modelId="{3526A1F4-8A9F-43BC-A2C7-FB722811BE7C}">
      <dgm:prSet phldrT="[Text]"/>
      <dgm:spPr/>
      <dgm:t>
        <a:bodyPr/>
        <a:lstStyle/>
        <a:p>
          <a:pPr rtl="1"/>
          <a:r>
            <a:rPr lang="en-US" dirty="0" smtClean="0">
              <a:solidFill>
                <a:schemeClr val="tx1"/>
              </a:solidFill>
            </a:rPr>
            <a:t>training needs</a:t>
          </a:r>
          <a:endParaRPr lang="ar-EG" dirty="0"/>
        </a:p>
      </dgm:t>
    </dgm:pt>
    <dgm:pt modelId="{BC162D78-0513-4925-86CB-01DA94E391E7}" type="parTrans" cxnId="{710382F4-EA65-414C-BE21-149B6E541AB2}">
      <dgm:prSet/>
      <dgm:spPr/>
      <dgm:t>
        <a:bodyPr/>
        <a:lstStyle/>
        <a:p>
          <a:pPr rtl="1"/>
          <a:endParaRPr lang="ar-EG"/>
        </a:p>
      </dgm:t>
    </dgm:pt>
    <dgm:pt modelId="{680A137B-AD39-42DE-AD88-FACD4E3C4F66}" type="sibTrans" cxnId="{710382F4-EA65-414C-BE21-149B6E541AB2}">
      <dgm:prSet/>
      <dgm:spPr/>
      <dgm:t>
        <a:bodyPr/>
        <a:lstStyle/>
        <a:p>
          <a:pPr rtl="1"/>
          <a:endParaRPr lang="ar-EG"/>
        </a:p>
      </dgm:t>
    </dgm:pt>
    <dgm:pt modelId="{8192258F-E90D-4188-9AEC-53844CD30D35}" type="pres">
      <dgm:prSet presAssocID="{DF7A39B6-2F6E-4AB6-8A58-BEFFA0C82229}" presName="cycle" presStyleCnt="0">
        <dgm:presLayoutVars>
          <dgm:dir/>
          <dgm:resizeHandles val="exact"/>
        </dgm:presLayoutVars>
      </dgm:prSet>
      <dgm:spPr/>
      <dgm:t>
        <a:bodyPr/>
        <a:lstStyle/>
        <a:p>
          <a:pPr rtl="1"/>
          <a:endParaRPr lang="ar-EG"/>
        </a:p>
      </dgm:t>
    </dgm:pt>
    <dgm:pt modelId="{1D7669A4-D62A-4C8E-B928-C267FE73CA8C}" type="pres">
      <dgm:prSet presAssocID="{045CC88B-C209-4F7E-AAD9-6D6CACA86D47}" presName="node" presStyleLbl="node1" presStyleIdx="0" presStyleCnt="5" custScaleX="298473" custRadScaleRad="101188" custRadScaleInc="-23564">
        <dgm:presLayoutVars>
          <dgm:bulletEnabled val="1"/>
        </dgm:presLayoutVars>
      </dgm:prSet>
      <dgm:spPr/>
      <dgm:t>
        <a:bodyPr/>
        <a:lstStyle/>
        <a:p>
          <a:pPr rtl="1"/>
          <a:endParaRPr lang="ar-EG"/>
        </a:p>
      </dgm:t>
    </dgm:pt>
    <dgm:pt modelId="{97258784-2BD3-4D57-A62B-DA0E6629A09F}" type="pres">
      <dgm:prSet presAssocID="{F3EFD629-0456-437A-8337-B489BA06A18D}" presName="sibTrans" presStyleLbl="sibTrans2D1" presStyleIdx="0" presStyleCnt="5"/>
      <dgm:spPr/>
      <dgm:t>
        <a:bodyPr/>
        <a:lstStyle/>
        <a:p>
          <a:pPr rtl="1"/>
          <a:endParaRPr lang="ar-EG"/>
        </a:p>
      </dgm:t>
    </dgm:pt>
    <dgm:pt modelId="{5B0EC784-8058-4AFB-8DA3-4196AACC5F47}" type="pres">
      <dgm:prSet presAssocID="{F3EFD629-0456-437A-8337-B489BA06A18D}" presName="connectorText" presStyleLbl="sibTrans2D1" presStyleIdx="0" presStyleCnt="5"/>
      <dgm:spPr/>
      <dgm:t>
        <a:bodyPr/>
        <a:lstStyle/>
        <a:p>
          <a:pPr rtl="1"/>
          <a:endParaRPr lang="ar-EG"/>
        </a:p>
      </dgm:t>
    </dgm:pt>
    <dgm:pt modelId="{41713019-BC87-40D9-90BF-95DE55E07CD5}" type="pres">
      <dgm:prSet presAssocID="{0F88C0DF-B3F5-4A97-9477-8297C3AC8E38}" presName="node" presStyleLbl="node1" presStyleIdx="1" presStyleCnt="5" custScaleX="314704" custRadScaleRad="205310" custRadScaleInc="32687">
        <dgm:presLayoutVars>
          <dgm:bulletEnabled val="1"/>
        </dgm:presLayoutVars>
      </dgm:prSet>
      <dgm:spPr/>
      <dgm:t>
        <a:bodyPr/>
        <a:lstStyle/>
        <a:p>
          <a:pPr rtl="1"/>
          <a:endParaRPr lang="ar-EG"/>
        </a:p>
      </dgm:t>
    </dgm:pt>
    <dgm:pt modelId="{42BCF18A-CEAF-4513-9D5D-6B98F379C164}" type="pres">
      <dgm:prSet presAssocID="{98FC9F07-8543-4F3E-ABBC-8AE1E0149966}" presName="sibTrans" presStyleLbl="sibTrans2D1" presStyleIdx="1" presStyleCnt="5"/>
      <dgm:spPr/>
      <dgm:t>
        <a:bodyPr/>
        <a:lstStyle/>
        <a:p>
          <a:pPr rtl="1"/>
          <a:endParaRPr lang="ar-EG"/>
        </a:p>
      </dgm:t>
    </dgm:pt>
    <dgm:pt modelId="{E6B5EDB5-0063-4C06-B4F6-F2C7503A0473}" type="pres">
      <dgm:prSet presAssocID="{98FC9F07-8543-4F3E-ABBC-8AE1E0149966}" presName="connectorText" presStyleLbl="sibTrans2D1" presStyleIdx="1" presStyleCnt="5"/>
      <dgm:spPr/>
      <dgm:t>
        <a:bodyPr/>
        <a:lstStyle/>
        <a:p>
          <a:pPr rtl="1"/>
          <a:endParaRPr lang="ar-EG"/>
        </a:p>
      </dgm:t>
    </dgm:pt>
    <dgm:pt modelId="{28E0EEDF-D979-44D7-99DD-F703C15684A4}" type="pres">
      <dgm:prSet presAssocID="{3CA2DAE2-8DDE-4B08-A57A-45E27730195D}" presName="node" presStyleLbl="node1" presStyleIdx="2" presStyleCnt="5" custScaleX="262365" custRadScaleRad="180077" custRadScaleInc="-70069">
        <dgm:presLayoutVars>
          <dgm:bulletEnabled val="1"/>
        </dgm:presLayoutVars>
      </dgm:prSet>
      <dgm:spPr/>
      <dgm:t>
        <a:bodyPr/>
        <a:lstStyle/>
        <a:p>
          <a:pPr rtl="1"/>
          <a:endParaRPr lang="ar-EG"/>
        </a:p>
      </dgm:t>
    </dgm:pt>
    <dgm:pt modelId="{3028BCA4-AF57-4A6D-AE1F-EE3244E1637A}" type="pres">
      <dgm:prSet presAssocID="{4717E0B7-AF54-4491-A425-1766553E0399}" presName="sibTrans" presStyleLbl="sibTrans2D1" presStyleIdx="2" presStyleCnt="5"/>
      <dgm:spPr/>
      <dgm:t>
        <a:bodyPr/>
        <a:lstStyle/>
        <a:p>
          <a:pPr rtl="1"/>
          <a:endParaRPr lang="ar-EG"/>
        </a:p>
      </dgm:t>
    </dgm:pt>
    <dgm:pt modelId="{D3755495-189D-409E-9954-94B1ECB59F6D}" type="pres">
      <dgm:prSet presAssocID="{4717E0B7-AF54-4491-A425-1766553E0399}" presName="connectorText" presStyleLbl="sibTrans2D1" presStyleIdx="2" presStyleCnt="5"/>
      <dgm:spPr/>
      <dgm:t>
        <a:bodyPr/>
        <a:lstStyle/>
        <a:p>
          <a:pPr rtl="1"/>
          <a:endParaRPr lang="ar-EG"/>
        </a:p>
      </dgm:t>
    </dgm:pt>
    <dgm:pt modelId="{F6307023-360D-46EB-9822-813625420041}" type="pres">
      <dgm:prSet presAssocID="{C1DC8CD5-506A-4062-8C72-148E76DF5E15}" presName="node" presStyleLbl="node1" presStyleIdx="3" presStyleCnt="5" custScaleX="323794" custRadScaleRad="191398" custRadScaleInc="84734">
        <dgm:presLayoutVars>
          <dgm:bulletEnabled val="1"/>
        </dgm:presLayoutVars>
      </dgm:prSet>
      <dgm:spPr/>
      <dgm:t>
        <a:bodyPr/>
        <a:lstStyle/>
        <a:p>
          <a:pPr rtl="1"/>
          <a:endParaRPr lang="ar-EG"/>
        </a:p>
      </dgm:t>
    </dgm:pt>
    <dgm:pt modelId="{0B0D331E-600F-4C52-8F3E-31A228A6F243}" type="pres">
      <dgm:prSet presAssocID="{9B3FB705-75E5-462B-A9B7-D3E684BC09AD}" presName="sibTrans" presStyleLbl="sibTrans2D1" presStyleIdx="3" presStyleCnt="5"/>
      <dgm:spPr/>
      <dgm:t>
        <a:bodyPr/>
        <a:lstStyle/>
        <a:p>
          <a:pPr rtl="1"/>
          <a:endParaRPr lang="ar-EG"/>
        </a:p>
      </dgm:t>
    </dgm:pt>
    <dgm:pt modelId="{4369609A-AAEB-49EC-BB97-860D4BB58664}" type="pres">
      <dgm:prSet presAssocID="{9B3FB705-75E5-462B-A9B7-D3E684BC09AD}" presName="connectorText" presStyleLbl="sibTrans2D1" presStyleIdx="3" presStyleCnt="5"/>
      <dgm:spPr/>
      <dgm:t>
        <a:bodyPr/>
        <a:lstStyle/>
        <a:p>
          <a:pPr rtl="1"/>
          <a:endParaRPr lang="ar-EG"/>
        </a:p>
      </dgm:t>
    </dgm:pt>
    <dgm:pt modelId="{59B3C22A-3386-4DAC-8CC2-08233BFDD6A2}" type="pres">
      <dgm:prSet presAssocID="{3526A1F4-8A9F-43BC-A2C7-FB722811BE7C}" presName="node" presStyleLbl="node1" presStyleIdx="4" presStyleCnt="5" custScaleX="285428" custRadScaleRad="205449" custRadScaleInc="-20505">
        <dgm:presLayoutVars>
          <dgm:bulletEnabled val="1"/>
        </dgm:presLayoutVars>
      </dgm:prSet>
      <dgm:spPr/>
      <dgm:t>
        <a:bodyPr/>
        <a:lstStyle/>
        <a:p>
          <a:pPr rtl="1"/>
          <a:endParaRPr lang="ar-EG"/>
        </a:p>
      </dgm:t>
    </dgm:pt>
    <dgm:pt modelId="{C7286CB4-49C5-4823-A8A9-F3A4FBE655A8}" type="pres">
      <dgm:prSet presAssocID="{680A137B-AD39-42DE-AD88-FACD4E3C4F66}" presName="sibTrans" presStyleLbl="sibTrans2D1" presStyleIdx="4" presStyleCnt="5"/>
      <dgm:spPr/>
      <dgm:t>
        <a:bodyPr/>
        <a:lstStyle/>
        <a:p>
          <a:pPr rtl="1"/>
          <a:endParaRPr lang="ar-EG"/>
        </a:p>
      </dgm:t>
    </dgm:pt>
    <dgm:pt modelId="{E5003565-C565-4DA4-9004-578033AF4679}" type="pres">
      <dgm:prSet presAssocID="{680A137B-AD39-42DE-AD88-FACD4E3C4F66}" presName="connectorText" presStyleLbl="sibTrans2D1" presStyleIdx="4" presStyleCnt="5"/>
      <dgm:spPr/>
      <dgm:t>
        <a:bodyPr/>
        <a:lstStyle/>
        <a:p>
          <a:pPr rtl="1"/>
          <a:endParaRPr lang="ar-EG"/>
        </a:p>
      </dgm:t>
    </dgm:pt>
  </dgm:ptLst>
  <dgm:cxnLst>
    <dgm:cxn modelId="{710382F4-EA65-414C-BE21-149B6E541AB2}" srcId="{DF7A39B6-2F6E-4AB6-8A58-BEFFA0C82229}" destId="{3526A1F4-8A9F-43BC-A2C7-FB722811BE7C}" srcOrd="4" destOrd="0" parTransId="{BC162D78-0513-4925-86CB-01DA94E391E7}" sibTransId="{680A137B-AD39-42DE-AD88-FACD4E3C4F66}"/>
    <dgm:cxn modelId="{E39F02AC-BEAC-47FA-9486-D0EBEE0DD4B9}" type="presOf" srcId="{0F88C0DF-B3F5-4A97-9477-8297C3AC8E38}" destId="{41713019-BC87-40D9-90BF-95DE55E07CD5}" srcOrd="0" destOrd="0" presId="urn:microsoft.com/office/officeart/2005/8/layout/cycle2"/>
    <dgm:cxn modelId="{5A0193E9-170F-426E-BE41-17D302F3E619}" type="presOf" srcId="{680A137B-AD39-42DE-AD88-FACD4E3C4F66}" destId="{E5003565-C565-4DA4-9004-578033AF4679}" srcOrd="1" destOrd="0" presId="urn:microsoft.com/office/officeart/2005/8/layout/cycle2"/>
    <dgm:cxn modelId="{1B5DD365-93E3-4648-B4AC-A2E254046DA2}" srcId="{DF7A39B6-2F6E-4AB6-8A58-BEFFA0C82229}" destId="{C1DC8CD5-506A-4062-8C72-148E76DF5E15}" srcOrd="3" destOrd="0" parTransId="{CB618A04-F7D0-4064-A6D2-075CF64DFE5A}" sibTransId="{9B3FB705-75E5-462B-A9B7-D3E684BC09AD}"/>
    <dgm:cxn modelId="{0619DA9D-3520-47F3-A9E7-7262020786FA}" type="presOf" srcId="{98FC9F07-8543-4F3E-ABBC-8AE1E0149966}" destId="{42BCF18A-CEAF-4513-9D5D-6B98F379C164}" srcOrd="0" destOrd="0" presId="urn:microsoft.com/office/officeart/2005/8/layout/cycle2"/>
    <dgm:cxn modelId="{03DE9D63-0D74-46E1-B20B-E342341A4C4F}" type="presOf" srcId="{4717E0B7-AF54-4491-A425-1766553E0399}" destId="{D3755495-189D-409E-9954-94B1ECB59F6D}" srcOrd="1" destOrd="0" presId="urn:microsoft.com/office/officeart/2005/8/layout/cycle2"/>
    <dgm:cxn modelId="{8FBC963C-0414-41DD-AF54-DC18F3D3D352}" type="presOf" srcId="{C1DC8CD5-506A-4062-8C72-148E76DF5E15}" destId="{F6307023-360D-46EB-9822-813625420041}" srcOrd="0" destOrd="0" presId="urn:microsoft.com/office/officeart/2005/8/layout/cycle2"/>
    <dgm:cxn modelId="{57108AC5-7AE7-4255-9012-180125469DFA}" type="presOf" srcId="{DF7A39B6-2F6E-4AB6-8A58-BEFFA0C82229}" destId="{8192258F-E90D-4188-9AEC-53844CD30D35}" srcOrd="0" destOrd="0" presId="urn:microsoft.com/office/officeart/2005/8/layout/cycle2"/>
    <dgm:cxn modelId="{5C220446-6A20-41D7-8781-6D331BF23243}" type="presOf" srcId="{3CA2DAE2-8DDE-4B08-A57A-45E27730195D}" destId="{28E0EEDF-D979-44D7-99DD-F703C15684A4}" srcOrd="0" destOrd="0" presId="urn:microsoft.com/office/officeart/2005/8/layout/cycle2"/>
    <dgm:cxn modelId="{E796D2B2-25A4-4F72-B53D-75EFCEAAD40C}" srcId="{DF7A39B6-2F6E-4AB6-8A58-BEFFA0C82229}" destId="{3CA2DAE2-8DDE-4B08-A57A-45E27730195D}" srcOrd="2" destOrd="0" parTransId="{5399D161-D050-439D-80C3-CF850BDD92B4}" sibTransId="{4717E0B7-AF54-4491-A425-1766553E0399}"/>
    <dgm:cxn modelId="{1312F20A-AE3F-4714-99B5-153DFE761F49}" type="presOf" srcId="{F3EFD629-0456-437A-8337-B489BA06A18D}" destId="{97258784-2BD3-4D57-A62B-DA0E6629A09F}" srcOrd="0" destOrd="0" presId="urn:microsoft.com/office/officeart/2005/8/layout/cycle2"/>
    <dgm:cxn modelId="{40A9D636-7D16-4506-95B8-60DEBC9B6CFA}" type="presOf" srcId="{4717E0B7-AF54-4491-A425-1766553E0399}" destId="{3028BCA4-AF57-4A6D-AE1F-EE3244E1637A}" srcOrd="0" destOrd="0" presId="urn:microsoft.com/office/officeart/2005/8/layout/cycle2"/>
    <dgm:cxn modelId="{4D30482B-3F30-4A54-A7A0-87E3A47D2984}" srcId="{DF7A39B6-2F6E-4AB6-8A58-BEFFA0C82229}" destId="{045CC88B-C209-4F7E-AAD9-6D6CACA86D47}" srcOrd="0" destOrd="0" parTransId="{C8CE5EBD-0F78-42E6-8136-A76685B5F752}" sibTransId="{F3EFD629-0456-437A-8337-B489BA06A18D}"/>
    <dgm:cxn modelId="{29F68D38-44D5-41C9-AEDC-48B679E86D64}" type="presOf" srcId="{045CC88B-C209-4F7E-AAD9-6D6CACA86D47}" destId="{1D7669A4-D62A-4C8E-B928-C267FE73CA8C}" srcOrd="0" destOrd="0" presId="urn:microsoft.com/office/officeart/2005/8/layout/cycle2"/>
    <dgm:cxn modelId="{47FA6383-A9BD-4336-8639-513F0251FE3A}" type="presOf" srcId="{F3EFD629-0456-437A-8337-B489BA06A18D}" destId="{5B0EC784-8058-4AFB-8DA3-4196AACC5F47}" srcOrd="1" destOrd="0" presId="urn:microsoft.com/office/officeart/2005/8/layout/cycle2"/>
    <dgm:cxn modelId="{A987C13F-867E-4090-9816-85FCCF7818C6}" srcId="{DF7A39B6-2F6E-4AB6-8A58-BEFFA0C82229}" destId="{0F88C0DF-B3F5-4A97-9477-8297C3AC8E38}" srcOrd="1" destOrd="0" parTransId="{AE7EE9E3-5FA5-4915-ACC2-4843C0380451}" sibTransId="{98FC9F07-8543-4F3E-ABBC-8AE1E0149966}"/>
    <dgm:cxn modelId="{D08824AD-58B3-41D7-A9B2-82EFDB93D864}" type="presOf" srcId="{98FC9F07-8543-4F3E-ABBC-8AE1E0149966}" destId="{E6B5EDB5-0063-4C06-B4F6-F2C7503A0473}" srcOrd="1" destOrd="0" presId="urn:microsoft.com/office/officeart/2005/8/layout/cycle2"/>
    <dgm:cxn modelId="{6BE24C62-10D8-45B8-B3AA-B316CE7530C2}" type="presOf" srcId="{680A137B-AD39-42DE-AD88-FACD4E3C4F66}" destId="{C7286CB4-49C5-4823-A8A9-F3A4FBE655A8}" srcOrd="0" destOrd="0" presId="urn:microsoft.com/office/officeart/2005/8/layout/cycle2"/>
    <dgm:cxn modelId="{92DB18A3-08F0-4C06-BEEE-DA321D559174}" type="presOf" srcId="{3526A1F4-8A9F-43BC-A2C7-FB722811BE7C}" destId="{59B3C22A-3386-4DAC-8CC2-08233BFDD6A2}" srcOrd="0" destOrd="0" presId="urn:microsoft.com/office/officeart/2005/8/layout/cycle2"/>
    <dgm:cxn modelId="{CB94636B-3D66-465A-AA20-DDDE87A8BC1E}" type="presOf" srcId="{9B3FB705-75E5-462B-A9B7-D3E684BC09AD}" destId="{4369609A-AAEB-49EC-BB97-860D4BB58664}" srcOrd="1" destOrd="0" presId="urn:microsoft.com/office/officeart/2005/8/layout/cycle2"/>
    <dgm:cxn modelId="{80B11BC2-1349-4195-8E6B-1CC05D50F3C3}" type="presOf" srcId="{9B3FB705-75E5-462B-A9B7-D3E684BC09AD}" destId="{0B0D331E-600F-4C52-8F3E-31A228A6F243}" srcOrd="0" destOrd="0" presId="urn:microsoft.com/office/officeart/2005/8/layout/cycle2"/>
    <dgm:cxn modelId="{890162C6-C9D7-42CA-ADAB-CF8DA181D0A2}" type="presParOf" srcId="{8192258F-E90D-4188-9AEC-53844CD30D35}" destId="{1D7669A4-D62A-4C8E-B928-C267FE73CA8C}" srcOrd="0" destOrd="0" presId="urn:microsoft.com/office/officeart/2005/8/layout/cycle2"/>
    <dgm:cxn modelId="{8B38DCF3-5E82-4CEE-A2A1-4BAAB08A87A7}" type="presParOf" srcId="{8192258F-E90D-4188-9AEC-53844CD30D35}" destId="{97258784-2BD3-4D57-A62B-DA0E6629A09F}" srcOrd="1" destOrd="0" presId="urn:microsoft.com/office/officeart/2005/8/layout/cycle2"/>
    <dgm:cxn modelId="{ED9D94AA-C1C3-41A1-804A-7613A837F1C0}" type="presParOf" srcId="{97258784-2BD3-4D57-A62B-DA0E6629A09F}" destId="{5B0EC784-8058-4AFB-8DA3-4196AACC5F47}" srcOrd="0" destOrd="0" presId="urn:microsoft.com/office/officeart/2005/8/layout/cycle2"/>
    <dgm:cxn modelId="{16E9A678-5A4E-4222-BBC9-555F1A8640FB}" type="presParOf" srcId="{8192258F-E90D-4188-9AEC-53844CD30D35}" destId="{41713019-BC87-40D9-90BF-95DE55E07CD5}" srcOrd="2" destOrd="0" presId="urn:microsoft.com/office/officeart/2005/8/layout/cycle2"/>
    <dgm:cxn modelId="{B77DC58D-2258-47E5-B217-25FF4D99E841}" type="presParOf" srcId="{8192258F-E90D-4188-9AEC-53844CD30D35}" destId="{42BCF18A-CEAF-4513-9D5D-6B98F379C164}" srcOrd="3" destOrd="0" presId="urn:microsoft.com/office/officeart/2005/8/layout/cycle2"/>
    <dgm:cxn modelId="{C313681D-9E4A-4453-BED3-D52C790A3FCC}" type="presParOf" srcId="{42BCF18A-CEAF-4513-9D5D-6B98F379C164}" destId="{E6B5EDB5-0063-4C06-B4F6-F2C7503A0473}" srcOrd="0" destOrd="0" presId="urn:microsoft.com/office/officeart/2005/8/layout/cycle2"/>
    <dgm:cxn modelId="{8F4374E1-CCAE-4A73-846D-BB9FB932C2BF}" type="presParOf" srcId="{8192258F-E90D-4188-9AEC-53844CD30D35}" destId="{28E0EEDF-D979-44D7-99DD-F703C15684A4}" srcOrd="4" destOrd="0" presId="urn:microsoft.com/office/officeart/2005/8/layout/cycle2"/>
    <dgm:cxn modelId="{0D7701FE-9EFB-4F9C-847F-B969B33CCBBE}" type="presParOf" srcId="{8192258F-E90D-4188-9AEC-53844CD30D35}" destId="{3028BCA4-AF57-4A6D-AE1F-EE3244E1637A}" srcOrd="5" destOrd="0" presId="urn:microsoft.com/office/officeart/2005/8/layout/cycle2"/>
    <dgm:cxn modelId="{6D33E6BE-D5BD-4CA1-A22B-FAAC636E1668}" type="presParOf" srcId="{3028BCA4-AF57-4A6D-AE1F-EE3244E1637A}" destId="{D3755495-189D-409E-9954-94B1ECB59F6D}" srcOrd="0" destOrd="0" presId="urn:microsoft.com/office/officeart/2005/8/layout/cycle2"/>
    <dgm:cxn modelId="{DEE0D5B0-ECCA-4396-8F28-4BDABFCA79B4}" type="presParOf" srcId="{8192258F-E90D-4188-9AEC-53844CD30D35}" destId="{F6307023-360D-46EB-9822-813625420041}" srcOrd="6" destOrd="0" presId="urn:microsoft.com/office/officeart/2005/8/layout/cycle2"/>
    <dgm:cxn modelId="{20DEF765-A4EF-4121-B188-FC069DBD229D}" type="presParOf" srcId="{8192258F-E90D-4188-9AEC-53844CD30D35}" destId="{0B0D331E-600F-4C52-8F3E-31A228A6F243}" srcOrd="7" destOrd="0" presId="urn:microsoft.com/office/officeart/2005/8/layout/cycle2"/>
    <dgm:cxn modelId="{F9B0BBEB-50B0-4B40-88E4-92DEA025B0D2}" type="presParOf" srcId="{0B0D331E-600F-4C52-8F3E-31A228A6F243}" destId="{4369609A-AAEB-49EC-BB97-860D4BB58664}" srcOrd="0" destOrd="0" presId="urn:microsoft.com/office/officeart/2005/8/layout/cycle2"/>
    <dgm:cxn modelId="{0E3C8318-76AF-4738-A441-1482819FEEBC}" type="presParOf" srcId="{8192258F-E90D-4188-9AEC-53844CD30D35}" destId="{59B3C22A-3386-4DAC-8CC2-08233BFDD6A2}" srcOrd="8" destOrd="0" presId="urn:microsoft.com/office/officeart/2005/8/layout/cycle2"/>
    <dgm:cxn modelId="{1AF48A42-FE95-464A-8CF3-E56E465810AD}" type="presParOf" srcId="{8192258F-E90D-4188-9AEC-53844CD30D35}" destId="{C7286CB4-49C5-4823-A8A9-F3A4FBE655A8}" srcOrd="9" destOrd="0" presId="urn:microsoft.com/office/officeart/2005/8/layout/cycle2"/>
    <dgm:cxn modelId="{75718839-8387-4A21-84D9-A3A373191FCA}" type="presParOf" srcId="{C7286CB4-49C5-4823-A8A9-F3A4FBE655A8}" destId="{E5003565-C565-4DA4-9004-578033AF4679}" srcOrd="0" destOrd="0" presId="urn:microsoft.com/office/officeart/2005/8/layout/cycle2"/>
  </dgm:cxnLst>
  <dgm:bg/>
  <dgm:whole/>
</dgm:dataModel>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6D7F15-D058-4540-ACAA-9378200D2E1F}" type="datetimeFigureOut">
              <a:rPr lang="ar-EG" smtClean="0"/>
              <a:pPr/>
              <a:t>15/08/1438</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F34B695-CB54-4B69-9441-5F59ADE5CDE0}" type="slidenum">
              <a:rPr lang="ar-EG" smtClean="0"/>
              <a:pPr/>
              <a:t>‹#›</a:t>
            </a:fld>
            <a:endParaRPr lang="ar-EG"/>
          </a:p>
        </p:txBody>
      </p:sp>
    </p:spTree>
    <p:extLst>
      <p:ext uri="{BB962C8B-B14F-4D97-AF65-F5344CB8AC3E}">
        <p14:creationId xmlns:p14="http://schemas.microsoft.com/office/powerpoint/2010/main" xmlns="" val="27991648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50243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217766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61757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75959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80012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209033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1D8BD707-D9CF-40AE-B4C6-C98DA3205C09}" type="datetimeFigureOut">
              <a:rPr lang="en-US" smtClean="0"/>
              <a:pPr/>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15326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1D8BD707-D9CF-40AE-B4C6-C98DA3205C09}" type="datetimeFigureOut">
              <a:rPr lang="en-US" smtClean="0"/>
              <a:pPr/>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128782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55880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12411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11270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8BD707-D9CF-40AE-B4C6-C98DA3205C09}" type="datetimeFigureOut">
              <a:rPr lang="en-US" smtClean="0"/>
              <a:pPr/>
              <a:t>5/11/2017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2080476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normAutofit fontScale="90000"/>
          </a:bodyPr>
          <a:lstStyle/>
          <a:p>
            <a:pPr rtl="1"/>
            <a:r>
              <a:rPr lang="en-US" sz="4000" b="1" dirty="0" smtClean="0">
                <a:cs typeface="Times New Roman" pitchFamily="18" charset="0"/>
              </a:rPr>
              <a:t/>
            </a:r>
            <a:br>
              <a:rPr lang="en-US" sz="4000" b="1" dirty="0" smtClean="0">
                <a:cs typeface="Times New Roman" pitchFamily="18" charset="0"/>
              </a:rPr>
            </a:br>
            <a:r>
              <a:rPr lang="en-US" sz="4000" b="1" dirty="0" smtClean="0">
                <a:cs typeface="Times New Roman" pitchFamily="18" charset="0"/>
              </a:rPr>
              <a:t>School and University Partnership for Peer Communities of learners</a:t>
            </a:r>
            <a:r>
              <a:rPr lang="en-US" sz="4000" dirty="0" smtClean="0">
                <a:cs typeface="Times New Roman" pitchFamily="18" charset="0"/>
              </a:rPr>
              <a:t/>
            </a:r>
            <a:br>
              <a:rPr lang="en-US" sz="4000" dirty="0" smtClean="0">
                <a:cs typeface="Times New Roman" pitchFamily="18" charset="0"/>
              </a:rPr>
            </a:br>
            <a:endParaRPr lang="ar-EG" sz="4000" dirty="0" smtClean="0"/>
          </a:p>
        </p:txBody>
      </p:sp>
      <p:sp>
        <p:nvSpPr>
          <p:cNvPr id="3" name="Subtitle 2"/>
          <p:cNvSpPr>
            <a:spLocks noGrp="1"/>
          </p:cNvSpPr>
          <p:nvPr>
            <p:ph type="subTitle" idx="1"/>
          </p:nvPr>
        </p:nvSpPr>
        <p:spPr/>
        <p:txBody>
          <a:bodyPr>
            <a:normAutofit/>
          </a:bodyPr>
          <a:lstStyle/>
          <a:p>
            <a:pPr>
              <a:defRPr/>
            </a:pPr>
            <a:r>
              <a:rPr lang="en-US" dirty="0"/>
              <a:t>Project number: </a:t>
            </a:r>
          </a:p>
          <a:p>
            <a:pPr>
              <a:defRPr/>
            </a:pPr>
            <a:r>
              <a:rPr lang="en-US" b="1" dirty="0"/>
              <a:t> 573660-EPP-1-2016-1-EG-EPPKA2-CBHE-JP (2016-2516/001-001)</a:t>
            </a:r>
            <a:endParaRPr lang="en-US" dirty="0"/>
          </a:p>
          <a:p>
            <a:pPr>
              <a:defRPr/>
            </a:pPr>
            <a:endParaRPr lang="ar-EG" dirty="0"/>
          </a:p>
        </p:txBody>
      </p:sp>
      <p:pic>
        <p:nvPicPr>
          <p:cNvPr id="2052"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685800"/>
            <a:ext cx="2239963"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كلية التربية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5600" y="381001"/>
            <a:ext cx="1196340" cy="1219200"/>
          </a:xfrm>
          <a:prstGeom prst="rect">
            <a:avLst/>
          </a:prstGeom>
          <a:noFill/>
          <a:ln>
            <a:noFill/>
          </a:ln>
        </p:spPr>
      </p:pic>
    </p:spTree>
    <p:extLst>
      <p:ext uri="{BB962C8B-B14F-4D97-AF65-F5344CB8AC3E}">
        <p14:creationId xmlns:p14="http://schemas.microsoft.com/office/powerpoint/2010/main" xmlns="" val="622433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normAutofit/>
          </a:bodyPr>
          <a:lstStyle/>
          <a:p>
            <a:pPr algn="l" rtl="0">
              <a:buNone/>
            </a:pPr>
            <a:r>
              <a:rPr lang="en-US" b="1" u="sng" dirty="0" smtClean="0"/>
              <a:t>Ahmed Yasser:</a:t>
            </a:r>
          </a:p>
          <a:p>
            <a:pPr algn="l" rtl="0">
              <a:buNone/>
            </a:pPr>
            <a:r>
              <a:rPr lang="en-US" dirty="0" smtClean="0"/>
              <a:t>Demonstrator in Math discipline</a:t>
            </a:r>
          </a:p>
          <a:p>
            <a:pPr algn="l" rtl="0">
              <a:buNone/>
            </a:pPr>
            <a:r>
              <a:rPr lang="en-US" dirty="0" smtClean="0"/>
              <a:t>Has training experiences in International school.</a:t>
            </a:r>
          </a:p>
          <a:p>
            <a:pPr algn="l" rtl="0">
              <a:buNone/>
            </a:pPr>
            <a:r>
              <a:rPr lang="en-US" dirty="0" smtClean="0"/>
              <a:t>His research area in STEM schools.</a:t>
            </a:r>
          </a:p>
          <a:p>
            <a:pPr algn="l" rtl="0">
              <a:buNone/>
            </a:pPr>
            <a:r>
              <a:rPr lang="en-US" b="1" u="sng" dirty="0" err="1" smtClean="0"/>
              <a:t>Enas</a:t>
            </a:r>
            <a:r>
              <a:rPr lang="en-US" b="1" u="sng" dirty="0" smtClean="0"/>
              <a:t> </a:t>
            </a:r>
            <a:r>
              <a:rPr lang="en-US" b="1" u="sng" dirty="0" err="1" smtClean="0"/>
              <a:t>Fathi</a:t>
            </a:r>
            <a:endParaRPr lang="en-US" b="1" u="sng" dirty="0" smtClean="0"/>
          </a:p>
          <a:p>
            <a:pPr algn="l" rtl="0">
              <a:buNone/>
            </a:pPr>
            <a:r>
              <a:rPr lang="en-US" dirty="0" smtClean="0"/>
              <a:t>Demonstrator in Comparative Education and Educational Administration.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cs typeface="Arial" pitchFamily="34" charset="0"/>
              </a:rPr>
              <a:t>Research Ethics Team:</a:t>
            </a:r>
            <a:endParaRPr lang="ar-EG" dirty="0"/>
          </a:p>
        </p:txBody>
      </p:sp>
      <p:sp>
        <p:nvSpPr>
          <p:cNvPr id="3" name="Content Placeholder 2"/>
          <p:cNvSpPr>
            <a:spLocks noGrp="1"/>
          </p:cNvSpPr>
          <p:nvPr>
            <p:ph idx="1"/>
          </p:nvPr>
        </p:nvSpPr>
        <p:spPr/>
        <p:txBody>
          <a:bodyPr/>
          <a:lstStyle/>
          <a:p>
            <a:pPr algn="l" rtl="0"/>
            <a:r>
              <a:rPr lang="en-US" b="1" u="sng" dirty="0" smtClean="0"/>
              <a:t>Prof. </a:t>
            </a:r>
            <a:r>
              <a:rPr lang="en-US" b="1" u="sng" dirty="0" err="1" smtClean="0"/>
              <a:t>Magda</a:t>
            </a:r>
            <a:r>
              <a:rPr lang="en-US" b="1" u="sng" dirty="0" smtClean="0"/>
              <a:t> </a:t>
            </a:r>
            <a:r>
              <a:rPr lang="en-US" b="1" u="sng" dirty="0" err="1" smtClean="0"/>
              <a:t>Mostafa</a:t>
            </a:r>
            <a:r>
              <a:rPr lang="en-US" b="1" u="sng" dirty="0" smtClean="0"/>
              <a:t>:</a:t>
            </a:r>
          </a:p>
          <a:p>
            <a:pPr algn="l" rtl="0"/>
            <a:r>
              <a:rPr lang="en-US" dirty="0" smtClean="0"/>
              <a:t>Professor of Curricula and Teaching Methods.</a:t>
            </a:r>
          </a:p>
          <a:p>
            <a:pPr algn="l" rtl="0"/>
            <a:r>
              <a:rPr lang="en-US" dirty="0" smtClean="0"/>
              <a:t>Ex- dean of FOE.</a:t>
            </a:r>
          </a:p>
          <a:p>
            <a:pPr algn="l" rtl="0"/>
            <a:r>
              <a:rPr lang="en-US" dirty="0" smtClean="0"/>
              <a:t>Participated in different projects.</a:t>
            </a:r>
          </a:p>
          <a:p>
            <a:pPr algn="l" rtl="0"/>
            <a:r>
              <a:rPr lang="en-US" dirty="0" smtClean="0"/>
              <a:t>Has TOT certificate.</a:t>
            </a:r>
            <a:endParaRPr lang="ar-E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pPr algn="l" rtl="0"/>
            <a:r>
              <a:rPr lang="en-US" b="1" u="sng" dirty="0" smtClean="0"/>
              <a:t>Prof. Mohamed </a:t>
            </a:r>
            <a:r>
              <a:rPr lang="en-US" b="1" u="sng" dirty="0" err="1" smtClean="0"/>
              <a:t>Ghonem</a:t>
            </a:r>
            <a:r>
              <a:rPr lang="en-US" b="1" u="sng" dirty="0" smtClean="0"/>
              <a:t>:</a:t>
            </a:r>
          </a:p>
          <a:p>
            <a:pPr algn="l" rtl="0"/>
            <a:r>
              <a:rPr lang="en-US" dirty="0" smtClean="0"/>
              <a:t>Professor of Educational Psychology</a:t>
            </a:r>
          </a:p>
          <a:p>
            <a:pPr algn="l" rtl="0"/>
            <a:r>
              <a:rPr lang="en-US" dirty="0" smtClean="0"/>
              <a:t>Participant in Tempus project.</a:t>
            </a:r>
          </a:p>
          <a:p>
            <a:pPr algn="l" rtl="0"/>
            <a:r>
              <a:rPr lang="en-US" dirty="0" smtClean="0"/>
              <a:t>Ex-dean of FOE.</a:t>
            </a:r>
          </a:p>
          <a:p>
            <a:pPr algn="l" rtl="0"/>
            <a:r>
              <a:rPr lang="en-US" dirty="0" smtClean="0"/>
              <a:t>Vice dean of Students Affairs.</a:t>
            </a:r>
          </a:p>
          <a:p>
            <a:pPr algn="l" rtl="0"/>
            <a:endParaRPr lang="ar-E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ar-EG" b="1" dirty="0">
              <a:solidFill>
                <a:srgbClr val="FF0000"/>
              </a:solidFill>
            </a:endParaRPr>
          </a:p>
        </p:txBody>
      </p:sp>
      <p:sp>
        <p:nvSpPr>
          <p:cNvPr id="3" name="Content Placeholder 2"/>
          <p:cNvSpPr>
            <a:spLocks noGrp="1"/>
          </p:cNvSpPr>
          <p:nvPr>
            <p:ph idx="1"/>
          </p:nvPr>
        </p:nvSpPr>
        <p:spPr/>
        <p:txBody>
          <a:bodyPr/>
          <a:lstStyle/>
          <a:p>
            <a:pPr algn="l" rtl="0">
              <a:buNone/>
            </a:pPr>
            <a:endParaRPr lang="en-US" dirty="0" smtClean="0">
              <a:cs typeface="Arial" pitchFamily="34" charset="0"/>
            </a:endParaRPr>
          </a:p>
          <a:p>
            <a:pPr algn="l" rtl="0"/>
            <a:r>
              <a:rPr lang="en-US" b="1" u="sng" dirty="0" smtClean="0"/>
              <a:t>Prof. </a:t>
            </a:r>
            <a:r>
              <a:rPr lang="en-US" b="1" u="sng" dirty="0" err="1" smtClean="0"/>
              <a:t>Nahla</a:t>
            </a:r>
            <a:r>
              <a:rPr lang="en-US" b="1" u="sng" dirty="0" smtClean="0"/>
              <a:t> Hassan:</a:t>
            </a:r>
          </a:p>
          <a:p>
            <a:pPr algn="l" rtl="0"/>
            <a:r>
              <a:rPr lang="en-US" dirty="0" smtClean="0"/>
              <a:t>Professor of Comparative Education and Educational Administration.  </a:t>
            </a:r>
          </a:p>
          <a:p>
            <a:pPr algn="l" rtl="0"/>
            <a:r>
              <a:rPr lang="en-US" dirty="0" smtClean="0"/>
              <a:t> Trainer in Faculty&amp; Leadership development Center/ </a:t>
            </a:r>
            <a:r>
              <a:rPr lang="en-US" dirty="0" err="1" smtClean="0"/>
              <a:t>Helwan</a:t>
            </a:r>
            <a:r>
              <a:rPr lang="en-US" dirty="0" smtClean="0"/>
              <a:t> University in different areas as research skills, scientific research management and strategic planning.</a:t>
            </a:r>
            <a:endParaRPr lang="en-US" dirty="0"/>
          </a:p>
          <a:p>
            <a:pPr algn="l" rtl="0"/>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Mentoring Team</a:t>
            </a:r>
            <a:endParaRPr lang="ar-EG" dirty="0"/>
          </a:p>
        </p:txBody>
      </p:sp>
      <p:sp>
        <p:nvSpPr>
          <p:cNvPr id="3" name="Content Placeholder 2"/>
          <p:cNvSpPr>
            <a:spLocks noGrp="1"/>
          </p:cNvSpPr>
          <p:nvPr>
            <p:ph idx="1"/>
          </p:nvPr>
        </p:nvSpPr>
        <p:spPr/>
        <p:txBody>
          <a:bodyPr/>
          <a:lstStyle/>
          <a:p>
            <a:pPr algn="l" rtl="0"/>
            <a:r>
              <a:rPr lang="en-US" b="1" u="sng" dirty="0" smtClean="0"/>
              <a:t>Dr. Lamia </a:t>
            </a:r>
            <a:r>
              <a:rPr lang="en-US" b="1" u="sng" dirty="0" err="1" smtClean="0"/>
              <a:t>Kamel</a:t>
            </a:r>
            <a:r>
              <a:rPr lang="en-US" b="1" u="sng" dirty="0" smtClean="0"/>
              <a:t>:</a:t>
            </a:r>
          </a:p>
          <a:p>
            <a:pPr algn="l" rtl="0"/>
            <a:r>
              <a:rPr lang="en-US" dirty="0" smtClean="0"/>
              <a:t>Lecturer of Curricula and Teaching methods.</a:t>
            </a:r>
          </a:p>
          <a:p>
            <a:pPr algn="l" rtl="0"/>
            <a:r>
              <a:rPr lang="en-US" dirty="0" smtClean="0"/>
              <a:t>Coordinator of training committee in FOE.</a:t>
            </a:r>
          </a:p>
          <a:p>
            <a:pPr algn="l" rtl="0"/>
            <a:r>
              <a:rPr lang="en-US" dirty="0" smtClean="0"/>
              <a:t>Has experiences in training student teachers, Faculty staff, administrators.</a:t>
            </a:r>
          </a:p>
          <a:p>
            <a:pPr algn="l" rtl="0"/>
            <a:endParaRPr lang="ar-E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b="1" dirty="0">
              <a:solidFill>
                <a:srgbClr val="FF0000"/>
              </a:solidFill>
            </a:endParaRPr>
          </a:p>
        </p:txBody>
      </p:sp>
      <p:sp>
        <p:nvSpPr>
          <p:cNvPr id="3" name="Content Placeholder 2"/>
          <p:cNvSpPr>
            <a:spLocks noGrp="1"/>
          </p:cNvSpPr>
          <p:nvPr>
            <p:ph idx="1"/>
          </p:nvPr>
        </p:nvSpPr>
        <p:spPr/>
        <p:txBody>
          <a:bodyPr>
            <a:normAutofit/>
          </a:bodyPr>
          <a:lstStyle/>
          <a:p>
            <a:pPr algn="l" rtl="0"/>
            <a:r>
              <a:rPr lang="en-US" b="1" u="sng" dirty="0" smtClean="0"/>
              <a:t>Dr. Dina Maher </a:t>
            </a:r>
            <a:r>
              <a:rPr lang="en-US" b="1" u="sng" dirty="0" err="1" smtClean="0"/>
              <a:t>Assem</a:t>
            </a:r>
            <a:r>
              <a:rPr lang="en-US" b="1" u="sng" dirty="0" smtClean="0"/>
              <a:t>:</a:t>
            </a:r>
          </a:p>
          <a:p>
            <a:pPr algn="l" rtl="0"/>
            <a:r>
              <a:rPr lang="en-US" dirty="0" smtClean="0"/>
              <a:t>Lecturer of Comparative Education and Educational Administration.</a:t>
            </a:r>
          </a:p>
          <a:p>
            <a:pPr algn="l" rtl="0"/>
            <a:r>
              <a:rPr lang="en-US" dirty="0" smtClean="0"/>
              <a:t>Participated as trainer in Tempus project in different areas as quality assurance, strategic planning and school administration.</a:t>
            </a:r>
          </a:p>
          <a:p>
            <a:pPr algn="l" rtl="0"/>
            <a:r>
              <a:rPr lang="en-US" dirty="0" smtClean="0"/>
              <a:t>Internal auditor in QAU.</a:t>
            </a:r>
          </a:p>
          <a:p>
            <a:pPr algn="l" rtl="0"/>
            <a:r>
              <a:rPr lang="en-US" dirty="0" smtClean="0"/>
              <a:t>Trainer at PAT.</a:t>
            </a:r>
            <a:endParaRPr lang="ar-EG"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dirty="0"/>
          </a:p>
        </p:txBody>
      </p:sp>
      <p:sp>
        <p:nvSpPr>
          <p:cNvPr id="3" name="Content Placeholder 2"/>
          <p:cNvSpPr>
            <a:spLocks noGrp="1"/>
          </p:cNvSpPr>
          <p:nvPr>
            <p:ph idx="1"/>
          </p:nvPr>
        </p:nvSpPr>
        <p:spPr/>
        <p:txBody>
          <a:bodyPr/>
          <a:lstStyle/>
          <a:p>
            <a:pPr algn="l" rtl="0"/>
            <a:r>
              <a:rPr lang="en-US" b="1" u="sng" dirty="0" smtClean="0"/>
              <a:t>Dr. Ahmed </a:t>
            </a:r>
            <a:r>
              <a:rPr lang="en-US" b="1" u="sng" dirty="0" err="1" smtClean="0"/>
              <a:t>Laithy</a:t>
            </a:r>
            <a:r>
              <a:rPr lang="en-US" b="1" u="sng" dirty="0" smtClean="0"/>
              <a:t>:</a:t>
            </a:r>
          </a:p>
          <a:p>
            <a:pPr algn="l" rtl="0"/>
            <a:r>
              <a:rPr lang="en-US" dirty="0" smtClean="0"/>
              <a:t>Lecturer of Mental </a:t>
            </a:r>
            <a:r>
              <a:rPr lang="en-US" dirty="0" err="1" smtClean="0"/>
              <a:t>Hygene</a:t>
            </a:r>
            <a:r>
              <a:rPr lang="en-US" dirty="0" smtClean="0"/>
              <a:t>.</a:t>
            </a:r>
          </a:p>
          <a:p>
            <a:pPr algn="l" rtl="0"/>
            <a:r>
              <a:rPr lang="en-US" dirty="0" smtClean="0"/>
              <a:t>Trainer of faculty staff, administrators, and school teachers.</a:t>
            </a:r>
          </a:p>
          <a:p>
            <a:pPr algn="l" rtl="0"/>
            <a:r>
              <a:rPr lang="en-US" b="1" u="sng" dirty="0" smtClean="0"/>
              <a:t>Dr. </a:t>
            </a:r>
            <a:r>
              <a:rPr lang="en-US" b="1" u="sng" dirty="0" err="1" smtClean="0"/>
              <a:t>Hany</a:t>
            </a:r>
            <a:r>
              <a:rPr lang="en-US" b="1" u="sng" dirty="0" smtClean="0"/>
              <a:t> </a:t>
            </a:r>
            <a:r>
              <a:rPr lang="en-US" b="1" u="sng" dirty="0" err="1" smtClean="0"/>
              <a:t>Fouad</a:t>
            </a:r>
            <a:r>
              <a:rPr lang="en-US" b="1" u="sng" dirty="0" smtClean="0"/>
              <a:t>:</a:t>
            </a:r>
          </a:p>
          <a:p>
            <a:pPr algn="l" rtl="0"/>
            <a:r>
              <a:rPr lang="en-US" dirty="0" smtClean="0"/>
              <a:t>Lecturer of Educational Psychology</a:t>
            </a:r>
          </a:p>
          <a:p>
            <a:pPr algn="l" rtl="0"/>
            <a:r>
              <a:rPr lang="en-US" dirty="0" smtClean="0"/>
              <a:t>TOT Certificate. </a:t>
            </a:r>
          </a:p>
          <a:p>
            <a:pPr algn="l" rtl="0"/>
            <a:endParaRPr lang="ar-E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pPr algn="l" rtl="0"/>
            <a:r>
              <a:rPr lang="en-US" b="1" u="sng" dirty="0" smtClean="0"/>
              <a:t>Dr. Ahmed </a:t>
            </a:r>
            <a:r>
              <a:rPr lang="en-US" b="1" u="sng" dirty="0" err="1" smtClean="0"/>
              <a:t>Youssef</a:t>
            </a:r>
            <a:r>
              <a:rPr lang="en-US" b="1" u="sng" dirty="0" smtClean="0"/>
              <a:t>:</a:t>
            </a:r>
          </a:p>
          <a:p>
            <a:pPr algn="l" rtl="0"/>
            <a:r>
              <a:rPr lang="en-US" dirty="0" smtClean="0"/>
              <a:t>Lecturer of Educational Technology</a:t>
            </a:r>
          </a:p>
          <a:p>
            <a:pPr algn="l" rtl="0"/>
            <a:r>
              <a:rPr lang="en-US" dirty="0" smtClean="0"/>
              <a:t>TOT certificate.</a:t>
            </a:r>
          </a:p>
          <a:p>
            <a:pPr algn="l" rtl="0"/>
            <a:r>
              <a:rPr lang="en-US" dirty="0" smtClean="0"/>
              <a:t>Trainer at CDC( Career Development Center)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cs typeface="Arial" pitchFamily="34" charset="0"/>
              </a:rPr>
              <a:t>Ethnography Study Team:</a:t>
            </a:r>
            <a:br>
              <a:rPr lang="en-US" b="1" dirty="0" smtClean="0">
                <a:solidFill>
                  <a:srgbClr val="FF0000"/>
                </a:solidFill>
                <a:cs typeface="Arial" pitchFamily="34" charset="0"/>
              </a:rPr>
            </a:br>
            <a:endParaRPr lang="ar-EG" b="1" dirty="0">
              <a:solidFill>
                <a:srgbClr val="FF0000"/>
              </a:solidFill>
            </a:endParaRPr>
          </a:p>
        </p:txBody>
      </p:sp>
      <p:sp>
        <p:nvSpPr>
          <p:cNvPr id="3" name="Content Placeholder 2"/>
          <p:cNvSpPr>
            <a:spLocks noGrp="1"/>
          </p:cNvSpPr>
          <p:nvPr>
            <p:ph idx="1"/>
          </p:nvPr>
        </p:nvSpPr>
        <p:spPr/>
        <p:txBody>
          <a:bodyPr>
            <a:normAutofit lnSpcReduction="10000"/>
          </a:bodyPr>
          <a:lstStyle/>
          <a:p>
            <a:pPr algn="l" rtl="0"/>
            <a:r>
              <a:rPr lang="en-US" b="1" u="sng" dirty="0" smtClean="0"/>
              <a:t>Dr. </a:t>
            </a:r>
            <a:r>
              <a:rPr lang="en-US" b="1" u="sng" dirty="0" err="1" smtClean="0"/>
              <a:t>Khaled</a:t>
            </a:r>
            <a:r>
              <a:rPr lang="en-US" b="1" u="sng" dirty="0" smtClean="0"/>
              <a:t> </a:t>
            </a:r>
            <a:r>
              <a:rPr lang="en-US" b="1" u="sng" dirty="0" err="1" smtClean="0"/>
              <a:t>Malek</a:t>
            </a:r>
            <a:endParaRPr lang="en-US" b="1" u="sng" dirty="0" smtClean="0"/>
          </a:p>
          <a:p>
            <a:pPr algn="l" rtl="0"/>
            <a:r>
              <a:rPr lang="en-US" dirty="0" smtClean="0"/>
              <a:t>Assistant Professor of Educational Technology</a:t>
            </a:r>
          </a:p>
          <a:p>
            <a:pPr algn="l" rtl="0"/>
            <a:r>
              <a:rPr lang="en-US" dirty="0" smtClean="0"/>
              <a:t>Post Doctoral research in U.S.A</a:t>
            </a:r>
          </a:p>
          <a:p>
            <a:pPr algn="l" rtl="0"/>
            <a:r>
              <a:rPr lang="en-US" dirty="0" smtClean="0"/>
              <a:t>TOT Certificate.</a:t>
            </a:r>
          </a:p>
          <a:p>
            <a:pPr algn="l" rtl="0">
              <a:buNone/>
            </a:pPr>
            <a:endParaRPr lang="en-US" dirty="0" smtClean="0"/>
          </a:p>
          <a:p>
            <a:pPr algn="l" rtl="0"/>
            <a:r>
              <a:rPr lang="en-US" b="1" u="sng" dirty="0" smtClean="0"/>
              <a:t>Dr. </a:t>
            </a:r>
            <a:r>
              <a:rPr lang="en-US" b="1" u="sng" dirty="0" err="1" smtClean="0"/>
              <a:t>Eman</a:t>
            </a:r>
            <a:r>
              <a:rPr lang="en-US" b="1" u="sng" dirty="0" smtClean="0"/>
              <a:t> </a:t>
            </a:r>
            <a:r>
              <a:rPr lang="en-US" b="1" u="sng" dirty="0" err="1" smtClean="0"/>
              <a:t>Raoof</a:t>
            </a:r>
            <a:r>
              <a:rPr lang="en-US" b="1" u="sng" dirty="0" smtClean="0"/>
              <a:t>.</a:t>
            </a:r>
          </a:p>
          <a:p>
            <a:pPr algn="l" rtl="0"/>
            <a:r>
              <a:rPr lang="en-US" b="1" u="sng" dirty="0" smtClean="0"/>
              <a:t>Dr. </a:t>
            </a:r>
            <a:r>
              <a:rPr lang="en-US" b="1" u="sng" dirty="0" err="1" smtClean="0"/>
              <a:t>Aliaa</a:t>
            </a:r>
            <a:r>
              <a:rPr lang="en-US" b="1" u="sng" dirty="0" smtClean="0"/>
              <a:t> </a:t>
            </a:r>
            <a:r>
              <a:rPr lang="en-US" b="1" u="sng" dirty="0" err="1" smtClean="0"/>
              <a:t>Fekry</a:t>
            </a:r>
            <a:r>
              <a:rPr lang="en-US" b="1" u="sng" dirty="0" smtClean="0"/>
              <a:t>.</a:t>
            </a:r>
          </a:p>
          <a:p>
            <a:pPr algn="l" rtl="0"/>
            <a:r>
              <a:rPr lang="en-US" b="1" u="sng" dirty="0" err="1" smtClean="0"/>
              <a:t>Mahmoud</a:t>
            </a:r>
            <a:r>
              <a:rPr lang="en-US" b="1" u="sng" dirty="0" smtClean="0"/>
              <a:t> Hassan.</a:t>
            </a:r>
          </a:p>
          <a:p>
            <a:pPr algn="l" rtl="0"/>
            <a:endParaRPr lang="ar-E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b="1" dirty="0" smtClean="0">
                <a:solidFill>
                  <a:srgbClr val="FF0000"/>
                </a:solidFill>
                <a:cs typeface="Arial" pitchFamily="34" charset="0"/>
              </a:rPr>
              <a:t>Quality Assurance Team:</a:t>
            </a:r>
            <a:br>
              <a:rPr lang="en-US" b="1" dirty="0" smtClean="0">
                <a:solidFill>
                  <a:srgbClr val="FF0000"/>
                </a:solidFill>
                <a:cs typeface="Arial" pitchFamily="34" charset="0"/>
              </a:rPr>
            </a:br>
            <a:endParaRPr lang="ar-EG" b="1" dirty="0" smtClean="0">
              <a:solidFill>
                <a:srgbClr val="FF0000"/>
              </a:solidFill>
            </a:endParaRPr>
          </a:p>
        </p:txBody>
      </p:sp>
      <p:sp>
        <p:nvSpPr>
          <p:cNvPr id="29699" name="Content Placeholder 2"/>
          <p:cNvSpPr>
            <a:spLocks noGrp="1"/>
          </p:cNvSpPr>
          <p:nvPr>
            <p:ph idx="1"/>
          </p:nvPr>
        </p:nvSpPr>
        <p:spPr/>
        <p:txBody>
          <a:bodyPr/>
          <a:lstStyle/>
          <a:p>
            <a:pPr algn="just" rtl="0">
              <a:buFontTx/>
              <a:buChar char="-"/>
            </a:pPr>
            <a:r>
              <a:rPr lang="en-US" b="1" u="sng" dirty="0" err="1" smtClean="0"/>
              <a:t>Maha</a:t>
            </a:r>
            <a:r>
              <a:rPr lang="en-US" b="1" u="sng" dirty="0" smtClean="0"/>
              <a:t> Abu </a:t>
            </a:r>
            <a:r>
              <a:rPr lang="en-US" b="1" u="sng" dirty="0" err="1" smtClean="0"/>
              <a:t>Hatab</a:t>
            </a:r>
            <a:r>
              <a:rPr lang="en-US" b="1" u="sng" dirty="0" smtClean="0"/>
              <a:t>:</a:t>
            </a:r>
          </a:p>
          <a:p>
            <a:pPr algn="just" rtl="0"/>
            <a:r>
              <a:rPr lang="en-US" dirty="0" smtClean="0"/>
              <a:t>Assistant professor of Kindergarten Education</a:t>
            </a:r>
          </a:p>
          <a:p>
            <a:pPr algn="just" rtl="0"/>
            <a:r>
              <a:rPr lang="en-US" dirty="0" smtClean="0"/>
              <a:t>Director of Quality Assurance Unit.</a:t>
            </a:r>
          </a:p>
          <a:p>
            <a:pPr algn="just" rtl="0"/>
            <a:r>
              <a:rPr lang="en-US" dirty="0" smtClean="0"/>
              <a:t>Professional trainer in different areas.</a:t>
            </a:r>
          </a:p>
          <a:p>
            <a:pPr algn="just" rtl="0"/>
            <a:r>
              <a:rPr lang="en-US" dirty="0" smtClean="0"/>
              <a:t>Participant in Tempus project in capacity building of school teachers and principals. </a:t>
            </a:r>
          </a:p>
          <a:p>
            <a:pPr algn="just" rtl="0">
              <a:buNone/>
            </a:pPr>
            <a:endParaRPr lang="ar-EG"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FF0000"/>
                </a:solidFill>
              </a:rPr>
              <a:t>PD Schools </a:t>
            </a:r>
            <a:endParaRPr lang="ar-EG" sz="6600" b="1" dirty="0">
              <a:solidFill>
                <a:srgbClr val="FF0000"/>
              </a:solidFill>
            </a:endParaRPr>
          </a:p>
        </p:txBody>
      </p:sp>
      <p:pic>
        <p:nvPicPr>
          <p:cNvPr id="4" name="Content Placeholder 3" descr="مدرسة.jpg"/>
          <p:cNvPicPr>
            <a:picLocks noGrp="1" noChangeAspect="1"/>
          </p:cNvPicPr>
          <p:nvPr>
            <p:ph idx="1"/>
          </p:nvPr>
        </p:nvPicPr>
        <p:blipFill>
          <a:blip r:embed="rId2"/>
          <a:stretch>
            <a:fillRect/>
          </a:stretch>
        </p:blipFill>
        <p:spPr>
          <a:xfrm>
            <a:off x="1285852" y="2000240"/>
            <a:ext cx="6500858" cy="3857652"/>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pPr lvl="0"/>
            <a:endParaRPr lang="ar-EG" dirty="0"/>
          </a:p>
        </p:txBody>
      </p:sp>
      <p:sp>
        <p:nvSpPr>
          <p:cNvPr id="3" name="Content Placeholder 2"/>
          <p:cNvSpPr>
            <a:spLocks noGrp="1"/>
          </p:cNvSpPr>
          <p:nvPr>
            <p:ph idx="1"/>
          </p:nvPr>
        </p:nvSpPr>
        <p:spPr/>
        <p:txBody>
          <a:bodyPr>
            <a:normAutofit lnSpcReduction="10000"/>
          </a:bodyPr>
          <a:lstStyle/>
          <a:p>
            <a:pPr algn="l" rtl="0"/>
            <a:r>
              <a:rPr lang="de-DE" b="1" u="sng" dirty="0" smtClean="0"/>
              <a:t>Doaa Abdel Karim </a:t>
            </a:r>
            <a:endParaRPr lang="en-GB" b="1" u="sng" dirty="0" smtClean="0"/>
          </a:p>
          <a:p>
            <a:pPr algn="l" rtl="0"/>
            <a:r>
              <a:rPr lang="en-GB" dirty="0" smtClean="0"/>
              <a:t>Associate Professor of Curricula and Instruction</a:t>
            </a:r>
          </a:p>
          <a:p>
            <a:pPr algn="l" rtl="0"/>
            <a:r>
              <a:rPr lang="de-DE" dirty="0" smtClean="0"/>
              <a:t>A certified trainer of the Professional Academy of Teachers. </a:t>
            </a:r>
          </a:p>
          <a:p>
            <a:pPr algn="l" rtl="0"/>
            <a:r>
              <a:rPr lang="de-DE" dirty="0" smtClean="0"/>
              <a:t>Holding training sessions of the European Framework Program , and  the German Vocabulary Program 2012/2013.</a:t>
            </a:r>
          </a:p>
          <a:p>
            <a:pPr algn="l" rtl="0"/>
            <a:r>
              <a:rPr lang="en-GB" dirty="0" smtClean="0"/>
              <a:t> </a:t>
            </a:r>
            <a:r>
              <a:rPr lang="en-US" dirty="0" smtClean="0"/>
              <a:t>Supervisor of the Practical Training.</a:t>
            </a:r>
          </a:p>
          <a:p>
            <a:pPr algn="l" rtl="0"/>
            <a:endParaRPr lang="en-US" dirty="0" smtClean="0"/>
          </a:p>
          <a:p>
            <a:pPr algn="l" rtl="0"/>
            <a:endParaRPr lang="ar-E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Feedback of Needs Assessment Workshop</a:t>
            </a:r>
            <a:endParaRPr lang="ar-EG" b="1" dirty="0">
              <a:solidFill>
                <a:srgbClr val="FF0000"/>
              </a:solidFill>
            </a:endParaRPr>
          </a:p>
        </p:txBody>
      </p:sp>
      <p:pic>
        <p:nvPicPr>
          <p:cNvPr id="1026" name="Picture 2" descr="E:\Erasmus+\صور زيارة الاوروبيين\IMG-20170405-WA0006.jpg"/>
          <p:cNvPicPr>
            <a:picLocks noGrp="1" noChangeAspect="1" noChangeArrowheads="1"/>
          </p:cNvPicPr>
          <p:nvPr>
            <p:ph idx="1"/>
          </p:nvPr>
        </p:nvPicPr>
        <p:blipFill>
          <a:blip r:embed="rId2"/>
          <a:srcRect/>
          <a:stretch>
            <a:fillRect/>
          </a:stretch>
        </p:blipFill>
        <p:spPr bwMode="auto">
          <a:xfrm>
            <a:off x="785786" y="1714488"/>
            <a:ext cx="7715304" cy="4572032"/>
          </a:xfrm>
          <a:prstGeom prst="rect">
            <a:avLst/>
          </a:prstGeom>
          <a:noFill/>
        </p:spPr>
      </p:pic>
    </p:spTree>
    <p:extLst>
      <p:ext uri="{BB962C8B-B14F-4D97-AF65-F5344CB8AC3E}">
        <p14:creationId xmlns:p14="http://schemas.microsoft.com/office/powerpoint/2010/main" xmlns="" val="2172741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solidFill>
                  <a:srgbClr val="FF0000"/>
                </a:solidFill>
              </a:rPr>
              <a:t>The Workshop was fruitful in the following areas: </a:t>
            </a:r>
            <a:br>
              <a:rPr lang="en-US" dirty="0" smtClean="0">
                <a:solidFill>
                  <a:srgbClr val="FF0000"/>
                </a:solidFill>
              </a:rPr>
            </a:br>
            <a:endParaRPr lang="ar-EG" b="1" dirty="0">
              <a:solidFill>
                <a:srgbClr val="FF0000"/>
              </a:solidFill>
            </a:endParaRPr>
          </a:p>
        </p:txBody>
      </p:sp>
      <p:sp>
        <p:nvSpPr>
          <p:cNvPr id="3" name="Content Placeholder 2"/>
          <p:cNvSpPr>
            <a:spLocks noGrp="1"/>
          </p:cNvSpPr>
          <p:nvPr>
            <p:ph idx="1"/>
          </p:nvPr>
        </p:nvSpPr>
        <p:spPr/>
        <p:txBody>
          <a:bodyPr>
            <a:normAutofit lnSpcReduction="10000"/>
          </a:bodyPr>
          <a:lstStyle/>
          <a:p>
            <a:pPr algn="just" rtl="0">
              <a:buFontTx/>
              <a:buChar char="-"/>
            </a:pPr>
            <a:r>
              <a:rPr lang="en-US" dirty="0" smtClean="0"/>
              <a:t>Characteristics of effective communities of learning.</a:t>
            </a:r>
          </a:p>
          <a:p>
            <a:pPr algn="just" rtl="0">
              <a:buFontTx/>
              <a:buChar char="-"/>
            </a:pPr>
            <a:r>
              <a:rPr lang="en-US" dirty="0" smtClean="0"/>
              <a:t>Data collection methods of needs assessment.</a:t>
            </a:r>
          </a:p>
          <a:p>
            <a:pPr algn="just" rtl="0">
              <a:buFontTx/>
              <a:buChar char="-"/>
            </a:pPr>
            <a:r>
              <a:rPr lang="en-US" dirty="0" smtClean="0"/>
              <a:t>Needs assessment tools. </a:t>
            </a:r>
          </a:p>
          <a:p>
            <a:pPr algn="just" rtl="0">
              <a:buFontTx/>
              <a:buChar char="-"/>
            </a:pPr>
            <a:r>
              <a:rPr lang="en-US" dirty="0" smtClean="0"/>
              <a:t>Exploration of different definitions: learning communities, mentoring, coaching, professional development……etc.</a:t>
            </a:r>
          </a:p>
          <a:p>
            <a:pPr algn="just" rtl="0">
              <a:buFontTx/>
              <a:buChar char="-"/>
            </a:pPr>
            <a:r>
              <a:rPr lang="en-US" dirty="0" smtClean="0"/>
              <a:t>The difference between mentoring and coaching.</a:t>
            </a:r>
          </a:p>
          <a:p>
            <a:pPr algn="just" rtl="0">
              <a:buFontTx/>
              <a:buChar char="-"/>
            </a:pPr>
            <a:endParaRPr lang="ar-EG" dirty="0"/>
          </a:p>
        </p:txBody>
      </p:sp>
    </p:spTree>
    <p:extLst>
      <p:ext uri="{BB962C8B-B14F-4D97-AF65-F5344CB8AC3E}">
        <p14:creationId xmlns:p14="http://schemas.microsoft.com/office/powerpoint/2010/main" xmlns="" val="2002664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a:xfrm>
            <a:off x="457200" y="1428736"/>
            <a:ext cx="8229600" cy="4697427"/>
          </a:xfrm>
        </p:spPr>
        <p:txBody>
          <a:bodyPr/>
          <a:lstStyle/>
          <a:p>
            <a:pPr algn="l" rtl="0"/>
            <a:r>
              <a:rPr lang="en-US" dirty="0" smtClean="0"/>
              <a:t>Skills of mentors and coaches.</a:t>
            </a:r>
          </a:p>
          <a:p>
            <a:pPr algn="l" rtl="0"/>
            <a:r>
              <a:rPr lang="en-US" dirty="0" smtClean="0"/>
              <a:t>Principles of educational research.</a:t>
            </a:r>
          </a:p>
          <a:p>
            <a:pPr algn="l" rtl="0"/>
            <a:r>
              <a:rPr lang="en-US" dirty="0" smtClean="0"/>
              <a:t>Research ethics.</a:t>
            </a:r>
            <a:endParaRPr lang="ar-E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pPr algn="l" rtl="0"/>
            <a:r>
              <a:rPr lang="en-US" dirty="0" smtClean="0">
                <a:solidFill>
                  <a:srgbClr val="FF0000"/>
                </a:solidFill>
              </a:rPr>
              <a:t>Workshop was interactive:</a:t>
            </a:r>
          </a:p>
          <a:p>
            <a:pPr algn="just" rtl="0">
              <a:buNone/>
            </a:pPr>
            <a:r>
              <a:rPr lang="en-US" dirty="0" smtClean="0"/>
              <a:t>    Though some of Egyptian team members are not professional in English language, but they were interactive within their team and managed to develop improvement plans for the project.</a:t>
            </a:r>
            <a:endParaRPr lang="ar-EG"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2050" name="Picture 2"/>
          <p:cNvPicPr>
            <a:picLocks noGrp="1" noChangeAspect="1" noChangeArrowheads="1"/>
          </p:cNvPicPr>
          <p:nvPr>
            <p:ph idx="1"/>
          </p:nvPr>
        </p:nvPicPr>
        <p:blipFill>
          <a:blip r:embed="rId2" cstate="print"/>
          <a:srcRect/>
          <a:stretch>
            <a:fillRect/>
          </a:stretch>
        </p:blipFill>
        <p:spPr bwMode="auto">
          <a:xfrm>
            <a:off x="785786" y="571480"/>
            <a:ext cx="7786741" cy="5857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4098" name="Picture 2" descr="E:\Erasmus+\صور زيارة الاوروبيين\IMG_20170405_130748.jpg"/>
          <p:cNvPicPr>
            <a:picLocks noGrp="1" noChangeAspect="1" noChangeArrowheads="1"/>
          </p:cNvPicPr>
          <p:nvPr>
            <p:ph idx="1"/>
          </p:nvPr>
        </p:nvPicPr>
        <p:blipFill>
          <a:blip r:embed="rId2" cstate="print"/>
          <a:srcRect/>
          <a:stretch>
            <a:fillRect/>
          </a:stretch>
        </p:blipFill>
        <p:spPr bwMode="auto">
          <a:xfrm>
            <a:off x="357158" y="702050"/>
            <a:ext cx="8286807" cy="542411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54164"/>
          </a:xfrm>
        </p:spPr>
        <p:txBody>
          <a:bodyPr>
            <a:normAutofit fontScale="90000"/>
          </a:bodyPr>
          <a:lstStyle/>
          <a:p>
            <a:r>
              <a:rPr lang="en-US" dirty="0" smtClean="0"/>
              <a:t/>
            </a:r>
            <a:br>
              <a:rPr lang="en-US" dirty="0" smtClean="0"/>
            </a:br>
            <a:r>
              <a:rPr lang="en-US" dirty="0" smtClean="0">
                <a:solidFill>
                  <a:srgbClr val="FF0000"/>
                </a:solidFill>
              </a:rPr>
              <a:t>Participants were committed and engaged:</a:t>
            </a:r>
            <a:br>
              <a:rPr lang="en-US" dirty="0" smtClean="0">
                <a:solidFill>
                  <a:srgbClr val="FF0000"/>
                </a:solidFill>
              </a:rPr>
            </a:br>
            <a:endParaRPr lang="ar-EG" dirty="0">
              <a:solidFill>
                <a:srgbClr val="FF0000"/>
              </a:solidFill>
            </a:endParaRPr>
          </a:p>
        </p:txBody>
      </p:sp>
      <p:pic>
        <p:nvPicPr>
          <p:cNvPr id="5123" name="Picture 3" descr="E:\Erasmus+\صور زيارة الاوروبيين\IMG_20170405_130802.jpg"/>
          <p:cNvPicPr>
            <a:picLocks noGrp="1" noChangeAspect="1" noChangeArrowheads="1"/>
          </p:cNvPicPr>
          <p:nvPr>
            <p:ph idx="1"/>
          </p:nvPr>
        </p:nvPicPr>
        <p:blipFill>
          <a:blip r:embed="rId2" cstate="print"/>
          <a:srcRect/>
          <a:stretch>
            <a:fillRect/>
          </a:stretch>
        </p:blipFill>
        <p:spPr bwMode="auto">
          <a:xfrm>
            <a:off x="1000100" y="2332037"/>
            <a:ext cx="7215238" cy="452596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dirty="0"/>
          </a:p>
        </p:txBody>
      </p:sp>
      <p:pic>
        <p:nvPicPr>
          <p:cNvPr id="6146" name="Picture 2" descr="E:\Erasmus+\صور زيارة الاوروبيين\IMG_20170405_141931.jpg"/>
          <p:cNvPicPr>
            <a:picLocks noGrp="1" noChangeAspect="1" noChangeArrowheads="1"/>
          </p:cNvPicPr>
          <p:nvPr>
            <p:ph idx="1"/>
          </p:nvPr>
        </p:nvPicPr>
        <p:blipFill>
          <a:blip r:embed="rId2" cstate="print"/>
          <a:srcRect/>
          <a:stretch>
            <a:fillRect/>
          </a:stretch>
        </p:blipFill>
        <p:spPr bwMode="auto">
          <a:xfrm>
            <a:off x="4153387" y="-99647"/>
            <a:ext cx="4990614" cy="3742961"/>
          </a:xfrm>
          <a:prstGeom prst="rect">
            <a:avLst/>
          </a:prstGeom>
          <a:noFill/>
        </p:spPr>
      </p:pic>
      <p:pic>
        <p:nvPicPr>
          <p:cNvPr id="6147" name="Picture 3" descr="E:\Erasmus+\صور زيارة الاوروبيين\IMG_20170405_141940.jpg"/>
          <p:cNvPicPr>
            <a:picLocks noChangeAspect="1" noChangeArrowheads="1"/>
          </p:cNvPicPr>
          <p:nvPr/>
        </p:nvPicPr>
        <p:blipFill>
          <a:blip r:embed="rId3" cstate="print"/>
          <a:srcRect/>
          <a:stretch>
            <a:fillRect/>
          </a:stretch>
        </p:blipFill>
        <p:spPr bwMode="auto">
          <a:xfrm>
            <a:off x="0" y="3232622"/>
            <a:ext cx="4833837" cy="362537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7170" name="Picture 2" descr="E:\Erasmus+\صور زيارة الاوروبيين\IMG-20170405-WA0055.jpg"/>
          <p:cNvPicPr>
            <a:picLocks noGrp="1" noChangeAspect="1" noChangeArrowheads="1"/>
          </p:cNvPicPr>
          <p:nvPr>
            <p:ph idx="1"/>
          </p:nvPr>
        </p:nvPicPr>
        <p:blipFill>
          <a:blip r:embed="rId2"/>
          <a:srcRect/>
          <a:stretch>
            <a:fillRect/>
          </a:stretch>
        </p:blipFill>
        <p:spPr bwMode="auto">
          <a:xfrm>
            <a:off x="2819400" y="0"/>
            <a:ext cx="6324600" cy="3562350"/>
          </a:xfrm>
          <a:prstGeom prst="rect">
            <a:avLst/>
          </a:prstGeom>
          <a:noFill/>
        </p:spPr>
      </p:pic>
      <p:pic>
        <p:nvPicPr>
          <p:cNvPr id="7171" name="Picture 3" descr="E:\Erasmus+\صور زيارة الاوروبيين\IMG_20170405_142003.jpg"/>
          <p:cNvPicPr>
            <a:picLocks noChangeAspect="1" noChangeArrowheads="1"/>
          </p:cNvPicPr>
          <p:nvPr/>
        </p:nvPicPr>
        <p:blipFill>
          <a:blip r:embed="rId3" cstate="print"/>
          <a:srcRect/>
          <a:stretch>
            <a:fillRect/>
          </a:stretch>
        </p:blipFill>
        <p:spPr bwMode="auto">
          <a:xfrm>
            <a:off x="0" y="3250433"/>
            <a:ext cx="4810089" cy="360756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b="1" dirty="0" smtClean="0">
                <a:solidFill>
                  <a:srgbClr val="FF0000"/>
                </a:solidFill>
                <a:cs typeface="Times New Roman" pitchFamily="18" charset="0"/>
              </a:rPr>
              <a:t>Professional Development Schools</a:t>
            </a:r>
            <a:r>
              <a:rPr lang="en-US" dirty="0" smtClean="0">
                <a:cs typeface="Times New Roman" pitchFamily="18" charset="0"/>
              </a:rPr>
              <a:t> </a:t>
            </a:r>
            <a:endParaRPr lang="ar-EG" dirty="0" smtClean="0"/>
          </a:p>
        </p:txBody>
      </p:sp>
      <p:sp>
        <p:nvSpPr>
          <p:cNvPr id="3" name="Content Placeholder 2"/>
          <p:cNvSpPr>
            <a:spLocks noGrp="1"/>
          </p:cNvSpPr>
          <p:nvPr>
            <p:ph idx="1"/>
          </p:nvPr>
        </p:nvSpPr>
        <p:spPr/>
        <p:txBody>
          <a:bodyPr>
            <a:normAutofit/>
          </a:bodyPr>
          <a:lstStyle/>
          <a:p>
            <a:pPr marL="0" indent="0" algn="l" rtl="0">
              <a:buNone/>
              <a:defRPr/>
            </a:pPr>
            <a:r>
              <a:rPr lang="en-US" b="1" u="sng" dirty="0" err="1" smtClean="0">
                <a:cs typeface="Times New Roman" pitchFamily="18" charset="0"/>
              </a:rPr>
              <a:t>Helwan</a:t>
            </a:r>
            <a:r>
              <a:rPr lang="en-US" b="1" u="sng" dirty="0" smtClean="0">
                <a:cs typeface="Times New Roman" pitchFamily="18" charset="0"/>
              </a:rPr>
              <a:t> Educational Administration</a:t>
            </a:r>
          </a:p>
          <a:p>
            <a:pPr marL="514350" indent="-514350" algn="l" rtl="0">
              <a:buFont typeface="+mj-lt"/>
              <a:buAutoNum type="arabicPeriod"/>
              <a:defRPr/>
            </a:pPr>
            <a:r>
              <a:rPr lang="en-US" b="1" dirty="0" smtClean="0">
                <a:cs typeface="Times New Roman" pitchFamily="18" charset="0"/>
              </a:rPr>
              <a:t> </a:t>
            </a:r>
            <a:r>
              <a:rPr lang="en-US" dirty="0" smtClean="0">
                <a:cs typeface="Times New Roman" pitchFamily="18" charset="0"/>
              </a:rPr>
              <a:t>El- Sadat Preparatory School</a:t>
            </a:r>
          </a:p>
          <a:p>
            <a:pPr marL="514350" indent="-514350" algn="l" rtl="0">
              <a:buFont typeface="+mj-lt"/>
              <a:buAutoNum type="arabicPeriod"/>
              <a:defRPr/>
            </a:pPr>
            <a:r>
              <a:rPr lang="en-US" dirty="0" smtClean="0">
                <a:cs typeface="Times New Roman" pitchFamily="18" charset="0"/>
              </a:rPr>
              <a:t>Om El- </a:t>
            </a:r>
            <a:r>
              <a:rPr lang="en-US" dirty="0" err="1" smtClean="0">
                <a:cs typeface="Times New Roman" pitchFamily="18" charset="0"/>
              </a:rPr>
              <a:t>abtal</a:t>
            </a:r>
            <a:r>
              <a:rPr lang="en-US" dirty="0" smtClean="0">
                <a:cs typeface="Times New Roman" pitchFamily="18" charset="0"/>
              </a:rPr>
              <a:t>  Preparatory School</a:t>
            </a:r>
          </a:p>
          <a:p>
            <a:pPr marL="514350" indent="-514350" algn="l" rtl="0">
              <a:buFont typeface="+mj-lt"/>
              <a:buAutoNum type="arabicPeriod"/>
              <a:defRPr/>
            </a:pPr>
            <a:r>
              <a:rPr lang="en-US" dirty="0" err="1" smtClean="0">
                <a:cs typeface="Times New Roman" pitchFamily="18" charset="0"/>
              </a:rPr>
              <a:t>Helwan</a:t>
            </a:r>
            <a:r>
              <a:rPr lang="en-US" dirty="0" smtClean="0">
                <a:cs typeface="Times New Roman" pitchFamily="18" charset="0"/>
              </a:rPr>
              <a:t> </a:t>
            </a:r>
            <a:r>
              <a:rPr lang="en-US" dirty="0" err="1" smtClean="0">
                <a:cs typeface="Times New Roman" pitchFamily="18" charset="0"/>
              </a:rPr>
              <a:t>Elkadeema</a:t>
            </a:r>
            <a:r>
              <a:rPr lang="en-US" dirty="0" smtClean="0">
                <a:cs typeface="Times New Roman" pitchFamily="18" charset="0"/>
              </a:rPr>
              <a:t> Primary School.</a:t>
            </a:r>
          </a:p>
          <a:p>
            <a:pPr marL="514350" indent="-514350" algn="l" rtl="0">
              <a:buFont typeface="+mj-lt"/>
              <a:buAutoNum type="arabicPeriod"/>
              <a:defRPr/>
            </a:pPr>
            <a:r>
              <a:rPr lang="en-US" dirty="0" err="1" smtClean="0">
                <a:cs typeface="Times New Roman" pitchFamily="18" charset="0"/>
              </a:rPr>
              <a:t>Hoda</a:t>
            </a:r>
            <a:r>
              <a:rPr lang="en-US" dirty="0" smtClean="0">
                <a:cs typeface="Times New Roman" pitchFamily="18" charset="0"/>
              </a:rPr>
              <a:t> </a:t>
            </a:r>
            <a:r>
              <a:rPr lang="en-US" dirty="0" err="1" smtClean="0">
                <a:cs typeface="Times New Roman" pitchFamily="18" charset="0"/>
              </a:rPr>
              <a:t>Shaarawy</a:t>
            </a:r>
            <a:r>
              <a:rPr lang="en-US" dirty="0" smtClean="0">
                <a:cs typeface="Times New Roman" pitchFamily="18" charset="0"/>
              </a:rPr>
              <a:t> state school</a:t>
            </a:r>
            <a:br>
              <a:rPr lang="en-US" dirty="0" smtClean="0">
                <a:cs typeface="Times New Roman" pitchFamily="18" charset="0"/>
              </a:rPr>
            </a:br>
            <a:r>
              <a:rPr lang="en-US" dirty="0" smtClean="0">
                <a:cs typeface="Times New Roman" pitchFamily="18" charset="0"/>
              </a:rPr>
              <a:t>( Primary- Preparatory- Secondary</a:t>
            </a:r>
          </a:p>
          <a:p>
            <a:pPr marL="0" indent="0" algn="l" rtl="0">
              <a:buNone/>
              <a:defRPr/>
            </a:pPr>
            <a:endParaRPr lang="en-US" altLang="ar-EG"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8194" name="Picture 2" descr="E:\Erasmus+\صور زيارة الاوروبيين\IMG-20170405-WA0060.jpg"/>
          <p:cNvPicPr>
            <a:picLocks noGrp="1" noChangeAspect="1" noChangeArrowheads="1"/>
          </p:cNvPicPr>
          <p:nvPr>
            <p:ph idx="1"/>
          </p:nvPr>
        </p:nvPicPr>
        <p:blipFill>
          <a:blip r:embed="rId2"/>
          <a:srcRect/>
          <a:stretch>
            <a:fillRect/>
          </a:stretch>
        </p:blipFill>
        <p:spPr bwMode="auto">
          <a:xfrm>
            <a:off x="2819400" y="0"/>
            <a:ext cx="6324600" cy="3562350"/>
          </a:xfrm>
          <a:prstGeom prst="rect">
            <a:avLst/>
          </a:prstGeom>
          <a:noFill/>
        </p:spPr>
      </p:pic>
      <p:pic>
        <p:nvPicPr>
          <p:cNvPr id="8195" name="Picture 3" descr="E:\Erasmus+\صور زيارة الاوروبيين\IMG-20170405-WA0061.jpg"/>
          <p:cNvPicPr>
            <a:picLocks noChangeAspect="1" noChangeArrowheads="1"/>
          </p:cNvPicPr>
          <p:nvPr/>
        </p:nvPicPr>
        <p:blipFill>
          <a:blip r:embed="rId3"/>
          <a:srcRect/>
          <a:stretch>
            <a:fillRect/>
          </a:stretch>
        </p:blipFill>
        <p:spPr bwMode="auto">
          <a:xfrm>
            <a:off x="0" y="3643314"/>
            <a:ext cx="5707357" cy="321468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Common understanding amongst EU and EG partners was reached </a:t>
            </a:r>
            <a:endParaRPr lang="ar-EG" dirty="0">
              <a:solidFill>
                <a:srgbClr val="FF0000"/>
              </a:solidFill>
            </a:endParaRPr>
          </a:p>
        </p:txBody>
      </p:sp>
      <p:pic>
        <p:nvPicPr>
          <p:cNvPr id="9218" name="Picture 2" descr="E:\Erasmus+\صور زيارة الاوروبيين\IMG-20170405-WA0094.jpg"/>
          <p:cNvPicPr>
            <a:picLocks noGrp="1" noChangeAspect="1" noChangeArrowheads="1"/>
          </p:cNvPicPr>
          <p:nvPr>
            <p:ph idx="1"/>
          </p:nvPr>
        </p:nvPicPr>
        <p:blipFill>
          <a:blip r:embed="rId2"/>
          <a:srcRect/>
          <a:stretch>
            <a:fillRect/>
          </a:stretch>
        </p:blipFill>
        <p:spPr bwMode="auto">
          <a:xfrm>
            <a:off x="0" y="1500174"/>
            <a:ext cx="6324600" cy="3562350"/>
          </a:xfrm>
          <a:prstGeom prst="rect">
            <a:avLst/>
          </a:prstGeom>
          <a:noFill/>
        </p:spPr>
      </p:pic>
      <p:pic>
        <p:nvPicPr>
          <p:cNvPr id="9220" name="Picture 4" descr="E:\Erasmus+\صور زيارة الاوروبيين\IMG-20170405-WA0086.jpg"/>
          <p:cNvPicPr>
            <a:picLocks noChangeAspect="1" noChangeArrowheads="1"/>
          </p:cNvPicPr>
          <p:nvPr/>
        </p:nvPicPr>
        <p:blipFill>
          <a:blip r:embed="rId3"/>
          <a:srcRect/>
          <a:stretch>
            <a:fillRect/>
          </a:stretch>
        </p:blipFill>
        <p:spPr bwMode="auto">
          <a:xfrm>
            <a:off x="4214810" y="4081618"/>
            <a:ext cx="4929190" cy="277638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Language  &amp; Culture </a:t>
            </a:r>
            <a:endParaRPr lang="ar-EG" dirty="0">
              <a:solidFill>
                <a:srgbClr val="FF0000"/>
              </a:solidFill>
            </a:endParaRPr>
          </a:p>
        </p:txBody>
      </p:sp>
      <p:sp>
        <p:nvSpPr>
          <p:cNvPr id="3" name="Content Placeholder 2"/>
          <p:cNvSpPr>
            <a:spLocks noGrp="1"/>
          </p:cNvSpPr>
          <p:nvPr>
            <p:ph idx="1"/>
          </p:nvPr>
        </p:nvSpPr>
        <p:spPr/>
        <p:txBody>
          <a:bodyPr/>
          <a:lstStyle/>
          <a:p>
            <a:pPr algn="l" rtl="0"/>
            <a:r>
              <a:rPr lang="en-US" dirty="0" smtClean="0"/>
              <a:t>Nobody felt that the language was a barrier</a:t>
            </a:r>
          </a:p>
          <a:p>
            <a:pPr algn="l" rtl="0"/>
            <a:r>
              <a:rPr lang="en-US" dirty="0" smtClean="0"/>
              <a:t>No cultural sensitivity</a:t>
            </a:r>
          </a:p>
          <a:p>
            <a:pPr algn="l" rtl="0"/>
            <a:r>
              <a:rPr lang="en-US" dirty="0" smtClean="0"/>
              <a:t>Evidences:</a:t>
            </a:r>
          </a:p>
          <a:p>
            <a:pPr algn="l" rtl="0">
              <a:buNone/>
            </a:pPr>
            <a:r>
              <a:rPr lang="en-US" dirty="0" smtClean="0"/>
              <a:t>Collaborative group works</a:t>
            </a:r>
          </a:p>
          <a:p>
            <a:pPr algn="l" rtl="0">
              <a:buNone/>
            </a:pPr>
            <a:r>
              <a:rPr lang="en-US" dirty="0" smtClean="0"/>
              <a:t>Interactive focus groups</a:t>
            </a:r>
          </a:p>
          <a:p>
            <a:pPr algn="l" rtl="0">
              <a:buNone/>
            </a:pPr>
            <a:endParaRPr lang="ar-EG" dirty="0"/>
          </a:p>
        </p:txBody>
      </p:sp>
      <p:pic>
        <p:nvPicPr>
          <p:cNvPr id="4" name="Picture 3" descr="IMG_20170405_142014.jpg"/>
          <p:cNvPicPr>
            <a:picLocks noChangeAspect="1"/>
          </p:cNvPicPr>
          <p:nvPr/>
        </p:nvPicPr>
        <p:blipFill>
          <a:blip r:embed="rId2" cstate="print"/>
          <a:stretch>
            <a:fillRect/>
          </a:stretch>
        </p:blipFill>
        <p:spPr>
          <a:xfrm>
            <a:off x="5214942" y="3911206"/>
            <a:ext cx="3929058" cy="294679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Organization</a:t>
            </a:r>
            <a:endParaRPr lang="ar-EG" dirty="0">
              <a:solidFill>
                <a:srgbClr val="FF0000"/>
              </a:solidFill>
            </a:endParaRPr>
          </a:p>
        </p:txBody>
      </p:sp>
      <p:sp>
        <p:nvSpPr>
          <p:cNvPr id="3" name="Content Placeholder 2"/>
          <p:cNvSpPr>
            <a:spLocks noGrp="1"/>
          </p:cNvSpPr>
          <p:nvPr>
            <p:ph idx="1"/>
          </p:nvPr>
        </p:nvSpPr>
        <p:spPr/>
        <p:txBody>
          <a:bodyPr/>
          <a:lstStyle/>
          <a:p>
            <a:pPr algn="l" rtl="0">
              <a:buNone/>
            </a:pPr>
            <a:r>
              <a:rPr lang="en-US" dirty="0" smtClean="0"/>
              <a:t>All Facilities were available:</a:t>
            </a:r>
          </a:p>
          <a:p>
            <a:pPr algn="l" rtl="0"/>
            <a:r>
              <a:rPr lang="en-US" dirty="0" smtClean="0"/>
              <a:t>PCs and </a:t>
            </a:r>
            <a:r>
              <a:rPr lang="en-US" dirty="0" err="1" smtClean="0"/>
              <a:t>wifi</a:t>
            </a:r>
            <a:r>
              <a:rPr lang="en-US" dirty="0" smtClean="0"/>
              <a:t> connection.</a:t>
            </a:r>
          </a:p>
          <a:p>
            <a:pPr algn="l" rtl="0"/>
            <a:r>
              <a:rPr lang="en-US" dirty="0" smtClean="0"/>
              <a:t>Laptops.</a:t>
            </a:r>
          </a:p>
          <a:p>
            <a:pPr algn="l" rtl="0"/>
            <a:r>
              <a:rPr lang="en-US" dirty="0" smtClean="0"/>
              <a:t>Data show.</a:t>
            </a:r>
          </a:p>
          <a:p>
            <a:pPr algn="l" rtl="0"/>
            <a:r>
              <a:rPr lang="en-US" dirty="0" smtClean="0"/>
              <a:t>Printer.</a:t>
            </a:r>
          </a:p>
          <a:p>
            <a:pPr algn="l" rtl="0"/>
            <a:r>
              <a:rPr lang="en-US" dirty="0" smtClean="0"/>
              <a:t>photocopy machines.</a:t>
            </a:r>
          </a:p>
          <a:p>
            <a:pPr algn="l" rtl="0"/>
            <a:r>
              <a:rPr lang="en-US" dirty="0" smtClean="0"/>
              <a:t>white boards….etc.</a:t>
            </a:r>
            <a:endParaRPr lang="ar-E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Other points we would like to give feedback on</a:t>
            </a:r>
            <a:r>
              <a:rPr lang="en-US" dirty="0" smtClean="0"/>
              <a:t>:</a:t>
            </a:r>
            <a:endParaRPr lang="ar-EG" dirty="0"/>
          </a:p>
        </p:txBody>
      </p:sp>
      <p:sp>
        <p:nvSpPr>
          <p:cNvPr id="3" name="Content Placeholder 2"/>
          <p:cNvSpPr>
            <a:spLocks noGrp="1"/>
          </p:cNvSpPr>
          <p:nvPr>
            <p:ph idx="1"/>
          </p:nvPr>
        </p:nvSpPr>
        <p:spPr/>
        <p:txBody>
          <a:bodyPr/>
          <a:lstStyle/>
          <a:p>
            <a:pPr algn="l" rtl="0"/>
            <a:r>
              <a:rPr lang="en-US" dirty="0" smtClean="0"/>
              <a:t>The workshop based on literature rather than best practices in UK and Germany.</a:t>
            </a:r>
          </a:p>
          <a:p>
            <a:pPr algn="l" rtl="0"/>
            <a:r>
              <a:rPr lang="en-US" dirty="0" smtClean="0"/>
              <a:t>Not all the Egyptians expectations were fulfilled, the EU strategy depended on stimulating HU to take decision concerning the future plan rather than providing us with tools, documents, videos, or distinguished experience in their country.  </a:t>
            </a:r>
            <a:endParaRPr lang="ar-EG"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472518" cy="1143000"/>
          </a:xfrm>
        </p:spPr>
        <p:txBody>
          <a:bodyPr>
            <a:normAutofit fontScale="90000"/>
          </a:bodyPr>
          <a:lstStyle/>
          <a:p>
            <a:r>
              <a:rPr lang="en-US" b="1" dirty="0" smtClean="0">
                <a:solidFill>
                  <a:srgbClr val="FF0000"/>
                </a:solidFill>
              </a:rPr>
              <a:t/>
            </a:r>
            <a:br>
              <a:rPr lang="en-US" b="1" dirty="0" smtClean="0">
                <a:solidFill>
                  <a:srgbClr val="FF0000"/>
                </a:solidFill>
              </a:rPr>
            </a:br>
            <a:r>
              <a:rPr lang="en-US" sz="4000" b="1" dirty="0" smtClean="0">
                <a:solidFill>
                  <a:srgbClr val="FF0000"/>
                </a:solidFill>
              </a:rPr>
              <a:t>Next steps from HU team point of view:</a:t>
            </a:r>
            <a:r>
              <a:rPr lang="en-US" sz="4000" dirty="0" smtClean="0">
                <a:solidFill>
                  <a:srgbClr val="FF0000"/>
                </a:solidFill>
              </a:rPr>
              <a:t/>
            </a:r>
            <a:br>
              <a:rPr lang="en-US" sz="4000" dirty="0" smtClean="0">
                <a:solidFill>
                  <a:srgbClr val="FF0000"/>
                </a:solidFill>
              </a:rPr>
            </a:br>
            <a:endParaRPr lang="ar-EG" dirty="0">
              <a:solidFill>
                <a:srgbClr val="FF0000"/>
              </a:solidFill>
            </a:endParaRPr>
          </a:p>
        </p:txBody>
      </p:sp>
      <p:sp>
        <p:nvSpPr>
          <p:cNvPr id="3" name="Content Placeholder 2"/>
          <p:cNvSpPr>
            <a:spLocks noGrp="1"/>
          </p:cNvSpPr>
          <p:nvPr>
            <p:ph idx="1"/>
          </p:nvPr>
        </p:nvSpPr>
        <p:spPr/>
        <p:txBody>
          <a:bodyPr/>
          <a:lstStyle/>
          <a:p>
            <a:pPr algn="l" rtl="0"/>
            <a:r>
              <a:rPr lang="en-US" dirty="0" smtClean="0"/>
              <a:t>Training teachers to be mentors.</a:t>
            </a:r>
          </a:p>
          <a:p>
            <a:pPr algn="l" rtl="0"/>
            <a:r>
              <a:rPr lang="en-US" dirty="0" smtClean="0"/>
              <a:t>Determine needs assessment tools.</a:t>
            </a:r>
          </a:p>
          <a:p>
            <a:pPr algn="l" rtl="0"/>
            <a:r>
              <a:rPr lang="en-US" dirty="0" smtClean="0"/>
              <a:t>Conduct needs assessment.</a:t>
            </a:r>
          </a:p>
          <a:p>
            <a:pPr algn="l" rtl="0"/>
            <a:r>
              <a:rPr lang="en-US" dirty="0" smtClean="0"/>
              <a:t>Collect and analyze data.</a:t>
            </a:r>
          </a:p>
          <a:p>
            <a:pPr algn="l" rtl="0"/>
            <a:r>
              <a:rPr lang="en-US" dirty="0" smtClean="0"/>
              <a:t>Develop professional learning communities.</a:t>
            </a:r>
          </a:p>
          <a:p>
            <a:pPr algn="l" rtl="0"/>
            <a:r>
              <a:rPr lang="en-US" dirty="0" smtClean="0"/>
              <a:t>Social Responsibility of the university towards schools.</a:t>
            </a:r>
          </a:p>
          <a:p>
            <a:pPr algn="l" rtl="0"/>
            <a:endParaRPr lang="ar-EG"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Areas that need more concentration </a:t>
            </a:r>
            <a:r>
              <a:rPr lang="en-US" dirty="0" smtClean="0"/>
              <a:t/>
            </a:r>
            <a:br>
              <a:rPr lang="en-US" dirty="0" smtClean="0"/>
            </a:br>
            <a:endParaRPr lang="ar-EG" dirty="0"/>
          </a:p>
        </p:txBody>
      </p:sp>
      <p:sp>
        <p:nvSpPr>
          <p:cNvPr id="3" name="Content Placeholder 2"/>
          <p:cNvSpPr>
            <a:spLocks noGrp="1"/>
          </p:cNvSpPr>
          <p:nvPr>
            <p:ph idx="1"/>
          </p:nvPr>
        </p:nvSpPr>
        <p:spPr/>
        <p:txBody>
          <a:bodyPr/>
          <a:lstStyle/>
          <a:p>
            <a:pPr algn="l" rtl="0"/>
            <a:r>
              <a:rPr lang="en-US" dirty="0" smtClean="0"/>
              <a:t>Ethnography Research.</a:t>
            </a:r>
          </a:p>
          <a:p>
            <a:pPr algn="l" rtl="0"/>
            <a:r>
              <a:rPr lang="en-US" dirty="0" smtClean="0"/>
              <a:t>Quality Assurance in schools.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FF0000"/>
                </a:solidFill>
              </a:rPr>
              <a:t>Ideas for the visits that will take place in EU.</a:t>
            </a:r>
            <a:r>
              <a:rPr lang="en-US" dirty="0" smtClean="0"/>
              <a:t/>
            </a:r>
            <a:br>
              <a:rPr lang="en-US" dirty="0" smtClean="0"/>
            </a:br>
            <a:endParaRPr lang="ar-EG" dirty="0"/>
          </a:p>
        </p:txBody>
      </p:sp>
      <p:sp>
        <p:nvSpPr>
          <p:cNvPr id="3" name="Content Placeholder 2"/>
          <p:cNvSpPr>
            <a:spLocks noGrp="1"/>
          </p:cNvSpPr>
          <p:nvPr>
            <p:ph idx="1"/>
          </p:nvPr>
        </p:nvSpPr>
        <p:spPr/>
        <p:txBody>
          <a:bodyPr/>
          <a:lstStyle/>
          <a:p>
            <a:pPr algn="l" rtl="0"/>
            <a:r>
              <a:rPr lang="en-US" dirty="0" smtClean="0"/>
              <a:t>Best practices in schools.</a:t>
            </a:r>
          </a:p>
          <a:p>
            <a:pPr algn="l" rtl="0"/>
            <a:r>
              <a:rPr lang="en-US" dirty="0" smtClean="0"/>
              <a:t>School visits.</a:t>
            </a:r>
          </a:p>
          <a:p>
            <a:pPr algn="l" rtl="0"/>
            <a:r>
              <a:rPr lang="en-US" dirty="0" smtClean="0"/>
              <a:t>Quality assurance system of PLCs.</a:t>
            </a:r>
          </a:p>
          <a:p>
            <a:pPr algn="l" rtl="0"/>
            <a:r>
              <a:rPr lang="en-US" dirty="0" smtClean="0"/>
              <a:t>Meetings with mentors, members of PLCs.</a:t>
            </a:r>
          </a:p>
          <a:p>
            <a:pPr algn="l" rtl="0"/>
            <a:r>
              <a:rPr lang="en-US" dirty="0" smtClean="0"/>
              <a:t>Documentation of PLCs activities.</a:t>
            </a:r>
          </a:p>
          <a:p>
            <a:pPr algn="l" rtl="0"/>
            <a:r>
              <a:rPr lang="en-US" dirty="0" smtClean="0"/>
              <a:t>Sharing videos and interactive materials instead of theoretical presentation.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Future Plan</a:t>
            </a:r>
            <a:endParaRPr lang="ar-EG" b="1" dirty="0">
              <a:solidFill>
                <a:srgbClr val="FF0000"/>
              </a:solidFill>
            </a:endParaRPr>
          </a:p>
        </p:txBody>
      </p:sp>
      <p:sp>
        <p:nvSpPr>
          <p:cNvPr id="3" name="Content Placeholder 2"/>
          <p:cNvSpPr>
            <a:spLocks noGrp="1"/>
          </p:cNvSpPr>
          <p:nvPr>
            <p:ph idx="1"/>
          </p:nvPr>
        </p:nvSpPr>
        <p:spPr/>
        <p:txBody>
          <a:bodyPr>
            <a:normAutofit/>
          </a:bodyPr>
          <a:lstStyle/>
          <a:p>
            <a:pPr algn="l" rtl="0"/>
            <a:r>
              <a:rPr lang="en-US" dirty="0" smtClean="0"/>
              <a:t>Communicate with the schools teams to clarify the goals of needs assessment:</a:t>
            </a:r>
          </a:p>
          <a:p>
            <a:pPr algn="l" rtl="0">
              <a:buNone/>
            </a:pPr>
            <a:endParaRPr lang="en-US" dirty="0" smtClean="0"/>
          </a:p>
        </p:txBody>
      </p:sp>
      <p:graphicFrame>
        <p:nvGraphicFramePr>
          <p:cNvPr id="4" name="Diagram 3"/>
          <p:cNvGraphicFramePr/>
          <p:nvPr/>
        </p:nvGraphicFramePr>
        <p:xfrm>
          <a:off x="0" y="2857496"/>
          <a:ext cx="8786842"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dirty="0"/>
          </a:p>
        </p:txBody>
      </p:sp>
      <p:sp>
        <p:nvSpPr>
          <p:cNvPr id="3" name="Content Placeholder 2"/>
          <p:cNvSpPr>
            <a:spLocks noGrp="1"/>
          </p:cNvSpPr>
          <p:nvPr>
            <p:ph idx="1"/>
          </p:nvPr>
        </p:nvSpPr>
        <p:spPr>
          <a:xfrm>
            <a:off x="457200" y="1600200"/>
            <a:ext cx="8229600" cy="4900634"/>
          </a:xfrm>
        </p:spPr>
        <p:txBody>
          <a:bodyPr>
            <a:normAutofit fontScale="77500" lnSpcReduction="20000"/>
          </a:bodyPr>
          <a:lstStyle/>
          <a:p>
            <a:pPr algn="l" rtl="0"/>
            <a:r>
              <a:rPr lang="en-US" dirty="0" smtClean="0"/>
              <a:t>Determine the target group in schools, classification of the groups.</a:t>
            </a:r>
          </a:p>
          <a:p>
            <a:pPr algn="l" rtl="0"/>
            <a:r>
              <a:rPr lang="en-US" dirty="0" smtClean="0"/>
              <a:t>Assign  a needs assessment committee.</a:t>
            </a:r>
          </a:p>
          <a:p>
            <a:pPr algn="l" rtl="0"/>
            <a:r>
              <a:rPr lang="en-US" dirty="0" smtClean="0"/>
              <a:t>Schedule of reporting.</a:t>
            </a:r>
          </a:p>
          <a:p>
            <a:pPr algn="l" rtl="0"/>
            <a:r>
              <a:rPr lang="en-US" dirty="0" smtClean="0"/>
              <a:t>Prepare data collection templates.</a:t>
            </a:r>
          </a:p>
          <a:p>
            <a:pPr algn="l" rtl="0"/>
            <a:r>
              <a:rPr lang="en-US" dirty="0" smtClean="0"/>
              <a:t>Conduct needs assessment.</a:t>
            </a:r>
          </a:p>
          <a:p>
            <a:pPr algn="l" rtl="0"/>
            <a:r>
              <a:rPr lang="en-US" dirty="0" smtClean="0"/>
              <a:t>Organize the training needs in priorities.</a:t>
            </a:r>
          </a:p>
          <a:p>
            <a:pPr algn="l" rtl="0"/>
            <a:r>
              <a:rPr lang="en-US" dirty="0" smtClean="0"/>
              <a:t>Data analysis.</a:t>
            </a:r>
          </a:p>
          <a:p>
            <a:pPr algn="l" rtl="0"/>
            <a:r>
              <a:rPr lang="en-US" dirty="0" smtClean="0"/>
              <a:t>Determine the gap between the current status and the desired.</a:t>
            </a:r>
          </a:p>
          <a:p>
            <a:pPr algn="l" rtl="0"/>
            <a:r>
              <a:rPr lang="en-US" dirty="0" smtClean="0"/>
              <a:t>Organizing focus group with the school team to decide the best delivery system of training.</a:t>
            </a:r>
          </a:p>
          <a:p>
            <a:pPr algn="l" rtl="0"/>
            <a:r>
              <a:rPr lang="en-US" dirty="0" smtClean="0"/>
              <a:t>Prepare a report.</a:t>
            </a:r>
          </a:p>
          <a:p>
            <a:endParaRPr lang="ar-E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ar-EG" dirty="0" smtClean="0"/>
          </a:p>
        </p:txBody>
      </p:sp>
      <p:sp>
        <p:nvSpPr>
          <p:cNvPr id="23555" name="Content Placeholder 2"/>
          <p:cNvSpPr>
            <a:spLocks noGrp="1"/>
          </p:cNvSpPr>
          <p:nvPr>
            <p:ph idx="1"/>
          </p:nvPr>
        </p:nvSpPr>
        <p:spPr>
          <a:xfrm>
            <a:off x="457200" y="357166"/>
            <a:ext cx="8229600" cy="6215106"/>
          </a:xfrm>
        </p:spPr>
        <p:txBody>
          <a:bodyPr>
            <a:normAutofit fontScale="47500" lnSpcReduction="20000"/>
          </a:bodyPr>
          <a:lstStyle/>
          <a:p>
            <a:pPr algn="l" rtl="0">
              <a:buNone/>
            </a:pPr>
            <a:r>
              <a:rPr lang="en-US" altLang="ar-EG" sz="5900" b="1" u="sng" dirty="0" smtClean="0"/>
              <a:t>15</a:t>
            </a:r>
            <a:r>
              <a:rPr lang="en-US" altLang="ar-EG" sz="5900" b="1" u="sng" baseline="30000" dirty="0" smtClean="0"/>
              <a:t>th</a:t>
            </a:r>
            <a:r>
              <a:rPr lang="en-US" altLang="ar-EG" sz="5900" b="1" u="sng" dirty="0" smtClean="0"/>
              <a:t> of May Educational Administration</a:t>
            </a:r>
            <a:endParaRPr lang="ar-EG" altLang="ar-EG" sz="5900" b="1" u="sng" dirty="0" smtClean="0"/>
          </a:p>
          <a:p>
            <a:pPr algn="l" rtl="0">
              <a:buNone/>
            </a:pPr>
            <a:r>
              <a:rPr lang="en-US" altLang="ar-EG" sz="5900" dirty="0" smtClean="0"/>
              <a:t>5- </a:t>
            </a:r>
            <a:r>
              <a:rPr lang="en-US" altLang="ar-EG" sz="5900" dirty="0" err="1" smtClean="0"/>
              <a:t>Zaid</a:t>
            </a:r>
            <a:r>
              <a:rPr lang="en-US" altLang="ar-EG" sz="5900" dirty="0" smtClean="0"/>
              <a:t> </a:t>
            </a:r>
            <a:r>
              <a:rPr lang="en-US" altLang="ar-EG" sz="5900" dirty="0" err="1" smtClean="0"/>
              <a:t>Ibn</a:t>
            </a:r>
            <a:r>
              <a:rPr lang="en-US" altLang="ar-EG" sz="5900" dirty="0" smtClean="0"/>
              <a:t> </a:t>
            </a:r>
            <a:r>
              <a:rPr lang="en-US" altLang="ar-EG" sz="5900" dirty="0" err="1" smtClean="0"/>
              <a:t>Elharesa</a:t>
            </a:r>
            <a:r>
              <a:rPr lang="en-US" altLang="ar-EG" sz="5900" dirty="0" smtClean="0"/>
              <a:t> Secondary School</a:t>
            </a:r>
            <a:r>
              <a:rPr lang="en-US" sz="5900" dirty="0" smtClean="0">
                <a:cs typeface="Arial" pitchFamily="34" charset="0"/>
              </a:rPr>
              <a:t>.</a:t>
            </a:r>
          </a:p>
          <a:p>
            <a:pPr algn="l" rtl="0">
              <a:buNone/>
            </a:pPr>
            <a:endParaRPr lang="en-US" sz="5900" dirty="0" smtClean="0">
              <a:cs typeface="Arial" pitchFamily="34" charset="0"/>
            </a:endParaRPr>
          </a:p>
          <a:p>
            <a:pPr marL="0" indent="0" algn="l" rtl="0">
              <a:buNone/>
              <a:defRPr/>
            </a:pPr>
            <a:r>
              <a:rPr lang="en-US" altLang="ar-EG" sz="5900" b="1" u="sng" dirty="0" smtClean="0"/>
              <a:t>EL </a:t>
            </a:r>
            <a:r>
              <a:rPr lang="en-US" altLang="ar-EG" sz="5900" b="1" u="sng" dirty="0" err="1" smtClean="0"/>
              <a:t>Tebbin</a:t>
            </a:r>
            <a:r>
              <a:rPr lang="en-US" altLang="ar-EG" sz="5900" b="1" u="sng" dirty="0" smtClean="0"/>
              <a:t> Educational Administration</a:t>
            </a:r>
            <a:endParaRPr lang="ar-EG" altLang="ar-EG" sz="5900" b="1" u="sng" dirty="0" smtClean="0"/>
          </a:p>
          <a:p>
            <a:pPr marL="0" indent="0" algn="l" rtl="0">
              <a:buNone/>
              <a:defRPr/>
            </a:pPr>
            <a:r>
              <a:rPr lang="en-US" altLang="ar-EG" sz="5900" dirty="0" smtClean="0"/>
              <a:t> 6- </a:t>
            </a:r>
            <a:r>
              <a:rPr lang="en-US" altLang="ar-EG" sz="5900" dirty="0" err="1" smtClean="0"/>
              <a:t>Khaled</a:t>
            </a:r>
            <a:r>
              <a:rPr lang="en-US" altLang="ar-EG" sz="5900" dirty="0" smtClean="0"/>
              <a:t> </a:t>
            </a:r>
            <a:r>
              <a:rPr lang="en-US" altLang="ar-EG" sz="5900" dirty="0" err="1" smtClean="0"/>
              <a:t>Ibn</a:t>
            </a:r>
            <a:r>
              <a:rPr lang="en-US" altLang="ar-EG" sz="5900" dirty="0" smtClean="0"/>
              <a:t> </a:t>
            </a:r>
            <a:r>
              <a:rPr lang="en-US" altLang="ar-EG" sz="5900" dirty="0" err="1" smtClean="0"/>
              <a:t>Alwaleed</a:t>
            </a:r>
            <a:r>
              <a:rPr lang="en-US" altLang="ar-EG" sz="5900" dirty="0" smtClean="0"/>
              <a:t> Primary School</a:t>
            </a:r>
          </a:p>
          <a:p>
            <a:pPr marL="0" indent="0" algn="l" rtl="0">
              <a:buNone/>
              <a:defRPr/>
            </a:pPr>
            <a:endParaRPr lang="en-US" altLang="ar-EG" sz="5900" dirty="0" smtClean="0"/>
          </a:p>
          <a:p>
            <a:pPr marL="0" indent="0" algn="l" rtl="0">
              <a:buNone/>
              <a:defRPr/>
            </a:pPr>
            <a:r>
              <a:rPr lang="en-US" altLang="ar-EG" sz="5900" b="1" u="sng" dirty="0" err="1" smtClean="0"/>
              <a:t>Maadi</a:t>
            </a:r>
            <a:r>
              <a:rPr lang="en-US" altLang="ar-EG" sz="5900" b="1" u="sng" dirty="0" smtClean="0"/>
              <a:t> Educational Administration</a:t>
            </a:r>
            <a:endParaRPr lang="ar-EG" altLang="ar-EG" sz="5900" b="1" u="sng" dirty="0" smtClean="0"/>
          </a:p>
          <a:p>
            <a:pPr algn="l" rtl="0">
              <a:buNone/>
            </a:pPr>
            <a:r>
              <a:rPr lang="en-US" altLang="ar-EG" sz="5900" dirty="0" smtClean="0"/>
              <a:t>7- El </a:t>
            </a:r>
            <a:r>
              <a:rPr lang="en-US" altLang="ar-EG" sz="5900" dirty="0" err="1" smtClean="0"/>
              <a:t>Maadi</a:t>
            </a:r>
            <a:r>
              <a:rPr lang="en-US" altLang="ar-EG" sz="5900" dirty="0" smtClean="0"/>
              <a:t> School Secondary</a:t>
            </a:r>
          </a:p>
          <a:p>
            <a:pPr algn="l" rtl="0">
              <a:buNone/>
            </a:pPr>
            <a:endParaRPr lang="en-US" altLang="ar-EG" sz="5900" b="1" dirty="0" smtClean="0"/>
          </a:p>
          <a:p>
            <a:pPr algn="l" rtl="0">
              <a:buNone/>
            </a:pPr>
            <a:r>
              <a:rPr lang="en-US" altLang="ar-EG" sz="5900" b="1" u="sng" dirty="0" smtClean="0"/>
              <a:t>Al </a:t>
            </a:r>
            <a:r>
              <a:rPr lang="en-US" altLang="ar-EG" sz="5900" b="1" u="sng" dirty="0" err="1" smtClean="0"/>
              <a:t>Masarah</a:t>
            </a:r>
            <a:r>
              <a:rPr lang="en-US" altLang="ar-EG" sz="5900" b="1" u="sng" dirty="0" smtClean="0"/>
              <a:t> Educational Administration</a:t>
            </a:r>
            <a:endParaRPr lang="ar-EG" altLang="ar-EG" sz="5900" b="1" u="sng" dirty="0" smtClean="0"/>
          </a:p>
          <a:p>
            <a:pPr algn="l" rtl="0">
              <a:buNone/>
            </a:pPr>
            <a:r>
              <a:rPr lang="en-US" altLang="ar-EG" sz="5900" dirty="0" smtClean="0"/>
              <a:t> 8- </a:t>
            </a:r>
            <a:r>
              <a:rPr lang="en-US" altLang="ar-EG" sz="5900" dirty="0" err="1" smtClean="0"/>
              <a:t>Abobaker</a:t>
            </a:r>
            <a:r>
              <a:rPr lang="en-US" altLang="ar-EG" sz="5900" dirty="0" smtClean="0"/>
              <a:t> </a:t>
            </a:r>
            <a:r>
              <a:rPr lang="en-US" altLang="ar-EG" sz="5900" dirty="0" err="1" smtClean="0"/>
              <a:t>Elsedeek</a:t>
            </a:r>
            <a:r>
              <a:rPr lang="en-US" altLang="ar-EG" sz="5900" dirty="0" smtClean="0"/>
              <a:t> Primary School</a:t>
            </a:r>
          </a:p>
          <a:p>
            <a:pPr marL="0" indent="0" algn="l" rtl="0">
              <a:buNone/>
              <a:defRPr/>
            </a:pPr>
            <a:endParaRPr lang="en-US" altLang="ar-EG" sz="5900" dirty="0" smtClean="0"/>
          </a:p>
          <a:p>
            <a:pPr marL="0" indent="0" algn="l" rtl="0">
              <a:buNone/>
              <a:defRPr/>
            </a:pPr>
            <a:endParaRPr lang="en-US" altLang="ar-EG" b="1" dirty="0" smtClean="0"/>
          </a:p>
          <a:p>
            <a:pPr algn="l" rtl="0">
              <a:buNone/>
            </a:pPr>
            <a:endParaRPr lang="en-US" altLang="ar-EG" b="1" dirty="0" smtClean="0"/>
          </a:p>
          <a:p>
            <a:pPr marL="0" indent="0" algn="l" rtl="0">
              <a:buNone/>
              <a:defRPr/>
            </a:pPr>
            <a:r>
              <a:rPr lang="en-US" altLang="ar-EG" b="1" dirty="0" smtClean="0"/>
              <a:t> </a:t>
            </a:r>
            <a:r>
              <a:rPr lang="en-US" u="sng" dirty="0" smtClean="0">
                <a:cs typeface="Times New Roman" pitchFamily="18" charset="0"/>
              </a:rPr>
              <a:t/>
            </a:r>
            <a:br>
              <a:rPr lang="en-US" u="sng" dirty="0" smtClean="0">
                <a:cs typeface="Times New Roman" pitchFamily="18" charset="0"/>
              </a:rPr>
            </a:br>
            <a:r>
              <a:rPr lang="en-US" b="1" dirty="0" smtClean="0">
                <a:solidFill>
                  <a:srgbClr val="FF0000"/>
                </a:solidFill>
                <a:cs typeface="Times New Roman" pitchFamily="18" charset="0"/>
              </a:rPr>
              <a:t> </a:t>
            </a:r>
            <a:br>
              <a:rPr lang="en-US" b="1" dirty="0" smtClean="0">
                <a:solidFill>
                  <a:srgbClr val="FF0000"/>
                </a:solidFill>
                <a:cs typeface="Times New Roman" pitchFamily="18" charset="0"/>
              </a:rPr>
            </a:br>
            <a:endParaRPr lang="ar-EG" dirty="0" smtClean="0"/>
          </a:p>
          <a:p>
            <a:pPr algn="l" rtl="0"/>
            <a:endParaRPr lang="en-US" dirty="0" smtClean="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Challenges</a:t>
            </a:r>
            <a:endParaRPr lang="ar-EG" b="1" dirty="0">
              <a:solidFill>
                <a:srgbClr val="FF0000"/>
              </a:solidFill>
            </a:endParaRPr>
          </a:p>
        </p:txBody>
      </p:sp>
      <p:sp>
        <p:nvSpPr>
          <p:cNvPr id="3" name="Content Placeholder 2"/>
          <p:cNvSpPr>
            <a:spLocks noGrp="1"/>
          </p:cNvSpPr>
          <p:nvPr>
            <p:ph idx="1"/>
          </p:nvPr>
        </p:nvSpPr>
        <p:spPr/>
        <p:txBody>
          <a:bodyPr/>
          <a:lstStyle/>
          <a:p>
            <a:pPr algn="l" rtl="0"/>
            <a:r>
              <a:rPr lang="en-US" sz="4000" dirty="0" smtClean="0"/>
              <a:t>Timeline of needs assessment is critical.</a:t>
            </a:r>
          </a:p>
          <a:p>
            <a:pPr algn="l" rtl="0"/>
            <a:endParaRPr lang="en-US" sz="4000" dirty="0" smtClean="0"/>
          </a:p>
          <a:p>
            <a:pPr algn="l" rtl="0"/>
            <a:r>
              <a:rPr lang="en-US" sz="4000" dirty="0" smtClean="0"/>
              <a:t>Validity and honesty of responses.</a:t>
            </a:r>
          </a:p>
          <a:p>
            <a:pPr algn="l" rtl="0"/>
            <a:endParaRPr lang="ar-EG"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09600" y="152400"/>
            <a:ext cx="8534400" cy="632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53061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9916"/>
          </a:xfrm>
        </p:spPr>
        <p:txBody>
          <a:bodyPr>
            <a:normAutofit/>
          </a:bodyPr>
          <a:lstStyle/>
          <a:p>
            <a:r>
              <a:rPr lang="en-US" sz="6000" b="1" dirty="0" smtClean="0">
                <a:solidFill>
                  <a:srgbClr val="FF0000"/>
                </a:solidFill>
              </a:rPr>
              <a:t>Project Team</a:t>
            </a:r>
            <a:r>
              <a:rPr lang="ar-EG" sz="6000" b="1" dirty="0" smtClean="0">
                <a:solidFill>
                  <a:srgbClr val="FF0000"/>
                </a:solidFill>
              </a:rPr>
              <a:t/>
            </a:r>
            <a:br>
              <a:rPr lang="ar-EG" sz="6000" b="1" dirty="0" smtClean="0">
                <a:solidFill>
                  <a:srgbClr val="FF0000"/>
                </a:solidFill>
              </a:rPr>
            </a:br>
            <a:endParaRPr lang="ar-EG" sz="6000" dirty="0"/>
          </a:p>
        </p:txBody>
      </p:sp>
      <p:sp>
        <p:nvSpPr>
          <p:cNvPr id="3" name="Content Placeholder 2"/>
          <p:cNvSpPr>
            <a:spLocks noGrp="1"/>
          </p:cNvSpPr>
          <p:nvPr>
            <p:ph idx="1"/>
          </p:nvPr>
        </p:nvSpPr>
        <p:spPr/>
        <p:txBody>
          <a:bodyPr>
            <a:normAutofit/>
          </a:bodyPr>
          <a:lstStyle/>
          <a:p>
            <a:pPr algn="ctr">
              <a:buNone/>
            </a:pPr>
            <a:endParaRPr lang="ar-EG" sz="6000" b="1" dirty="0">
              <a:solidFill>
                <a:srgbClr val="FF0000"/>
              </a:solidFill>
            </a:endParaRPr>
          </a:p>
        </p:txBody>
      </p:sp>
      <p:pic>
        <p:nvPicPr>
          <p:cNvPr id="4" name="Picture 3" descr="slider_img_05.jpg"/>
          <p:cNvPicPr>
            <a:picLocks noChangeAspect="1"/>
          </p:cNvPicPr>
          <p:nvPr/>
        </p:nvPicPr>
        <p:blipFill>
          <a:blip r:embed="rId2"/>
          <a:stretch>
            <a:fillRect/>
          </a:stretch>
        </p:blipFill>
        <p:spPr>
          <a:xfrm>
            <a:off x="0" y="1285860"/>
            <a:ext cx="9144000" cy="487204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cs typeface="Arial" pitchFamily="34" charset="0"/>
              </a:rPr>
              <a:t>Needs Assessment Team:</a:t>
            </a:r>
            <a:endParaRPr lang="ar-EG" b="1" dirty="0">
              <a:solidFill>
                <a:srgbClr val="FF0000"/>
              </a:solidFill>
            </a:endParaRPr>
          </a:p>
        </p:txBody>
      </p:sp>
      <p:sp>
        <p:nvSpPr>
          <p:cNvPr id="3" name="Content Placeholder 2"/>
          <p:cNvSpPr>
            <a:spLocks noGrp="1"/>
          </p:cNvSpPr>
          <p:nvPr>
            <p:ph idx="1"/>
          </p:nvPr>
        </p:nvSpPr>
        <p:spPr/>
        <p:txBody>
          <a:bodyPr/>
          <a:lstStyle/>
          <a:p>
            <a:pPr algn="l" rtl="0"/>
            <a:r>
              <a:rPr lang="en-US" b="1" u="sng" dirty="0" smtClean="0"/>
              <a:t>Dr. Hassan </a:t>
            </a:r>
            <a:r>
              <a:rPr lang="en-US" b="1" u="sng" dirty="0" err="1" smtClean="0"/>
              <a:t>Makhlouf</a:t>
            </a:r>
            <a:r>
              <a:rPr lang="en-US" b="1" u="sng" dirty="0" smtClean="0"/>
              <a:t>:</a:t>
            </a:r>
          </a:p>
          <a:p>
            <a:pPr algn="l" rtl="0">
              <a:buNone/>
            </a:pPr>
            <a:r>
              <a:rPr lang="en-US" dirty="0" smtClean="0"/>
              <a:t>Assistant professor of Educational psychology.</a:t>
            </a:r>
          </a:p>
          <a:p>
            <a:pPr algn="l" rtl="0">
              <a:buNone/>
            </a:pPr>
            <a:r>
              <a:rPr lang="en-US" dirty="0" smtClean="0"/>
              <a:t>Director deputy of Assessment Unit in FOE.</a:t>
            </a:r>
          </a:p>
          <a:p>
            <a:pPr algn="l" rtl="0">
              <a:buNone/>
            </a:pPr>
            <a:r>
              <a:rPr lang="en-US" dirty="0" smtClean="0"/>
              <a:t>Has experience in data analysis and statistics.</a:t>
            </a:r>
          </a:p>
          <a:p>
            <a:pPr algn="l" rtl="0">
              <a:buNone/>
            </a:pPr>
            <a:r>
              <a:rPr lang="en-US" dirty="0" smtClean="0"/>
              <a:t>Participant of Tempus project.</a:t>
            </a:r>
          </a:p>
          <a:p>
            <a:pPr algn="l" rtl="0">
              <a:buNone/>
            </a:pPr>
            <a:r>
              <a:rPr lang="en-US" dirty="0" smtClean="0"/>
              <a:t>Trainer in evaluation and assessment areas. </a:t>
            </a:r>
            <a:endParaRPr lang="ar-E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rtl="0"/>
            <a:endParaRPr lang="en-US" dirty="0" smtClean="0">
              <a:cs typeface="Arial" pitchFamily="34" charset="0"/>
            </a:endParaRPr>
          </a:p>
        </p:txBody>
      </p:sp>
      <p:sp>
        <p:nvSpPr>
          <p:cNvPr id="27651" name="Content Placeholder 2"/>
          <p:cNvSpPr>
            <a:spLocks noGrp="1"/>
          </p:cNvSpPr>
          <p:nvPr>
            <p:ph idx="1"/>
          </p:nvPr>
        </p:nvSpPr>
        <p:spPr/>
        <p:txBody>
          <a:bodyPr>
            <a:normAutofit/>
          </a:bodyPr>
          <a:lstStyle/>
          <a:p>
            <a:pPr algn="l" rtl="0">
              <a:buNone/>
            </a:pPr>
            <a:r>
              <a:rPr lang="en-US" b="1" u="sng" dirty="0" smtClean="0">
                <a:cs typeface="Arial" pitchFamily="34" charset="0"/>
              </a:rPr>
              <a:t>Mohamed Adel:</a:t>
            </a:r>
          </a:p>
          <a:p>
            <a:pPr algn="l" rtl="0"/>
            <a:r>
              <a:rPr lang="en-US" dirty="0" smtClean="0">
                <a:cs typeface="Arial" pitchFamily="34" charset="0"/>
              </a:rPr>
              <a:t>Assistant lecturer of Comparative education and educational administration.</a:t>
            </a:r>
          </a:p>
          <a:p>
            <a:pPr algn="l" rtl="0"/>
            <a:r>
              <a:rPr lang="en-US" dirty="0" smtClean="0">
                <a:cs typeface="Arial" pitchFamily="34" charset="0"/>
              </a:rPr>
              <a:t>Mentor of student teacher.</a:t>
            </a:r>
          </a:p>
          <a:p>
            <a:pPr algn="l" rtl="0"/>
            <a:r>
              <a:rPr lang="en-US" dirty="0" smtClean="0">
                <a:cs typeface="Arial" pitchFamily="34" charset="0"/>
              </a:rPr>
              <a:t>Participated in applying action research during practicum to solve school problems and traditional strategies of teaching.</a:t>
            </a:r>
          </a:p>
          <a:p>
            <a:pPr algn="l" rtl="0">
              <a:buNone/>
            </a:pPr>
            <a:endParaRPr lang="en-US" dirty="0" smtClean="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pPr algn="l" rtl="0">
              <a:buNone/>
            </a:pPr>
            <a:r>
              <a:rPr lang="en-US" b="1" u="sng" dirty="0" smtClean="0"/>
              <a:t>Dr. </a:t>
            </a:r>
            <a:r>
              <a:rPr lang="en-US" b="1" u="sng" dirty="0" err="1" smtClean="0"/>
              <a:t>Shaza</a:t>
            </a:r>
            <a:r>
              <a:rPr lang="en-US" b="1" u="sng" dirty="0" smtClean="0"/>
              <a:t> </a:t>
            </a:r>
            <a:r>
              <a:rPr lang="en-US" b="1" u="sng" dirty="0" err="1" smtClean="0"/>
              <a:t>Emam</a:t>
            </a:r>
            <a:r>
              <a:rPr lang="en-US" b="1" u="sng" dirty="0" smtClean="0"/>
              <a:t>:</a:t>
            </a:r>
          </a:p>
          <a:p>
            <a:pPr algn="l" rtl="0">
              <a:buNone/>
            </a:pPr>
            <a:r>
              <a:rPr lang="en-US" dirty="0" smtClean="0"/>
              <a:t>Lecturer of Curricula and teaching methods.</a:t>
            </a:r>
          </a:p>
          <a:p>
            <a:pPr algn="l" rtl="0">
              <a:buNone/>
            </a:pPr>
            <a:r>
              <a:rPr lang="en-US" dirty="0" smtClean="0"/>
              <a:t>Supervisor of student teachers in schools.</a:t>
            </a:r>
          </a:p>
          <a:p>
            <a:pPr algn="l" rtl="0">
              <a:buNone/>
            </a:pPr>
            <a:r>
              <a:rPr lang="en-US" dirty="0" smtClean="0"/>
              <a:t>Has experiences in active learning strategies</a:t>
            </a:r>
          </a:p>
          <a:p>
            <a:pPr algn="l" rtl="0">
              <a:buNone/>
            </a:pPr>
            <a:endParaRPr lang="ar-E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1787</TotalTime>
  <Words>977</Words>
  <Application>Microsoft Office PowerPoint</Application>
  <PresentationFormat>On-screen Show (4:3)</PresentationFormat>
  <Paragraphs>176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 School and University Partnership for Peer Communities of learners </vt:lpstr>
      <vt:lpstr>PD Schools </vt:lpstr>
      <vt:lpstr>Professional Development Schools </vt:lpstr>
      <vt:lpstr>Slide 4</vt:lpstr>
      <vt:lpstr>Project Team </vt:lpstr>
      <vt:lpstr>Slide 6</vt:lpstr>
      <vt:lpstr>Needs Assessment Team:</vt:lpstr>
      <vt:lpstr>Slide 8</vt:lpstr>
      <vt:lpstr>Slide 9</vt:lpstr>
      <vt:lpstr>Slide 10</vt:lpstr>
      <vt:lpstr>Research Ethics Team:</vt:lpstr>
      <vt:lpstr>Slide 12</vt:lpstr>
      <vt:lpstr>Slide 13</vt:lpstr>
      <vt:lpstr>Mentoring Team</vt:lpstr>
      <vt:lpstr>Slide 15</vt:lpstr>
      <vt:lpstr>Slide 16</vt:lpstr>
      <vt:lpstr>Slide 17</vt:lpstr>
      <vt:lpstr>Ethnography Study Team: </vt:lpstr>
      <vt:lpstr>Quality Assurance Team: </vt:lpstr>
      <vt:lpstr>Slide 20</vt:lpstr>
      <vt:lpstr>Feedback of Needs Assessment Workshop</vt:lpstr>
      <vt:lpstr> The Workshop was fruitful in the following areas:  </vt:lpstr>
      <vt:lpstr>Slide 23</vt:lpstr>
      <vt:lpstr>Slide 24</vt:lpstr>
      <vt:lpstr>Slide 25</vt:lpstr>
      <vt:lpstr>Slide 26</vt:lpstr>
      <vt:lpstr> Participants were committed and engaged: </vt:lpstr>
      <vt:lpstr>Slide 28</vt:lpstr>
      <vt:lpstr>Slide 29</vt:lpstr>
      <vt:lpstr>Slide 30</vt:lpstr>
      <vt:lpstr>Common understanding amongst EU and EG partners was reached </vt:lpstr>
      <vt:lpstr>Language  &amp; Culture </vt:lpstr>
      <vt:lpstr>Organization</vt:lpstr>
      <vt:lpstr>Other points we would like to give feedback on:</vt:lpstr>
      <vt:lpstr> Next steps from HU team point of view: </vt:lpstr>
      <vt:lpstr>Areas that need more concentration  </vt:lpstr>
      <vt:lpstr>Ideas for the visits that will take place in EU. </vt:lpstr>
      <vt:lpstr>Future Plan</vt:lpstr>
      <vt:lpstr>Slide 39</vt:lpstr>
      <vt:lpstr>Challenges</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Windows User</cp:lastModifiedBy>
  <cp:revision>135</cp:revision>
  <dcterms:created xsi:type="dcterms:W3CDTF">2006-08-16T00:00:00Z</dcterms:created>
  <dcterms:modified xsi:type="dcterms:W3CDTF">2017-05-11T07:36:42Z</dcterms:modified>
</cp:coreProperties>
</file>