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53" r:id="rId2"/>
    <p:sldMasterId id="2147483677" r:id="rId3"/>
    <p:sldMasterId id="2147483685" r:id="rId4"/>
  </p:sldMasterIdLst>
  <p:notesMasterIdLst>
    <p:notesMasterId r:id="rId23"/>
  </p:notesMasterIdLst>
  <p:handoutMasterIdLst>
    <p:handoutMasterId r:id="rId24"/>
  </p:handoutMasterIdLst>
  <p:sldIdLst>
    <p:sldId id="283" r:id="rId5"/>
    <p:sldId id="291" r:id="rId6"/>
    <p:sldId id="266" r:id="rId7"/>
    <p:sldId id="299" r:id="rId8"/>
    <p:sldId id="289" r:id="rId9"/>
    <p:sldId id="292" r:id="rId10"/>
    <p:sldId id="293" r:id="rId11"/>
    <p:sldId id="295" r:id="rId12"/>
    <p:sldId id="294" r:id="rId13"/>
    <p:sldId id="302" r:id="rId14"/>
    <p:sldId id="297" r:id="rId15"/>
    <p:sldId id="296" r:id="rId16"/>
    <p:sldId id="264" r:id="rId17"/>
    <p:sldId id="298" r:id="rId18"/>
    <p:sldId id="300" r:id="rId19"/>
    <p:sldId id="284" r:id="rId20"/>
    <p:sldId id="263" r:id="rId21"/>
    <p:sldId id="301" r:id="rId22"/>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F431CD4-D583-A746-9733-E02D7948BA44}">
          <p14:sldIdLst>
            <p14:sldId id="283"/>
            <p14:sldId id="291"/>
            <p14:sldId id="266"/>
            <p14:sldId id="299"/>
            <p14:sldId id="289"/>
            <p14:sldId id="292"/>
            <p14:sldId id="293"/>
            <p14:sldId id="295"/>
            <p14:sldId id="294"/>
            <p14:sldId id="302"/>
            <p14:sldId id="297"/>
            <p14:sldId id="296"/>
            <p14:sldId id="264"/>
            <p14:sldId id="298"/>
            <p14:sldId id="300"/>
            <p14:sldId id="284"/>
            <p14:sldId id="263"/>
            <p14:sldId id="30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00E4"/>
    <a:srgbClr val="1371ED"/>
    <a:srgbClr val="049ABF"/>
    <a:srgbClr val="EB0000"/>
    <a:srgbClr val="E4D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p:scale>
          <a:sx n="170" d="100"/>
          <a:sy n="170" d="100"/>
        </p:scale>
        <p:origin x="2366" y="195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107DE-89B7-47FE-B3E6-4305FC0BEFE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699FDB23-3EAA-458B-B03D-CC13E2AEAE0B}">
      <dgm:prSet phldrT="[Text]" custT="1"/>
      <dgm:spPr/>
      <dgm:t>
        <a:bodyPr/>
        <a:lstStyle/>
        <a:p>
          <a:pPr marL="0" indent="0">
            <a:buNone/>
          </a:pPr>
          <a:r>
            <a:rPr lang="de-DE" sz="2400" dirty="0" smtClean="0">
              <a:solidFill>
                <a:schemeClr val="bg1"/>
              </a:solidFill>
              <a:latin typeface="Calibri" pitchFamily="34" charset="0"/>
              <a:cs typeface="Calibri" pitchFamily="34" charset="0"/>
            </a:rPr>
            <a:t>1. Interactive </a:t>
          </a:r>
          <a:r>
            <a:rPr lang="de-DE" sz="2400" dirty="0" err="1" smtClean="0">
              <a:solidFill>
                <a:schemeClr val="bg1"/>
              </a:solidFill>
              <a:latin typeface="Calibri" pitchFamily="34" charset="0"/>
              <a:cs typeface="Calibri" pitchFamily="34" charset="0"/>
            </a:rPr>
            <a:t>discussion</a:t>
          </a:r>
          <a:r>
            <a:rPr lang="de-DE" sz="2400" dirty="0" smtClean="0">
              <a:solidFill>
                <a:schemeClr val="bg1"/>
              </a:solidFill>
              <a:latin typeface="Calibri" pitchFamily="34" charset="0"/>
              <a:cs typeface="Calibri" pitchFamily="34" charset="0"/>
            </a:rPr>
            <a:t> /</a:t>
          </a:r>
        </a:p>
        <a:p>
          <a:pPr marL="0" indent="0">
            <a:buNone/>
          </a:pPr>
          <a:r>
            <a:rPr lang="de-DE" sz="2400" dirty="0" smtClean="0">
              <a:solidFill>
                <a:schemeClr val="bg1"/>
              </a:solidFill>
              <a:latin typeface="Calibri" pitchFamily="34" charset="0"/>
              <a:cs typeface="Calibri" pitchFamily="34" charset="0"/>
            </a:rPr>
            <a:t>    Interactive </a:t>
          </a:r>
          <a:r>
            <a:rPr lang="de-DE" sz="2400" dirty="0" err="1" smtClean="0">
              <a:solidFill>
                <a:schemeClr val="bg1"/>
              </a:solidFill>
              <a:latin typeface="Calibri" pitchFamily="34" charset="0"/>
              <a:cs typeface="Calibri" pitchFamily="34" charset="0"/>
            </a:rPr>
            <a:t>demonstration</a:t>
          </a:r>
          <a:endParaRPr lang="de-DE" sz="2400" dirty="0" smtClean="0">
            <a:solidFill>
              <a:schemeClr val="bg1"/>
            </a:solidFill>
            <a:latin typeface="Calibri" pitchFamily="34" charset="0"/>
            <a:cs typeface="Calibri" pitchFamily="34" charset="0"/>
          </a:endParaRPr>
        </a:p>
      </dgm:t>
    </dgm:pt>
    <dgm:pt modelId="{35F946AE-7F5B-4261-BBD1-251A38F77C7B}" type="parTrans" cxnId="{6ED0D389-DA50-49E0-9086-54BA5A017F6A}">
      <dgm:prSet/>
      <dgm:spPr/>
      <dgm:t>
        <a:bodyPr/>
        <a:lstStyle/>
        <a:p>
          <a:endParaRPr lang="de-DE"/>
        </a:p>
      </dgm:t>
    </dgm:pt>
    <dgm:pt modelId="{16E7DC42-CD42-4210-960F-F2D1FE11055B}" type="sibTrans" cxnId="{6ED0D389-DA50-49E0-9086-54BA5A017F6A}">
      <dgm:prSet/>
      <dgm:spPr/>
      <dgm:t>
        <a:bodyPr/>
        <a:lstStyle/>
        <a:p>
          <a:endParaRPr lang="de-DE"/>
        </a:p>
      </dgm:t>
    </dgm:pt>
    <dgm:pt modelId="{02BE1423-4487-4B99-B14F-3F4A1CEFB6A4}">
      <dgm:prSet custT="1"/>
      <dgm:spPr/>
      <dgm:t>
        <a:bodyPr/>
        <a:lstStyle/>
        <a:p>
          <a:r>
            <a:rPr lang="de-DE" sz="2400" dirty="0" smtClean="0">
              <a:solidFill>
                <a:schemeClr val="bg1"/>
              </a:solidFill>
              <a:latin typeface="Calibri" pitchFamily="34" charset="0"/>
              <a:cs typeface="Calibri" pitchFamily="34" charset="0"/>
            </a:rPr>
            <a:t>2. </a:t>
          </a:r>
          <a:r>
            <a:rPr lang="de-DE" sz="2400" dirty="0" err="1" smtClean="0">
              <a:solidFill>
                <a:schemeClr val="bg1"/>
              </a:solidFill>
              <a:latin typeface="Calibri" pitchFamily="34" charset="0"/>
              <a:cs typeface="Calibri" pitchFamily="34" charset="0"/>
            </a:rPr>
            <a:t>Guided</a:t>
          </a:r>
          <a:r>
            <a:rPr lang="de-DE" sz="2400" dirty="0" smtClean="0">
              <a:solidFill>
                <a:schemeClr val="bg1"/>
              </a:solidFill>
              <a:latin typeface="Calibri" pitchFamily="34" charset="0"/>
              <a:cs typeface="Calibri" pitchFamily="34" charset="0"/>
            </a:rPr>
            <a:t> </a:t>
          </a:r>
          <a:r>
            <a:rPr lang="de-DE" sz="2400" dirty="0" err="1" smtClean="0">
              <a:solidFill>
                <a:schemeClr val="bg1"/>
              </a:solidFill>
              <a:latin typeface="Calibri" pitchFamily="34" charset="0"/>
              <a:cs typeface="Calibri" pitchFamily="34" charset="0"/>
            </a:rPr>
            <a:t>discovery</a:t>
          </a:r>
          <a:endParaRPr lang="de-DE" sz="2400" dirty="0" smtClean="0">
            <a:solidFill>
              <a:schemeClr val="bg1"/>
            </a:solidFill>
            <a:latin typeface="Calibri" pitchFamily="34" charset="0"/>
            <a:cs typeface="Calibri" pitchFamily="34" charset="0"/>
          </a:endParaRPr>
        </a:p>
      </dgm:t>
    </dgm:pt>
    <dgm:pt modelId="{DA27221E-90B6-4C4A-AB03-4C4996951897}" type="parTrans" cxnId="{EB0F14F9-C722-4D2A-BB32-FB0457D910D9}">
      <dgm:prSet/>
      <dgm:spPr/>
      <dgm:t>
        <a:bodyPr/>
        <a:lstStyle/>
        <a:p>
          <a:endParaRPr lang="de-DE"/>
        </a:p>
      </dgm:t>
    </dgm:pt>
    <dgm:pt modelId="{E444CAAC-2CE7-4539-A312-4A0287FC3438}" type="sibTrans" cxnId="{EB0F14F9-C722-4D2A-BB32-FB0457D910D9}">
      <dgm:prSet/>
      <dgm:spPr/>
      <dgm:t>
        <a:bodyPr/>
        <a:lstStyle/>
        <a:p>
          <a:endParaRPr lang="de-DE"/>
        </a:p>
      </dgm:t>
    </dgm:pt>
    <dgm:pt modelId="{8E1D7DDF-5B33-4111-AF7F-E2F450893429}">
      <dgm:prSet custT="1"/>
      <dgm:spPr/>
      <dgm:t>
        <a:bodyPr/>
        <a:lstStyle/>
        <a:p>
          <a:r>
            <a:rPr lang="de-DE" sz="2400" dirty="0" smtClean="0">
              <a:solidFill>
                <a:schemeClr val="bg1"/>
              </a:solidFill>
              <a:latin typeface="Calibri" pitchFamily="34" charset="0"/>
              <a:cs typeface="Calibri" pitchFamily="34" charset="0"/>
            </a:rPr>
            <a:t>3. </a:t>
          </a:r>
          <a:r>
            <a:rPr lang="de-DE" sz="2400" dirty="0" err="1" smtClean="0">
              <a:solidFill>
                <a:schemeClr val="bg1"/>
              </a:solidFill>
              <a:latin typeface="Calibri" pitchFamily="34" charset="0"/>
              <a:cs typeface="Calibri" pitchFamily="34" charset="0"/>
            </a:rPr>
            <a:t>Guided</a:t>
          </a:r>
          <a:r>
            <a:rPr lang="de-DE" sz="2400" dirty="0" smtClean="0">
              <a:solidFill>
                <a:schemeClr val="bg1"/>
              </a:solidFill>
              <a:latin typeface="Calibri" pitchFamily="34" charset="0"/>
              <a:cs typeface="Calibri" pitchFamily="34" charset="0"/>
            </a:rPr>
            <a:t> </a:t>
          </a:r>
          <a:r>
            <a:rPr lang="de-DE" sz="2400" dirty="0" err="1" smtClean="0">
              <a:solidFill>
                <a:schemeClr val="bg1"/>
              </a:solidFill>
              <a:latin typeface="Calibri" pitchFamily="34" charset="0"/>
              <a:cs typeface="Calibri" pitchFamily="34" charset="0"/>
            </a:rPr>
            <a:t>inquiry</a:t>
          </a:r>
          <a:endParaRPr lang="de-DE" sz="2400" dirty="0" smtClean="0">
            <a:solidFill>
              <a:schemeClr val="bg1"/>
            </a:solidFill>
            <a:latin typeface="Calibri" pitchFamily="34" charset="0"/>
            <a:cs typeface="Calibri" pitchFamily="34" charset="0"/>
          </a:endParaRPr>
        </a:p>
      </dgm:t>
    </dgm:pt>
    <dgm:pt modelId="{0D31BE32-37A2-40AB-969B-A55DF75BA793}" type="parTrans" cxnId="{FA3F9568-172C-432A-861B-C6BEEA50232E}">
      <dgm:prSet/>
      <dgm:spPr/>
      <dgm:t>
        <a:bodyPr/>
        <a:lstStyle/>
        <a:p>
          <a:endParaRPr lang="de-DE"/>
        </a:p>
      </dgm:t>
    </dgm:pt>
    <dgm:pt modelId="{6CB9D22A-3944-4CA7-BDA1-8C1F84AFE1E1}" type="sibTrans" cxnId="{FA3F9568-172C-432A-861B-C6BEEA50232E}">
      <dgm:prSet/>
      <dgm:spPr/>
      <dgm:t>
        <a:bodyPr/>
        <a:lstStyle/>
        <a:p>
          <a:endParaRPr lang="de-DE"/>
        </a:p>
      </dgm:t>
    </dgm:pt>
    <dgm:pt modelId="{8C906F67-7FD4-4D71-955F-4D7557A4C6DB}">
      <dgm:prSet custT="1"/>
      <dgm:spPr/>
      <dgm:t>
        <a:bodyPr/>
        <a:lstStyle/>
        <a:p>
          <a:r>
            <a:rPr lang="de-DE" sz="2400" dirty="0" smtClean="0">
              <a:solidFill>
                <a:schemeClr val="bg1"/>
              </a:solidFill>
              <a:latin typeface="Calibri" pitchFamily="34" charset="0"/>
              <a:cs typeface="Calibri" pitchFamily="34" charset="0"/>
            </a:rPr>
            <a:t>4. </a:t>
          </a:r>
          <a:r>
            <a:rPr lang="de-DE" sz="2400" dirty="0" err="1" smtClean="0">
              <a:solidFill>
                <a:schemeClr val="bg1"/>
              </a:solidFill>
              <a:latin typeface="Calibri" pitchFamily="34" charset="0"/>
              <a:cs typeface="Calibri" pitchFamily="34" charset="0"/>
            </a:rPr>
            <a:t>Bounded</a:t>
          </a:r>
          <a:r>
            <a:rPr lang="de-DE" sz="2400" dirty="0" smtClean="0">
              <a:solidFill>
                <a:schemeClr val="bg1"/>
              </a:solidFill>
              <a:latin typeface="Calibri" pitchFamily="34" charset="0"/>
              <a:cs typeface="Calibri" pitchFamily="34" charset="0"/>
            </a:rPr>
            <a:t> </a:t>
          </a:r>
          <a:r>
            <a:rPr lang="de-DE" sz="2400" dirty="0" err="1" smtClean="0">
              <a:solidFill>
                <a:schemeClr val="bg1"/>
              </a:solidFill>
              <a:latin typeface="Calibri" pitchFamily="34" charset="0"/>
              <a:cs typeface="Calibri" pitchFamily="34" charset="0"/>
            </a:rPr>
            <a:t>inquiry</a:t>
          </a:r>
          <a:endParaRPr lang="de-DE" sz="2400" dirty="0" smtClean="0">
            <a:solidFill>
              <a:schemeClr val="bg1"/>
            </a:solidFill>
            <a:latin typeface="Calibri" pitchFamily="34" charset="0"/>
            <a:cs typeface="Calibri" pitchFamily="34" charset="0"/>
          </a:endParaRPr>
        </a:p>
      </dgm:t>
    </dgm:pt>
    <dgm:pt modelId="{4DF849AB-23F8-4605-B44E-36A7EDC912AE}" type="parTrans" cxnId="{1E1D383A-49CB-4B0C-BE08-22BC2478E8C2}">
      <dgm:prSet/>
      <dgm:spPr/>
      <dgm:t>
        <a:bodyPr/>
        <a:lstStyle/>
        <a:p>
          <a:endParaRPr lang="de-DE"/>
        </a:p>
      </dgm:t>
    </dgm:pt>
    <dgm:pt modelId="{CB6A776F-0423-4FBB-BD56-B7FCA4BD2E57}" type="sibTrans" cxnId="{1E1D383A-49CB-4B0C-BE08-22BC2478E8C2}">
      <dgm:prSet/>
      <dgm:spPr/>
      <dgm:t>
        <a:bodyPr/>
        <a:lstStyle/>
        <a:p>
          <a:endParaRPr lang="de-DE"/>
        </a:p>
      </dgm:t>
    </dgm:pt>
    <dgm:pt modelId="{24C50568-EE3E-404B-A12A-E2B709698C98}">
      <dgm:prSet custT="1"/>
      <dgm:spPr/>
      <dgm:t>
        <a:bodyPr/>
        <a:lstStyle/>
        <a:p>
          <a:r>
            <a:rPr lang="de-DE" sz="2400" dirty="0" smtClean="0">
              <a:solidFill>
                <a:schemeClr val="bg1"/>
              </a:solidFill>
              <a:latin typeface="Calibri" pitchFamily="34" charset="0"/>
              <a:cs typeface="Calibri" pitchFamily="34" charset="0"/>
            </a:rPr>
            <a:t>5. Open </a:t>
          </a:r>
          <a:r>
            <a:rPr lang="de-DE" sz="2400" dirty="0" err="1" smtClean="0">
              <a:solidFill>
                <a:schemeClr val="bg1"/>
              </a:solidFill>
              <a:latin typeface="Calibri" pitchFamily="34" charset="0"/>
              <a:cs typeface="Calibri" pitchFamily="34" charset="0"/>
            </a:rPr>
            <a:t>inquiry</a:t>
          </a:r>
          <a:endParaRPr lang="de-DE" sz="2400" dirty="0">
            <a:solidFill>
              <a:schemeClr val="bg1"/>
            </a:solidFill>
            <a:latin typeface="Calibri" pitchFamily="34" charset="0"/>
            <a:cs typeface="Calibri" pitchFamily="34" charset="0"/>
          </a:endParaRPr>
        </a:p>
      </dgm:t>
    </dgm:pt>
    <dgm:pt modelId="{0C916E69-7E86-4815-8285-953F1C760D2D}" type="parTrans" cxnId="{2D3FDD53-8B80-4CD9-B018-C7F57C1EAF9E}">
      <dgm:prSet/>
      <dgm:spPr/>
      <dgm:t>
        <a:bodyPr/>
        <a:lstStyle/>
        <a:p>
          <a:endParaRPr lang="de-DE"/>
        </a:p>
      </dgm:t>
    </dgm:pt>
    <dgm:pt modelId="{62A0E6C3-20BA-4C4B-BEB4-855D347CD416}" type="sibTrans" cxnId="{2D3FDD53-8B80-4CD9-B018-C7F57C1EAF9E}">
      <dgm:prSet/>
      <dgm:spPr/>
      <dgm:t>
        <a:bodyPr/>
        <a:lstStyle/>
        <a:p>
          <a:endParaRPr lang="de-DE"/>
        </a:p>
      </dgm:t>
    </dgm:pt>
    <dgm:pt modelId="{00083588-60EC-4E0D-8B89-5A990742EB8F}" type="pres">
      <dgm:prSet presAssocID="{A3E107DE-89B7-47FE-B3E6-4305FC0BEFE8}" presName="linear" presStyleCnt="0">
        <dgm:presLayoutVars>
          <dgm:dir/>
          <dgm:animLvl val="lvl"/>
          <dgm:resizeHandles val="exact"/>
        </dgm:presLayoutVars>
      </dgm:prSet>
      <dgm:spPr/>
      <dgm:t>
        <a:bodyPr/>
        <a:lstStyle/>
        <a:p>
          <a:endParaRPr lang="de-DE"/>
        </a:p>
      </dgm:t>
    </dgm:pt>
    <dgm:pt modelId="{983092C0-B94A-42BD-BE25-47BF94AC1895}" type="pres">
      <dgm:prSet presAssocID="{699FDB23-3EAA-458B-B03D-CC13E2AEAE0B}" presName="parentLin" presStyleCnt="0"/>
      <dgm:spPr/>
    </dgm:pt>
    <dgm:pt modelId="{17A9CA5F-465E-4394-B210-C8B2D8AE101D}" type="pres">
      <dgm:prSet presAssocID="{699FDB23-3EAA-458B-B03D-CC13E2AEAE0B}" presName="parentLeftMargin" presStyleLbl="node1" presStyleIdx="0" presStyleCnt="5"/>
      <dgm:spPr/>
      <dgm:t>
        <a:bodyPr/>
        <a:lstStyle/>
        <a:p>
          <a:endParaRPr lang="de-DE"/>
        </a:p>
      </dgm:t>
    </dgm:pt>
    <dgm:pt modelId="{5E53F14E-5C32-43D6-A468-D7FCE6878A15}" type="pres">
      <dgm:prSet presAssocID="{699FDB23-3EAA-458B-B03D-CC13E2AEAE0B}" presName="parentText" presStyleLbl="node1" presStyleIdx="0" presStyleCnt="5" custScaleY="197073">
        <dgm:presLayoutVars>
          <dgm:chMax val="0"/>
          <dgm:bulletEnabled val="1"/>
        </dgm:presLayoutVars>
      </dgm:prSet>
      <dgm:spPr/>
      <dgm:t>
        <a:bodyPr/>
        <a:lstStyle/>
        <a:p>
          <a:endParaRPr lang="de-DE"/>
        </a:p>
      </dgm:t>
    </dgm:pt>
    <dgm:pt modelId="{19803434-642F-4EFE-8659-6AD1CEFF71DD}" type="pres">
      <dgm:prSet presAssocID="{699FDB23-3EAA-458B-B03D-CC13E2AEAE0B}" presName="negativeSpace" presStyleCnt="0"/>
      <dgm:spPr/>
    </dgm:pt>
    <dgm:pt modelId="{BB4C5CEB-28DD-423C-BA03-D2F9A72E0DBA}" type="pres">
      <dgm:prSet presAssocID="{699FDB23-3EAA-458B-B03D-CC13E2AEAE0B}" presName="childText" presStyleLbl="conFgAcc1" presStyleIdx="0" presStyleCnt="5">
        <dgm:presLayoutVars>
          <dgm:bulletEnabled val="1"/>
        </dgm:presLayoutVars>
      </dgm:prSet>
      <dgm:spPr/>
    </dgm:pt>
    <dgm:pt modelId="{BDAABB4F-DF97-4C7C-9618-097A7F4746E8}" type="pres">
      <dgm:prSet presAssocID="{16E7DC42-CD42-4210-960F-F2D1FE11055B}" presName="spaceBetweenRectangles" presStyleCnt="0"/>
      <dgm:spPr/>
    </dgm:pt>
    <dgm:pt modelId="{73EED975-5DB3-4B7F-A007-8ECF601C99E4}" type="pres">
      <dgm:prSet presAssocID="{02BE1423-4487-4B99-B14F-3F4A1CEFB6A4}" presName="parentLin" presStyleCnt="0"/>
      <dgm:spPr/>
    </dgm:pt>
    <dgm:pt modelId="{BFDD57E2-332B-48E6-AADF-C56B4060ACE7}" type="pres">
      <dgm:prSet presAssocID="{02BE1423-4487-4B99-B14F-3F4A1CEFB6A4}" presName="parentLeftMargin" presStyleLbl="node1" presStyleIdx="0" presStyleCnt="5"/>
      <dgm:spPr/>
      <dgm:t>
        <a:bodyPr/>
        <a:lstStyle/>
        <a:p>
          <a:endParaRPr lang="de-DE"/>
        </a:p>
      </dgm:t>
    </dgm:pt>
    <dgm:pt modelId="{5D4E1C3F-FDBF-4F94-9DA6-AE3C0727D404}" type="pres">
      <dgm:prSet presAssocID="{02BE1423-4487-4B99-B14F-3F4A1CEFB6A4}" presName="parentText" presStyleLbl="node1" presStyleIdx="1" presStyleCnt="5">
        <dgm:presLayoutVars>
          <dgm:chMax val="0"/>
          <dgm:bulletEnabled val="1"/>
        </dgm:presLayoutVars>
      </dgm:prSet>
      <dgm:spPr/>
      <dgm:t>
        <a:bodyPr/>
        <a:lstStyle/>
        <a:p>
          <a:endParaRPr lang="de-DE"/>
        </a:p>
      </dgm:t>
    </dgm:pt>
    <dgm:pt modelId="{3289419D-6660-444E-81F7-89FE422B44BC}" type="pres">
      <dgm:prSet presAssocID="{02BE1423-4487-4B99-B14F-3F4A1CEFB6A4}" presName="negativeSpace" presStyleCnt="0"/>
      <dgm:spPr/>
    </dgm:pt>
    <dgm:pt modelId="{7AF3DBEC-B5AF-44EB-828D-01CE2FF4ADF7}" type="pres">
      <dgm:prSet presAssocID="{02BE1423-4487-4B99-B14F-3F4A1CEFB6A4}" presName="childText" presStyleLbl="conFgAcc1" presStyleIdx="1" presStyleCnt="5">
        <dgm:presLayoutVars>
          <dgm:bulletEnabled val="1"/>
        </dgm:presLayoutVars>
      </dgm:prSet>
      <dgm:spPr/>
    </dgm:pt>
    <dgm:pt modelId="{4FE01D27-0A38-4894-853F-7C62F5B44F9C}" type="pres">
      <dgm:prSet presAssocID="{E444CAAC-2CE7-4539-A312-4A0287FC3438}" presName="spaceBetweenRectangles" presStyleCnt="0"/>
      <dgm:spPr/>
    </dgm:pt>
    <dgm:pt modelId="{0ECC47EC-F269-4547-BA7C-9DE3EADA7B7A}" type="pres">
      <dgm:prSet presAssocID="{8E1D7DDF-5B33-4111-AF7F-E2F450893429}" presName="parentLin" presStyleCnt="0"/>
      <dgm:spPr/>
    </dgm:pt>
    <dgm:pt modelId="{234252E7-876B-4775-9EC8-3437EFE8C267}" type="pres">
      <dgm:prSet presAssocID="{8E1D7DDF-5B33-4111-AF7F-E2F450893429}" presName="parentLeftMargin" presStyleLbl="node1" presStyleIdx="1" presStyleCnt="5"/>
      <dgm:spPr/>
      <dgm:t>
        <a:bodyPr/>
        <a:lstStyle/>
        <a:p>
          <a:endParaRPr lang="de-DE"/>
        </a:p>
      </dgm:t>
    </dgm:pt>
    <dgm:pt modelId="{4F83E662-E9FC-4B2F-9509-D7E5E54247DE}" type="pres">
      <dgm:prSet presAssocID="{8E1D7DDF-5B33-4111-AF7F-E2F450893429}" presName="parentText" presStyleLbl="node1" presStyleIdx="2" presStyleCnt="5">
        <dgm:presLayoutVars>
          <dgm:chMax val="0"/>
          <dgm:bulletEnabled val="1"/>
        </dgm:presLayoutVars>
      </dgm:prSet>
      <dgm:spPr/>
      <dgm:t>
        <a:bodyPr/>
        <a:lstStyle/>
        <a:p>
          <a:endParaRPr lang="de-DE"/>
        </a:p>
      </dgm:t>
    </dgm:pt>
    <dgm:pt modelId="{A801148A-FED8-4A34-9CCA-E3BF47EE0C6B}" type="pres">
      <dgm:prSet presAssocID="{8E1D7DDF-5B33-4111-AF7F-E2F450893429}" presName="negativeSpace" presStyleCnt="0"/>
      <dgm:spPr/>
    </dgm:pt>
    <dgm:pt modelId="{CED99BED-0B0E-4CD3-BD34-D4AFE9778548}" type="pres">
      <dgm:prSet presAssocID="{8E1D7DDF-5B33-4111-AF7F-E2F450893429}" presName="childText" presStyleLbl="conFgAcc1" presStyleIdx="2" presStyleCnt="5">
        <dgm:presLayoutVars>
          <dgm:bulletEnabled val="1"/>
        </dgm:presLayoutVars>
      </dgm:prSet>
      <dgm:spPr/>
    </dgm:pt>
    <dgm:pt modelId="{0EA9F242-A834-4949-978C-48D471CF2006}" type="pres">
      <dgm:prSet presAssocID="{6CB9D22A-3944-4CA7-BDA1-8C1F84AFE1E1}" presName="spaceBetweenRectangles" presStyleCnt="0"/>
      <dgm:spPr/>
    </dgm:pt>
    <dgm:pt modelId="{599E9B82-7B15-436A-AB4E-9893C95207E1}" type="pres">
      <dgm:prSet presAssocID="{8C906F67-7FD4-4D71-955F-4D7557A4C6DB}" presName="parentLin" presStyleCnt="0"/>
      <dgm:spPr/>
    </dgm:pt>
    <dgm:pt modelId="{7B7E0E6C-B26C-4774-8007-5BDBFBB6D060}" type="pres">
      <dgm:prSet presAssocID="{8C906F67-7FD4-4D71-955F-4D7557A4C6DB}" presName="parentLeftMargin" presStyleLbl="node1" presStyleIdx="2" presStyleCnt="5"/>
      <dgm:spPr/>
      <dgm:t>
        <a:bodyPr/>
        <a:lstStyle/>
        <a:p>
          <a:endParaRPr lang="de-DE"/>
        </a:p>
      </dgm:t>
    </dgm:pt>
    <dgm:pt modelId="{C4F18C15-C778-4A19-B7DD-132BFCE4BBCA}" type="pres">
      <dgm:prSet presAssocID="{8C906F67-7FD4-4D71-955F-4D7557A4C6DB}" presName="parentText" presStyleLbl="node1" presStyleIdx="3" presStyleCnt="5">
        <dgm:presLayoutVars>
          <dgm:chMax val="0"/>
          <dgm:bulletEnabled val="1"/>
        </dgm:presLayoutVars>
      </dgm:prSet>
      <dgm:spPr/>
      <dgm:t>
        <a:bodyPr/>
        <a:lstStyle/>
        <a:p>
          <a:endParaRPr lang="de-DE"/>
        </a:p>
      </dgm:t>
    </dgm:pt>
    <dgm:pt modelId="{04E81F11-51B6-4432-8F34-C41DE4799C07}" type="pres">
      <dgm:prSet presAssocID="{8C906F67-7FD4-4D71-955F-4D7557A4C6DB}" presName="negativeSpace" presStyleCnt="0"/>
      <dgm:spPr/>
    </dgm:pt>
    <dgm:pt modelId="{EF94F62B-E9BF-402C-917D-2E8C3DF39117}" type="pres">
      <dgm:prSet presAssocID="{8C906F67-7FD4-4D71-955F-4D7557A4C6DB}" presName="childText" presStyleLbl="conFgAcc1" presStyleIdx="3" presStyleCnt="5">
        <dgm:presLayoutVars>
          <dgm:bulletEnabled val="1"/>
        </dgm:presLayoutVars>
      </dgm:prSet>
      <dgm:spPr/>
    </dgm:pt>
    <dgm:pt modelId="{ECF8B9D5-5711-42B5-97AE-F91A41A6A361}" type="pres">
      <dgm:prSet presAssocID="{CB6A776F-0423-4FBB-BD56-B7FCA4BD2E57}" presName="spaceBetweenRectangles" presStyleCnt="0"/>
      <dgm:spPr/>
    </dgm:pt>
    <dgm:pt modelId="{83BB7649-CD76-4DF2-B5C6-2D6F76066D7C}" type="pres">
      <dgm:prSet presAssocID="{24C50568-EE3E-404B-A12A-E2B709698C98}" presName="parentLin" presStyleCnt="0"/>
      <dgm:spPr/>
    </dgm:pt>
    <dgm:pt modelId="{BD59A0E9-C414-4E20-BE7F-8A7B60CCF626}" type="pres">
      <dgm:prSet presAssocID="{24C50568-EE3E-404B-A12A-E2B709698C98}" presName="parentLeftMargin" presStyleLbl="node1" presStyleIdx="3" presStyleCnt="5"/>
      <dgm:spPr/>
      <dgm:t>
        <a:bodyPr/>
        <a:lstStyle/>
        <a:p>
          <a:endParaRPr lang="de-DE"/>
        </a:p>
      </dgm:t>
    </dgm:pt>
    <dgm:pt modelId="{7665A543-6DF0-4CC3-A040-8B922C50DE67}" type="pres">
      <dgm:prSet presAssocID="{24C50568-EE3E-404B-A12A-E2B709698C98}" presName="parentText" presStyleLbl="node1" presStyleIdx="4" presStyleCnt="5">
        <dgm:presLayoutVars>
          <dgm:chMax val="0"/>
          <dgm:bulletEnabled val="1"/>
        </dgm:presLayoutVars>
      </dgm:prSet>
      <dgm:spPr/>
      <dgm:t>
        <a:bodyPr/>
        <a:lstStyle/>
        <a:p>
          <a:endParaRPr lang="de-DE"/>
        </a:p>
      </dgm:t>
    </dgm:pt>
    <dgm:pt modelId="{46C14078-25AA-476B-A06E-6652762CDE6A}" type="pres">
      <dgm:prSet presAssocID="{24C50568-EE3E-404B-A12A-E2B709698C98}" presName="negativeSpace" presStyleCnt="0"/>
      <dgm:spPr/>
    </dgm:pt>
    <dgm:pt modelId="{34A7B5AF-264F-421A-8476-3108B6E7ABE6}" type="pres">
      <dgm:prSet presAssocID="{24C50568-EE3E-404B-A12A-E2B709698C98}" presName="childText" presStyleLbl="conFgAcc1" presStyleIdx="4" presStyleCnt="5">
        <dgm:presLayoutVars>
          <dgm:bulletEnabled val="1"/>
        </dgm:presLayoutVars>
      </dgm:prSet>
      <dgm:spPr/>
    </dgm:pt>
  </dgm:ptLst>
  <dgm:cxnLst>
    <dgm:cxn modelId="{2D3FDD53-8B80-4CD9-B018-C7F57C1EAF9E}" srcId="{A3E107DE-89B7-47FE-B3E6-4305FC0BEFE8}" destId="{24C50568-EE3E-404B-A12A-E2B709698C98}" srcOrd="4" destOrd="0" parTransId="{0C916E69-7E86-4815-8285-953F1C760D2D}" sibTransId="{62A0E6C3-20BA-4C4B-BEB4-855D347CD416}"/>
    <dgm:cxn modelId="{B0C68BF4-4114-460C-A55B-64D26D08961D}" type="presOf" srcId="{02BE1423-4487-4B99-B14F-3F4A1CEFB6A4}" destId="{BFDD57E2-332B-48E6-AADF-C56B4060ACE7}" srcOrd="0" destOrd="0" presId="urn:microsoft.com/office/officeart/2005/8/layout/list1"/>
    <dgm:cxn modelId="{1C71EC4E-5AC5-4B2C-AFE9-BF19A0E6B0A4}" type="presOf" srcId="{699FDB23-3EAA-458B-B03D-CC13E2AEAE0B}" destId="{17A9CA5F-465E-4394-B210-C8B2D8AE101D}" srcOrd="0" destOrd="0" presId="urn:microsoft.com/office/officeart/2005/8/layout/list1"/>
    <dgm:cxn modelId="{4FF7AA7C-0DFF-494D-AA84-EF99D73AE89D}" type="presOf" srcId="{24C50568-EE3E-404B-A12A-E2B709698C98}" destId="{7665A543-6DF0-4CC3-A040-8B922C50DE67}" srcOrd="1" destOrd="0" presId="urn:microsoft.com/office/officeart/2005/8/layout/list1"/>
    <dgm:cxn modelId="{A6BF68E2-55CA-45BF-83C2-0CF5A13D49C3}" type="presOf" srcId="{699FDB23-3EAA-458B-B03D-CC13E2AEAE0B}" destId="{5E53F14E-5C32-43D6-A468-D7FCE6878A15}" srcOrd="1" destOrd="0" presId="urn:microsoft.com/office/officeart/2005/8/layout/list1"/>
    <dgm:cxn modelId="{7936E772-CF6A-4E6B-80A1-554AE4EE011E}" type="presOf" srcId="{8C906F67-7FD4-4D71-955F-4D7557A4C6DB}" destId="{C4F18C15-C778-4A19-B7DD-132BFCE4BBCA}" srcOrd="1" destOrd="0" presId="urn:microsoft.com/office/officeart/2005/8/layout/list1"/>
    <dgm:cxn modelId="{1E1D383A-49CB-4B0C-BE08-22BC2478E8C2}" srcId="{A3E107DE-89B7-47FE-B3E6-4305FC0BEFE8}" destId="{8C906F67-7FD4-4D71-955F-4D7557A4C6DB}" srcOrd="3" destOrd="0" parTransId="{4DF849AB-23F8-4605-B44E-36A7EDC912AE}" sibTransId="{CB6A776F-0423-4FBB-BD56-B7FCA4BD2E57}"/>
    <dgm:cxn modelId="{D12F2DE1-528F-4F14-993D-9C38AFECDC8D}" type="presOf" srcId="{24C50568-EE3E-404B-A12A-E2B709698C98}" destId="{BD59A0E9-C414-4E20-BE7F-8A7B60CCF626}" srcOrd="0" destOrd="0" presId="urn:microsoft.com/office/officeart/2005/8/layout/list1"/>
    <dgm:cxn modelId="{B2BF7DA6-56CB-474C-A212-8AD423BA7866}" type="presOf" srcId="{A3E107DE-89B7-47FE-B3E6-4305FC0BEFE8}" destId="{00083588-60EC-4E0D-8B89-5A990742EB8F}" srcOrd="0" destOrd="0" presId="urn:microsoft.com/office/officeart/2005/8/layout/list1"/>
    <dgm:cxn modelId="{4D6091C7-FD90-4FED-94E5-A3085FAF6B73}" type="presOf" srcId="{8E1D7DDF-5B33-4111-AF7F-E2F450893429}" destId="{234252E7-876B-4775-9EC8-3437EFE8C267}" srcOrd="0" destOrd="0" presId="urn:microsoft.com/office/officeart/2005/8/layout/list1"/>
    <dgm:cxn modelId="{EDBBA0C1-9445-4C70-9650-372FCF025869}" type="presOf" srcId="{8C906F67-7FD4-4D71-955F-4D7557A4C6DB}" destId="{7B7E0E6C-B26C-4774-8007-5BDBFBB6D060}" srcOrd="0" destOrd="0" presId="urn:microsoft.com/office/officeart/2005/8/layout/list1"/>
    <dgm:cxn modelId="{6ED0D389-DA50-49E0-9086-54BA5A017F6A}" srcId="{A3E107DE-89B7-47FE-B3E6-4305FC0BEFE8}" destId="{699FDB23-3EAA-458B-B03D-CC13E2AEAE0B}" srcOrd="0" destOrd="0" parTransId="{35F946AE-7F5B-4261-BBD1-251A38F77C7B}" sibTransId="{16E7DC42-CD42-4210-960F-F2D1FE11055B}"/>
    <dgm:cxn modelId="{FA3F9568-172C-432A-861B-C6BEEA50232E}" srcId="{A3E107DE-89B7-47FE-B3E6-4305FC0BEFE8}" destId="{8E1D7DDF-5B33-4111-AF7F-E2F450893429}" srcOrd="2" destOrd="0" parTransId="{0D31BE32-37A2-40AB-969B-A55DF75BA793}" sibTransId="{6CB9D22A-3944-4CA7-BDA1-8C1F84AFE1E1}"/>
    <dgm:cxn modelId="{EB0F14F9-C722-4D2A-BB32-FB0457D910D9}" srcId="{A3E107DE-89B7-47FE-B3E6-4305FC0BEFE8}" destId="{02BE1423-4487-4B99-B14F-3F4A1CEFB6A4}" srcOrd="1" destOrd="0" parTransId="{DA27221E-90B6-4C4A-AB03-4C4996951897}" sibTransId="{E444CAAC-2CE7-4539-A312-4A0287FC3438}"/>
    <dgm:cxn modelId="{DE203025-BCDC-4140-8CE9-665277180701}" type="presOf" srcId="{02BE1423-4487-4B99-B14F-3F4A1CEFB6A4}" destId="{5D4E1C3F-FDBF-4F94-9DA6-AE3C0727D404}" srcOrd="1" destOrd="0" presId="urn:microsoft.com/office/officeart/2005/8/layout/list1"/>
    <dgm:cxn modelId="{2AC08A3F-D635-43A5-99C8-8451853E1A4A}" type="presOf" srcId="{8E1D7DDF-5B33-4111-AF7F-E2F450893429}" destId="{4F83E662-E9FC-4B2F-9509-D7E5E54247DE}" srcOrd="1" destOrd="0" presId="urn:microsoft.com/office/officeart/2005/8/layout/list1"/>
    <dgm:cxn modelId="{01A48803-9480-4304-91B5-F134D5EF4721}" type="presParOf" srcId="{00083588-60EC-4E0D-8B89-5A990742EB8F}" destId="{983092C0-B94A-42BD-BE25-47BF94AC1895}" srcOrd="0" destOrd="0" presId="urn:microsoft.com/office/officeart/2005/8/layout/list1"/>
    <dgm:cxn modelId="{DF6A3119-A316-4634-BE9E-75A300491800}" type="presParOf" srcId="{983092C0-B94A-42BD-BE25-47BF94AC1895}" destId="{17A9CA5F-465E-4394-B210-C8B2D8AE101D}" srcOrd="0" destOrd="0" presId="urn:microsoft.com/office/officeart/2005/8/layout/list1"/>
    <dgm:cxn modelId="{E03B0870-B6ED-410B-BE77-B20048D122BB}" type="presParOf" srcId="{983092C0-B94A-42BD-BE25-47BF94AC1895}" destId="{5E53F14E-5C32-43D6-A468-D7FCE6878A15}" srcOrd="1" destOrd="0" presId="urn:microsoft.com/office/officeart/2005/8/layout/list1"/>
    <dgm:cxn modelId="{4B247EE8-1792-4805-A82E-8CAF0BBEF22F}" type="presParOf" srcId="{00083588-60EC-4E0D-8B89-5A990742EB8F}" destId="{19803434-642F-4EFE-8659-6AD1CEFF71DD}" srcOrd="1" destOrd="0" presId="urn:microsoft.com/office/officeart/2005/8/layout/list1"/>
    <dgm:cxn modelId="{878574AA-431B-4B97-ADC9-F1ECD27E5C4F}" type="presParOf" srcId="{00083588-60EC-4E0D-8B89-5A990742EB8F}" destId="{BB4C5CEB-28DD-423C-BA03-D2F9A72E0DBA}" srcOrd="2" destOrd="0" presId="urn:microsoft.com/office/officeart/2005/8/layout/list1"/>
    <dgm:cxn modelId="{EDC57AA0-31E0-4CBC-B88B-2769FF6378F6}" type="presParOf" srcId="{00083588-60EC-4E0D-8B89-5A990742EB8F}" destId="{BDAABB4F-DF97-4C7C-9618-097A7F4746E8}" srcOrd="3" destOrd="0" presId="urn:microsoft.com/office/officeart/2005/8/layout/list1"/>
    <dgm:cxn modelId="{98042B6B-0E7C-443D-ABC4-3DC3674D4FF6}" type="presParOf" srcId="{00083588-60EC-4E0D-8B89-5A990742EB8F}" destId="{73EED975-5DB3-4B7F-A007-8ECF601C99E4}" srcOrd="4" destOrd="0" presId="urn:microsoft.com/office/officeart/2005/8/layout/list1"/>
    <dgm:cxn modelId="{902A0CEE-74FB-48DE-882F-BDC196EC87B3}" type="presParOf" srcId="{73EED975-5DB3-4B7F-A007-8ECF601C99E4}" destId="{BFDD57E2-332B-48E6-AADF-C56B4060ACE7}" srcOrd="0" destOrd="0" presId="urn:microsoft.com/office/officeart/2005/8/layout/list1"/>
    <dgm:cxn modelId="{10A2CB9F-4105-43F4-B8E2-CC9DE0E4991A}" type="presParOf" srcId="{73EED975-5DB3-4B7F-A007-8ECF601C99E4}" destId="{5D4E1C3F-FDBF-4F94-9DA6-AE3C0727D404}" srcOrd="1" destOrd="0" presId="urn:microsoft.com/office/officeart/2005/8/layout/list1"/>
    <dgm:cxn modelId="{28481A41-AD1B-4322-A8BC-6E7CCDE8A4C4}" type="presParOf" srcId="{00083588-60EC-4E0D-8B89-5A990742EB8F}" destId="{3289419D-6660-444E-81F7-89FE422B44BC}" srcOrd="5" destOrd="0" presId="urn:microsoft.com/office/officeart/2005/8/layout/list1"/>
    <dgm:cxn modelId="{731A6050-9467-4DB1-88C8-8279D1F60A25}" type="presParOf" srcId="{00083588-60EC-4E0D-8B89-5A990742EB8F}" destId="{7AF3DBEC-B5AF-44EB-828D-01CE2FF4ADF7}" srcOrd="6" destOrd="0" presId="urn:microsoft.com/office/officeart/2005/8/layout/list1"/>
    <dgm:cxn modelId="{C3F218F5-CC36-4145-B2D6-44037E154AD5}" type="presParOf" srcId="{00083588-60EC-4E0D-8B89-5A990742EB8F}" destId="{4FE01D27-0A38-4894-853F-7C62F5B44F9C}" srcOrd="7" destOrd="0" presId="urn:microsoft.com/office/officeart/2005/8/layout/list1"/>
    <dgm:cxn modelId="{3224FE2F-77C5-4CEE-9630-689F229982CC}" type="presParOf" srcId="{00083588-60EC-4E0D-8B89-5A990742EB8F}" destId="{0ECC47EC-F269-4547-BA7C-9DE3EADA7B7A}" srcOrd="8" destOrd="0" presId="urn:microsoft.com/office/officeart/2005/8/layout/list1"/>
    <dgm:cxn modelId="{C5D9E88D-010F-4111-9BB2-969FD78CDCB6}" type="presParOf" srcId="{0ECC47EC-F269-4547-BA7C-9DE3EADA7B7A}" destId="{234252E7-876B-4775-9EC8-3437EFE8C267}" srcOrd="0" destOrd="0" presId="urn:microsoft.com/office/officeart/2005/8/layout/list1"/>
    <dgm:cxn modelId="{505B40EB-B4A6-4D27-A194-68FC6A60BB48}" type="presParOf" srcId="{0ECC47EC-F269-4547-BA7C-9DE3EADA7B7A}" destId="{4F83E662-E9FC-4B2F-9509-D7E5E54247DE}" srcOrd="1" destOrd="0" presId="urn:microsoft.com/office/officeart/2005/8/layout/list1"/>
    <dgm:cxn modelId="{8253A73C-A294-410C-AEB6-F1FFAD438FB7}" type="presParOf" srcId="{00083588-60EC-4E0D-8B89-5A990742EB8F}" destId="{A801148A-FED8-4A34-9CCA-E3BF47EE0C6B}" srcOrd="9" destOrd="0" presId="urn:microsoft.com/office/officeart/2005/8/layout/list1"/>
    <dgm:cxn modelId="{F4C2CC25-30C2-4273-81F3-2CFBCAEA7E30}" type="presParOf" srcId="{00083588-60EC-4E0D-8B89-5A990742EB8F}" destId="{CED99BED-0B0E-4CD3-BD34-D4AFE9778548}" srcOrd="10" destOrd="0" presId="urn:microsoft.com/office/officeart/2005/8/layout/list1"/>
    <dgm:cxn modelId="{BC01A4D7-59FC-4316-82C6-B6E8676CAA42}" type="presParOf" srcId="{00083588-60EC-4E0D-8B89-5A990742EB8F}" destId="{0EA9F242-A834-4949-978C-48D471CF2006}" srcOrd="11" destOrd="0" presId="urn:microsoft.com/office/officeart/2005/8/layout/list1"/>
    <dgm:cxn modelId="{3022110A-34F3-4EDF-8939-1AC2643EC7FC}" type="presParOf" srcId="{00083588-60EC-4E0D-8B89-5A990742EB8F}" destId="{599E9B82-7B15-436A-AB4E-9893C95207E1}" srcOrd="12" destOrd="0" presId="urn:microsoft.com/office/officeart/2005/8/layout/list1"/>
    <dgm:cxn modelId="{DA8DB73F-D83E-4FAE-A94C-E8BBE9B8A9BC}" type="presParOf" srcId="{599E9B82-7B15-436A-AB4E-9893C95207E1}" destId="{7B7E0E6C-B26C-4774-8007-5BDBFBB6D060}" srcOrd="0" destOrd="0" presId="urn:microsoft.com/office/officeart/2005/8/layout/list1"/>
    <dgm:cxn modelId="{96391D40-C604-4A02-B70E-093519A69874}" type="presParOf" srcId="{599E9B82-7B15-436A-AB4E-9893C95207E1}" destId="{C4F18C15-C778-4A19-B7DD-132BFCE4BBCA}" srcOrd="1" destOrd="0" presId="urn:microsoft.com/office/officeart/2005/8/layout/list1"/>
    <dgm:cxn modelId="{1AB40785-D18E-40B5-B091-64F46BE5EB38}" type="presParOf" srcId="{00083588-60EC-4E0D-8B89-5A990742EB8F}" destId="{04E81F11-51B6-4432-8F34-C41DE4799C07}" srcOrd="13" destOrd="0" presId="urn:microsoft.com/office/officeart/2005/8/layout/list1"/>
    <dgm:cxn modelId="{5BA32453-E97F-4264-BB11-B172107959E1}" type="presParOf" srcId="{00083588-60EC-4E0D-8B89-5A990742EB8F}" destId="{EF94F62B-E9BF-402C-917D-2E8C3DF39117}" srcOrd="14" destOrd="0" presId="urn:microsoft.com/office/officeart/2005/8/layout/list1"/>
    <dgm:cxn modelId="{825AE41A-48C3-42F8-A083-B79FB123AD73}" type="presParOf" srcId="{00083588-60EC-4E0D-8B89-5A990742EB8F}" destId="{ECF8B9D5-5711-42B5-97AE-F91A41A6A361}" srcOrd="15" destOrd="0" presId="urn:microsoft.com/office/officeart/2005/8/layout/list1"/>
    <dgm:cxn modelId="{B70DA68A-13F6-4365-864A-AF25FAACD72C}" type="presParOf" srcId="{00083588-60EC-4E0D-8B89-5A990742EB8F}" destId="{83BB7649-CD76-4DF2-B5C6-2D6F76066D7C}" srcOrd="16" destOrd="0" presId="urn:microsoft.com/office/officeart/2005/8/layout/list1"/>
    <dgm:cxn modelId="{01F70EF2-D760-4AF9-A2E1-A2DA26C71FC3}" type="presParOf" srcId="{83BB7649-CD76-4DF2-B5C6-2D6F76066D7C}" destId="{BD59A0E9-C414-4E20-BE7F-8A7B60CCF626}" srcOrd="0" destOrd="0" presId="urn:microsoft.com/office/officeart/2005/8/layout/list1"/>
    <dgm:cxn modelId="{7C1DB5DF-9CAF-4933-93F4-A6B091D74229}" type="presParOf" srcId="{83BB7649-CD76-4DF2-B5C6-2D6F76066D7C}" destId="{7665A543-6DF0-4CC3-A040-8B922C50DE67}" srcOrd="1" destOrd="0" presId="urn:microsoft.com/office/officeart/2005/8/layout/list1"/>
    <dgm:cxn modelId="{D17BC3BF-ADB7-4602-9E54-8059905151F2}" type="presParOf" srcId="{00083588-60EC-4E0D-8B89-5A990742EB8F}" destId="{46C14078-25AA-476B-A06E-6652762CDE6A}" srcOrd="17" destOrd="0" presId="urn:microsoft.com/office/officeart/2005/8/layout/list1"/>
    <dgm:cxn modelId="{0F7CBA88-8923-4E93-8495-F738E93B2CA0}" type="presParOf" srcId="{00083588-60EC-4E0D-8B89-5A990742EB8F}" destId="{34A7B5AF-264F-421A-8476-3108B6E7ABE6}"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C5CEB-28DD-423C-BA03-D2F9A72E0DBA}">
      <dsp:nvSpPr>
        <dsp:cNvPr id="0" name=""/>
        <dsp:cNvSpPr/>
      </dsp:nvSpPr>
      <dsp:spPr>
        <a:xfrm>
          <a:off x="0" y="726207"/>
          <a:ext cx="60960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53F14E-5C32-43D6-A468-D7FCE6878A15}">
      <dsp:nvSpPr>
        <dsp:cNvPr id="0" name=""/>
        <dsp:cNvSpPr/>
      </dsp:nvSpPr>
      <dsp:spPr>
        <a:xfrm>
          <a:off x="304800" y="31552"/>
          <a:ext cx="4267200" cy="9308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066800">
            <a:lnSpc>
              <a:spcPct val="90000"/>
            </a:lnSpc>
            <a:spcBef>
              <a:spcPct val="0"/>
            </a:spcBef>
            <a:spcAft>
              <a:spcPct val="35000"/>
            </a:spcAft>
            <a:buNone/>
          </a:pPr>
          <a:r>
            <a:rPr lang="de-DE" sz="2400" kern="1200" dirty="0" smtClean="0">
              <a:solidFill>
                <a:schemeClr val="bg1"/>
              </a:solidFill>
              <a:latin typeface="Calibri" pitchFamily="34" charset="0"/>
              <a:cs typeface="Calibri" pitchFamily="34" charset="0"/>
            </a:rPr>
            <a:t>1. Interactive </a:t>
          </a:r>
          <a:r>
            <a:rPr lang="de-DE" sz="2400" kern="1200" dirty="0" err="1" smtClean="0">
              <a:solidFill>
                <a:schemeClr val="bg1"/>
              </a:solidFill>
              <a:latin typeface="Calibri" pitchFamily="34" charset="0"/>
              <a:cs typeface="Calibri" pitchFamily="34" charset="0"/>
            </a:rPr>
            <a:t>discussion</a:t>
          </a:r>
          <a:r>
            <a:rPr lang="de-DE" sz="2400" kern="1200" dirty="0" smtClean="0">
              <a:solidFill>
                <a:schemeClr val="bg1"/>
              </a:solidFill>
              <a:latin typeface="Calibri" pitchFamily="34" charset="0"/>
              <a:cs typeface="Calibri" pitchFamily="34" charset="0"/>
            </a:rPr>
            <a:t> /</a:t>
          </a:r>
        </a:p>
        <a:p>
          <a:pPr marL="0" lvl="0" indent="0" algn="l" defTabSz="1066800">
            <a:lnSpc>
              <a:spcPct val="90000"/>
            </a:lnSpc>
            <a:spcBef>
              <a:spcPct val="0"/>
            </a:spcBef>
            <a:spcAft>
              <a:spcPct val="35000"/>
            </a:spcAft>
            <a:buNone/>
          </a:pPr>
          <a:r>
            <a:rPr lang="de-DE" sz="2400" kern="1200" dirty="0" smtClean="0">
              <a:solidFill>
                <a:schemeClr val="bg1"/>
              </a:solidFill>
              <a:latin typeface="Calibri" pitchFamily="34" charset="0"/>
              <a:cs typeface="Calibri" pitchFamily="34" charset="0"/>
            </a:rPr>
            <a:t>    Interactive </a:t>
          </a:r>
          <a:r>
            <a:rPr lang="de-DE" sz="2400" kern="1200" dirty="0" err="1" smtClean="0">
              <a:solidFill>
                <a:schemeClr val="bg1"/>
              </a:solidFill>
              <a:latin typeface="Calibri" pitchFamily="34" charset="0"/>
              <a:cs typeface="Calibri" pitchFamily="34" charset="0"/>
            </a:rPr>
            <a:t>demonstration</a:t>
          </a:r>
          <a:endParaRPr lang="de-DE" sz="2400" kern="1200" dirty="0" smtClean="0">
            <a:solidFill>
              <a:schemeClr val="bg1"/>
            </a:solidFill>
            <a:latin typeface="Calibri" pitchFamily="34" charset="0"/>
            <a:cs typeface="Calibri" pitchFamily="34" charset="0"/>
          </a:endParaRPr>
        </a:p>
      </dsp:txBody>
      <dsp:txXfrm>
        <a:off x="350239" y="76991"/>
        <a:ext cx="4176322" cy="839937"/>
      </dsp:txXfrm>
    </dsp:sp>
    <dsp:sp modelId="{7AF3DBEC-B5AF-44EB-828D-01CE2FF4ADF7}">
      <dsp:nvSpPr>
        <dsp:cNvPr id="0" name=""/>
        <dsp:cNvSpPr/>
      </dsp:nvSpPr>
      <dsp:spPr>
        <a:xfrm>
          <a:off x="0" y="1451967"/>
          <a:ext cx="60960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4E1C3F-FDBF-4F94-9DA6-AE3C0727D404}">
      <dsp:nvSpPr>
        <dsp:cNvPr id="0" name=""/>
        <dsp:cNvSpPr/>
      </dsp:nvSpPr>
      <dsp:spPr>
        <a:xfrm>
          <a:off x="304800" y="1215807"/>
          <a:ext cx="426720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de-DE" sz="2400" kern="1200" dirty="0" smtClean="0">
              <a:solidFill>
                <a:schemeClr val="bg1"/>
              </a:solidFill>
              <a:latin typeface="Calibri" pitchFamily="34" charset="0"/>
              <a:cs typeface="Calibri" pitchFamily="34" charset="0"/>
            </a:rPr>
            <a:t>2. </a:t>
          </a:r>
          <a:r>
            <a:rPr lang="de-DE" sz="2400" kern="1200" dirty="0" err="1" smtClean="0">
              <a:solidFill>
                <a:schemeClr val="bg1"/>
              </a:solidFill>
              <a:latin typeface="Calibri" pitchFamily="34" charset="0"/>
              <a:cs typeface="Calibri" pitchFamily="34" charset="0"/>
            </a:rPr>
            <a:t>Guided</a:t>
          </a:r>
          <a:r>
            <a:rPr lang="de-DE" sz="2400" kern="1200" dirty="0" smtClean="0">
              <a:solidFill>
                <a:schemeClr val="bg1"/>
              </a:solidFill>
              <a:latin typeface="Calibri" pitchFamily="34" charset="0"/>
              <a:cs typeface="Calibri" pitchFamily="34" charset="0"/>
            </a:rPr>
            <a:t> </a:t>
          </a:r>
          <a:r>
            <a:rPr lang="de-DE" sz="2400" kern="1200" dirty="0" err="1" smtClean="0">
              <a:solidFill>
                <a:schemeClr val="bg1"/>
              </a:solidFill>
              <a:latin typeface="Calibri" pitchFamily="34" charset="0"/>
              <a:cs typeface="Calibri" pitchFamily="34" charset="0"/>
            </a:rPr>
            <a:t>discovery</a:t>
          </a:r>
          <a:endParaRPr lang="de-DE" sz="2400" kern="1200" dirty="0" smtClean="0">
            <a:solidFill>
              <a:schemeClr val="bg1"/>
            </a:solidFill>
            <a:latin typeface="Calibri" pitchFamily="34" charset="0"/>
            <a:cs typeface="Calibri" pitchFamily="34" charset="0"/>
          </a:endParaRPr>
        </a:p>
      </dsp:txBody>
      <dsp:txXfrm>
        <a:off x="327857" y="1238864"/>
        <a:ext cx="4221086" cy="426206"/>
      </dsp:txXfrm>
    </dsp:sp>
    <dsp:sp modelId="{CED99BED-0B0E-4CD3-BD34-D4AFE9778548}">
      <dsp:nvSpPr>
        <dsp:cNvPr id="0" name=""/>
        <dsp:cNvSpPr/>
      </dsp:nvSpPr>
      <dsp:spPr>
        <a:xfrm>
          <a:off x="0" y="2177727"/>
          <a:ext cx="60960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83E662-E9FC-4B2F-9509-D7E5E54247DE}">
      <dsp:nvSpPr>
        <dsp:cNvPr id="0" name=""/>
        <dsp:cNvSpPr/>
      </dsp:nvSpPr>
      <dsp:spPr>
        <a:xfrm>
          <a:off x="304800" y="1941567"/>
          <a:ext cx="426720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de-DE" sz="2400" kern="1200" dirty="0" smtClean="0">
              <a:solidFill>
                <a:schemeClr val="bg1"/>
              </a:solidFill>
              <a:latin typeface="Calibri" pitchFamily="34" charset="0"/>
              <a:cs typeface="Calibri" pitchFamily="34" charset="0"/>
            </a:rPr>
            <a:t>3. </a:t>
          </a:r>
          <a:r>
            <a:rPr lang="de-DE" sz="2400" kern="1200" dirty="0" err="1" smtClean="0">
              <a:solidFill>
                <a:schemeClr val="bg1"/>
              </a:solidFill>
              <a:latin typeface="Calibri" pitchFamily="34" charset="0"/>
              <a:cs typeface="Calibri" pitchFamily="34" charset="0"/>
            </a:rPr>
            <a:t>Guided</a:t>
          </a:r>
          <a:r>
            <a:rPr lang="de-DE" sz="2400" kern="1200" dirty="0" smtClean="0">
              <a:solidFill>
                <a:schemeClr val="bg1"/>
              </a:solidFill>
              <a:latin typeface="Calibri" pitchFamily="34" charset="0"/>
              <a:cs typeface="Calibri" pitchFamily="34" charset="0"/>
            </a:rPr>
            <a:t> </a:t>
          </a:r>
          <a:r>
            <a:rPr lang="de-DE" sz="2400" kern="1200" dirty="0" err="1" smtClean="0">
              <a:solidFill>
                <a:schemeClr val="bg1"/>
              </a:solidFill>
              <a:latin typeface="Calibri" pitchFamily="34" charset="0"/>
              <a:cs typeface="Calibri" pitchFamily="34" charset="0"/>
            </a:rPr>
            <a:t>inquiry</a:t>
          </a:r>
          <a:endParaRPr lang="de-DE" sz="2400" kern="1200" dirty="0" smtClean="0">
            <a:solidFill>
              <a:schemeClr val="bg1"/>
            </a:solidFill>
            <a:latin typeface="Calibri" pitchFamily="34" charset="0"/>
            <a:cs typeface="Calibri" pitchFamily="34" charset="0"/>
          </a:endParaRPr>
        </a:p>
      </dsp:txBody>
      <dsp:txXfrm>
        <a:off x="327857" y="1964624"/>
        <a:ext cx="4221086" cy="426206"/>
      </dsp:txXfrm>
    </dsp:sp>
    <dsp:sp modelId="{EF94F62B-E9BF-402C-917D-2E8C3DF39117}">
      <dsp:nvSpPr>
        <dsp:cNvPr id="0" name=""/>
        <dsp:cNvSpPr/>
      </dsp:nvSpPr>
      <dsp:spPr>
        <a:xfrm>
          <a:off x="0" y="2903487"/>
          <a:ext cx="60960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F18C15-C778-4A19-B7DD-132BFCE4BBCA}">
      <dsp:nvSpPr>
        <dsp:cNvPr id="0" name=""/>
        <dsp:cNvSpPr/>
      </dsp:nvSpPr>
      <dsp:spPr>
        <a:xfrm>
          <a:off x="304800" y="2667327"/>
          <a:ext cx="426720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de-DE" sz="2400" kern="1200" dirty="0" smtClean="0">
              <a:solidFill>
                <a:schemeClr val="bg1"/>
              </a:solidFill>
              <a:latin typeface="Calibri" pitchFamily="34" charset="0"/>
              <a:cs typeface="Calibri" pitchFamily="34" charset="0"/>
            </a:rPr>
            <a:t>4. </a:t>
          </a:r>
          <a:r>
            <a:rPr lang="de-DE" sz="2400" kern="1200" dirty="0" err="1" smtClean="0">
              <a:solidFill>
                <a:schemeClr val="bg1"/>
              </a:solidFill>
              <a:latin typeface="Calibri" pitchFamily="34" charset="0"/>
              <a:cs typeface="Calibri" pitchFamily="34" charset="0"/>
            </a:rPr>
            <a:t>Bounded</a:t>
          </a:r>
          <a:r>
            <a:rPr lang="de-DE" sz="2400" kern="1200" dirty="0" smtClean="0">
              <a:solidFill>
                <a:schemeClr val="bg1"/>
              </a:solidFill>
              <a:latin typeface="Calibri" pitchFamily="34" charset="0"/>
              <a:cs typeface="Calibri" pitchFamily="34" charset="0"/>
            </a:rPr>
            <a:t> </a:t>
          </a:r>
          <a:r>
            <a:rPr lang="de-DE" sz="2400" kern="1200" dirty="0" err="1" smtClean="0">
              <a:solidFill>
                <a:schemeClr val="bg1"/>
              </a:solidFill>
              <a:latin typeface="Calibri" pitchFamily="34" charset="0"/>
              <a:cs typeface="Calibri" pitchFamily="34" charset="0"/>
            </a:rPr>
            <a:t>inquiry</a:t>
          </a:r>
          <a:endParaRPr lang="de-DE" sz="2400" kern="1200" dirty="0" smtClean="0">
            <a:solidFill>
              <a:schemeClr val="bg1"/>
            </a:solidFill>
            <a:latin typeface="Calibri" pitchFamily="34" charset="0"/>
            <a:cs typeface="Calibri" pitchFamily="34" charset="0"/>
          </a:endParaRPr>
        </a:p>
      </dsp:txBody>
      <dsp:txXfrm>
        <a:off x="327857" y="2690384"/>
        <a:ext cx="4221086" cy="426206"/>
      </dsp:txXfrm>
    </dsp:sp>
    <dsp:sp modelId="{34A7B5AF-264F-421A-8476-3108B6E7ABE6}">
      <dsp:nvSpPr>
        <dsp:cNvPr id="0" name=""/>
        <dsp:cNvSpPr/>
      </dsp:nvSpPr>
      <dsp:spPr>
        <a:xfrm>
          <a:off x="0" y="3629247"/>
          <a:ext cx="60960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65A543-6DF0-4CC3-A040-8B922C50DE67}">
      <dsp:nvSpPr>
        <dsp:cNvPr id="0" name=""/>
        <dsp:cNvSpPr/>
      </dsp:nvSpPr>
      <dsp:spPr>
        <a:xfrm>
          <a:off x="304800" y="3393087"/>
          <a:ext cx="426720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de-DE" sz="2400" kern="1200" dirty="0" smtClean="0">
              <a:solidFill>
                <a:schemeClr val="bg1"/>
              </a:solidFill>
              <a:latin typeface="Calibri" pitchFamily="34" charset="0"/>
              <a:cs typeface="Calibri" pitchFamily="34" charset="0"/>
            </a:rPr>
            <a:t>5. Open </a:t>
          </a:r>
          <a:r>
            <a:rPr lang="de-DE" sz="2400" kern="1200" dirty="0" err="1" smtClean="0">
              <a:solidFill>
                <a:schemeClr val="bg1"/>
              </a:solidFill>
              <a:latin typeface="Calibri" pitchFamily="34" charset="0"/>
              <a:cs typeface="Calibri" pitchFamily="34" charset="0"/>
            </a:rPr>
            <a:t>inquiry</a:t>
          </a:r>
          <a:endParaRPr lang="de-DE" sz="2400" kern="1200" dirty="0">
            <a:solidFill>
              <a:schemeClr val="bg1"/>
            </a:solidFill>
            <a:latin typeface="Calibri" pitchFamily="34" charset="0"/>
            <a:cs typeface="Calibri" pitchFamily="34" charset="0"/>
          </a:endParaRPr>
        </a:p>
      </dsp:txBody>
      <dsp:txXfrm>
        <a:off x="327857" y="3416144"/>
        <a:ext cx="4221086"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9F0552DE-BE31-4BE7-A84E-CF2B0B13BDD5}" type="datetimeFigureOut">
              <a:rPr lang="en-GB" smtClean="0"/>
              <a:t>07/06/2017</a:t>
            </a:fld>
            <a:endParaRPr lang="en-GB"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8E3B5FFC-7DDF-4E75-BAB3-5BFD7F312761}" type="slidenum">
              <a:rPr lang="en-GB" smtClean="0"/>
              <a:t>‹#›</a:t>
            </a:fld>
            <a:endParaRPr lang="en-GB" dirty="0"/>
          </a:p>
        </p:txBody>
      </p:sp>
    </p:spTree>
    <p:extLst>
      <p:ext uri="{BB962C8B-B14F-4D97-AF65-F5344CB8AC3E}">
        <p14:creationId xmlns:p14="http://schemas.microsoft.com/office/powerpoint/2010/main" val="1662249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167FF79-E42E-4F0B-B0E2-23562E47DEAA}" type="datetimeFigureOut">
              <a:rPr lang="en-GB" smtClean="0"/>
              <a:t>07/06/2017</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756C58E-096E-4FB6-AA2F-B7EC31F911C8}" type="slidenum">
              <a:rPr lang="en-GB" smtClean="0"/>
              <a:t>‹#›</a:t>
            </a:fld>
            <a:endParaRPr lang="en-GB" dirty="0"/>
          </a:p>
        </p:txBody>
      </p:sp>
    </p:spTree>
    <p:extLst>
      <p:ext uri="{BB962C8B-B14F-4D97-AF65-F5344CB8AC3E}">
        <p14:creationId xmlns:p14="http://schemas.microsoft.com/office/powerpoint/2010/main" val="38847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Introduce myself and welcome</a:t>
            </a:r>
            <a:endParaRPr lang="en-GB" sz="2000" dirty="0"/>
          </a:p>
        </p:txBody>
      </p:sp>
      <p:sp>
        <p:nvSpPr>
          <p:cNvPr id="4" name="Slide Number Placeholder 3"/>
          <p:cNvSpPr>
            <a:spLocks noGrp="1"/>
          </p:cNvSpPr>
          <p:nvPr>
            <p:ph type="sldNum" sz="quarter" idx="10"/>
          </p:nvPr>
        </p:nvSpPr>
        <p:spPr/>
        <p:txBody>
          <a:bodyPr/>
          <a:lstStyle/>
          <a:p>
            <a:fld id="{7756C58E-096E-4FB6-AA2F-B7EC31F911C8}" type="slidenum">
              <a:rPr lang="en-GB" smtClean="0"/>
              <a:t>1</a:t>
            </a:fld>
            <a:endParaRPr lang="en-GB" dirty="0"/>
          </a:p>
        </p:txBody>
      </p:sp>
    </p:spTree>
    <p:extLst>
      <p:ext uri="{BB962C8B-B14F-4D97-AF65-F5344CB8AC3E}">
        <p14:creationId xmlns:p14="http://schemas.microsoft.com/office/powerpoint/2010/main" val="2481982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15</a:t>
            </a:fld>
            <a:endParaRPr lang="en-GB" dirty="0"/>
          </a:p>
        </p:txBody>
      </p:sp>
    </p:spTree>
    <p:extLst>
      <p:ext uri="{BB962C8B-B14F-4D97-AF65-F5344CB8AC3E}">
        <p14:creationId xmlns:p14="http://schemas.microsoft.com/office/powerpoint/2010/main" val="1833984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need to know our Egyptian</a:t>
            </a:r>
            <a:r>
              <a:rPr lang="en-GB" baseline="0" dirty="0" smtClean="0"/>
              <a:t> colleagues views on such things to take account of –we need feedback on these questions –small groups to elaborate on each one and feedback to us. 15 minutes for this.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16</a:t>
            </a:fld>
            <a:endParaRPr lang="en-GB" dirty="0"/>
          </a:p>
        </p:txBody>
      </p:sp>
    </p:spTree>
    <p:extLst>
      <p:ext uri="{BB962C8B-B14F-4D97-AF65-F5344CB8AC3E}">
        <p14:creationId xmlns:p14="http://schemas.microsoft.com/office/powerpoint/2010/main" val="282101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think this is far as we can get for</a:t>
            </a:r>
            <a:r>
              <a:rPr lang="en-GB" baseline="0" dirty="0" smtClean="0"/>
              <a:t> the management meeting….it would be useful to know if those timelines are practical and achievable and how we can make best use of the time-is three separate visits the best way to use time in the autumn visits??</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17</a:t>
            </a:fld>
            <a:endParaRPr lang="en-GB" dirty="0"/>
          </a:p>
        </p:txBody>
      </p:sp>
    </p:spTree>
    <p:extLst>
      <p:ext uri="{BB962C8B-B14F-4D97-AF65-F5344CB8AC3E}">
        <p14:creationId xmlns:p14="http://schemas.microsoft.com/office/powerpoint/2010/main" val="2807054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Deborah-this is</a:t>
            </a:r>
            <a:r>
              <a:rPr lang="en-GB" baseline="0" dirty="0" smtClean="0"/>
              <a:t> the bit where you could ask colleagues to give their expectations about the next visits…….give them a few minutes to think about this and any further questions????</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18</a:t>
            </a:fld>
            <a:endParaRPr lang="en-GB" dirty="0"/>
          </a:p>
        </p:txBody>
      </p:sp>
    </p:spTree>
    <p:extLst>
      <p:ext uri="{BB962C8B-B14F-4D97-AF65-F5344CB8AC3E}">
        <p14:creationId xmlns:p14="http://schemas.microsoft.com/office/powerpoint/2010/main" val="4208224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a:t>
            </a:r>
            <a:r>
              <a:rPr lang="en-GB" baseline="0" dirty="0" smtClean="0"/>
              <a:t> the areas we’ll cover in the presentation; and in “examples” we will do some individual presentations (5-10 minutes) on this-to showcase examples of our expertise which we could draw on later on, once we know exactly what the topics of the materials will be. The last two points will be addressed to all of us-the wider group here today and there will be some time for questions at the end.</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2</a:t>
            </a:fld>
            <a:endParaRPr lang="en-GB" dirty="0"/>
          </a:p>
        </p:txBody>
      </p:sp>
    </p:spTree>
    <p:extLst>
      <p:ext uri="{BB962C8B-B14F-4D97-AF65-F5344CB8AC3E}">
        <p14:creationId xmlns:p14="http://schemas.microsoft.com/office/powerpoint/2010/main" val="303714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 through each of these.</a:t>
            </a:r>
            <a:r>
              <a:rPr lang="en-GB"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Require interaction from participants (model a “learner centred” approach)-we are just not providing materials</a:t>
            </a:r>
            <a:r>
              <a:rPr lang="en-GB" sz="1200" baseline="0" dirty="0" smtClean="0"/>
              <a:t> and information, but will consider the mode of delivery too.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Facilitate collaborative learning and peer support-as we are trying to develop peer communities of learning!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Enable</a:t>
            </a:r>
            <a:r>
              <a:rPr lang="en-GB" sz="1200" baseline="0" dirty="0" smtClean="0"/>
              <a:t> teachers knowledge development-this might be in a variety of areas-we don’t exactly know yet.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Last bullet-about providing teachers with tools. </a:t>
            </a: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3</a:t>
            </a:fld>
            <a:endParaRPr lang="en-GB" dirty="0"/>
          </a:p>
        </p:txBody>
      </p:sp>
    </p:spTree>
    <p:extLst>
      <p:ext uri="{BB962C8B-B14F-4D97-AF65-F5344CB8AC3E}">
        <p14:creationId xmlns:p14="http://schemas.microsoft.com/office/powerpoint/2010/main" val="2835654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You will notice that I put a question mark here-I don’t yet know if this approach, or a version of this will work-more of this later. </a:t>
            </a:r>
          </a:p>
          <a:p>
            <a:r>
              <a:rPr lang="en-GB" baseline="0" dirty="0" smtClean="0"/>
              <a:t>You will notice that there are a lot of principles here….this is going to be complex work and we are aiming to achieve a lot;  it may be that some of these principles will emerge as needing to have more “weight”-that is, some will come the fore more than others.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4</a:t>
            </a:fld>
            <a:endParaRPr lang="en-GB" dirty="0"/>
          </a:p>
        </p:txBody>
      </p:sp>
    </p:spTree>
    <p:extLst>
      <p:ext uri="{BB962C8B-B14F-4D97-AF65-F5344CB8AC3E}">
        <p14:creationId xmlns:p14="http://schemas.microsoft.com/office/powerpoint/2010/main" val="3564229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proposed</a:t>
            </a:r>
            <a:r>
              <a:rPr lang="en-GB" baseline="0" dirty="0" smtClean="0"/>
              <a:t> and provisional BUT we really don’t know what individuals, groups, school leaders will say about which of these areas will be priorities to develop and enhance in their schools-or what within each of these might be a particular focus……..I will be asking Egyptian Colleagues about this later on-to get some indicative feedback.</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5</a:t>
            </a:fld>
            <a:endParaRPr lang="en-GB" dirty="0"/>
          </a:p>
        </p:txBody>
      </p:sp>
    </p:spTree>
    <p:extLst>
      <p:ext uri="{BB962C8B-B14F-4D97-AF65-F5344CB8AC3E}">
        <p14:creationId xmlns:p14="http://schemas.microsoft.com/office/powerpoint/2010/main" val="1292581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These</a:t>
            </a:r>
            <a:r>
              <a:rPr lang="en-GB" baseline="0" dirty="0" smtClean="0"/>
              <a:t> are the broad areas</a:t>
            </a:r>
            <a:r>
              <a:rPr lang="en-GB" dirty="0" smtClean="0"/>
              <a:t> we know we could  design and “deliver” materials ; we (or</a:t>
            </a:r>
            <a:r>
              <a:rPr lang="en-GB" baseline="0" dirty="0" smtClean="0"/>
              <a:t> colleagues in our teams) have expertise in teaching, research and scholarly activity in these areas-working with schools, beginning and more experienced teachers and leaders. You can see there is a lot of overlap between us and we have yet to decide who will lead on each one at the moment (for example, we could all probably do something on mentoring). </a:t>
            </a:r>
            <a:endParaRPr lang="en-GB" dirty="0" smtClean="0"/>
          </a:p>
          <a:p>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6</a:t>
            </a:fld>
            <a:endParaRPr lang="en-GB" dirty="0"/>
          </a:p>
        </p:txBody>
      </p:sp>
    </p:spTree>
    <p:extLst>
      <p:ext uri="{BB962C8B-B14F-4D97-AF65-F5344CB8AC3E}">
        <p14:creationId xmlns:p14="http://schemas.microsoft.com/office/powerpoint/2010/main" val="1953832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this next section of this</a:t>
            </a:r>
            <a:r>
              <a:rPr lang="en-GB" baseline="0" dirty="0" smtClean="0"/>
              <a:t> morning’s session we are going to do some “mini” presentations of 5-10 minutes each on the topics above-by way of providing some examples of our expertise that we could draw on later in the development of materials and could inform our work. There are many other things we could have presented on-these are just a few.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7</a:t>
            </a:fld>
            <a:endParaRPr lang="en-GB" dirty="0"/>
          </a:p>
        </p:txBody>
      </p:sp>
    </p:spTree>
    <p:extLst>
      <p:ext uri="{BB962C8B-B14F-4D97-AF65-F5344CB8AC3E}">
        <p14:creationId xmlns:p14="http://schemas.microsoft.com/office/powerpoint/2010/main" val="1531429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 the last three years, the UON</a:t>
            </a:r>
            <a:r>
              <a:rPr lang="en-GB" baseline="0" dirty="0" smtClean="0"/>
              <a:t> has been reviewing and redesigning all its UG and PG programmes with a view to making them more “blended”. We have doing a lot of research in this area too, as we make mistakes, assumptions, evaluate various technological tools for teaching, learning and assessment across all our subject disciplines, not just in education. The whole purpose of this work has really been to enable our students to develop their employability skills and think about how they learn, not just engage with their particular subject discipline’s knowledge. Of course in working with beginning and experienced teachers we talk about pedagogy all the time, but this has been quite a new venture for people working in disciplines where they don’t really talk about how or why they teach in certain ways. It’s been very interesting to hear academics have conversations about why Law, psychology, nursing, drama, should be taught in some ways and not others. </a:t>
            </a:r>
            <a:endParaRPr lang="en-GB" dirty="0" smtClean="0"/>
          </a:p>
          <a:p>
            <a:r>
              <a:rPr lang="en-GB" baseline="0" dirty="0" smtClean="0"/>
              <a:t>I’m going to show you a short YouTube film which explains how UON has developed one approach to blended learning-might have some relevance to how we design the materials for “delivery”???? It is based around teaching UG and PG students but I think it has some resonances for our work here.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13</a:t>
            </a:fld>
            <a:endParaRPr lang="en-GB" dirty="0"/>
          </a:p>
        </p:txBody>
      </p:sp>
    </p:spTree>
    <p:extLst>
      <p:ext uri="{BB962C8B-B14F-4D97-AF65-F5344CB8AC3E}">
        <p14:creationId xmlns:p14="http://schemas.microsoft.com/office/powerpoint/2010/main" val="798202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arise out of very recent research</a:t>
            </a:r>
            <a:r>
              <a:rPr lang="en-GB" baseline="0" dirty="0" smtClean="0"/>
              <a:t> undertaken by one of our Learning Designers, employed to assist academics in designing resources, modules and programmes to be more “blended”-this work was presented 2 weeks ago at our annual Learning and Teaching Conference =the research participants are UG students so they may have particular views about online/blended learning which would be different to teachers-but it may well worth be considering some of these key points if we go down the “blended” road.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14</a:t>
            </a:fld>
            <a:endParaRPr lang="en-GB" dirty="0"/>
          </a:p>
        </p:txBody>
      </p:sp>
    </p:spTree>
    <p:extLst>
      <p:ext uri="{BB962C8B-B14F-4D97-AF65-F5344CB8AC3E}">
        <p14:creationId xmlns:p14="http://schemas.microsoft.com/office/powerpoint/2010/main" val="1833984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verview 1">
    <p:bg>
      <p:bgPr>
        <a:solidFill>
          <a:schemeClr val="accent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3" name="Subtitle 2"/>
          <p:cNvSpPr>
            <a:spLocks noGrp="1"/>
          </p:cNvSpPr>
          <p:nvPr>
            <p:ph type="subTitle" idx="1"/>
          </p:nvPr>
        </p:nvSpPr>
        <p:spPr>
          <a:xfrm>
            <a:off x="384488" y="2113935"/>
            <a:ext cx="4490673" cy="3547806"/>
          </a:xfrm>
          <a:prstGeom prst="rect">
            <a:avLst/>
          </a:prstGeo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2" name="Title 1"/>
          <p:cNvSpPr>
            <a:spLocks noGrp="1"/>
          </p:cNvSpPr>
          <p:nvPr>
            <p:ph type="ctrTitle"/>
          </p:nvPr>
        </p:nvSpPr>
        <p:spPr>
          <a:xfrm>
            <a:off x="384488" y="550056"/>
            <a:ext cx="777240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20" name="Picture Placeholder 19"/>
          <p:cNvSpPr>
            <a:spLocks noGrp="1"/>
          </p:cNvSpPr>
          <p:nvPr>
            <p:ph type="pic" sz="quarter" idx="10"/>
          </p:nvPr>
        </p:nvSpPr>
        <p:spPr>
          <a:xfrm>
            <a:off x="4924169" y="286691"/>
            <a:ext cx="4506912" cy="6883229"/>
          </a:xfrm>
          <a:custGeom>
            <a:avLst/>
            <a:gdLst/>
            <a:ahLst/>
            <a:cxnLst/>
            <a:rect l="l" t="t" r="r" b="b"/>
            <a:pathLst>
              <a:path w="4506912" h="6883229">
                <a:moveTo>
                  <a:pt x="4506912" y="0"/>
                </a:moveTo>
                <a:lnTo>
                  <a:pt x="4506912" y="6883229"/>
                </a:lnTo>
                <a:lnTo>
                  <a:pt x="0" y="6883229"/>
                </a:lnTo>
                <a:lnTo>
                  <a:pt x="0" y="6572770"/>
                </a:lnTo>
                <a:close/>
              </a:path>
            </a:pathLst>
          </a:custGeom>
          <a:noFill/>
        </p:spPr>
        <p:txBody>
          <a:bodyPr/>
          <a:lstStyle/>
          <a:p>
            <a:endParaRPr lang="en-US" dirty="0"/>
          </a:p>
        </p:txBody>
      </p:sp>
    </p:spTree>
    <p:extLst>
      <p:ext uri="{BB962C8B-B14F-4D97-AF65-F5344CB8AC3E}">
        <p14:creationId xmlns:p14="http://schemas.microsoft.com/office/powerpoint/2010/main" val="285847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1 text box and Statistic">
    <p:bg>
      <p:bgPr>
        <a:solidFill>
          <a:schemeClr val="tx1"/>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19"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3" name="Text Placeholder 2"/>
          <p:cNvSpPr>
            <a:spLocks noGrp="1"/>
          </p:cNvSpPr>
          <p:nvPr>
            <p:ph type="body" sz="quarter" idx="18" hasCustomPrompt="1"/>
          </p:nvPr>
        </p:nvSpPr>
        <p:spPr>
          <a:xfrm>
            <a:off x="3219450" y="2195513"/>
            <a:ext cx="2524125" cy="2770187"/>
          </a:xfrm>
          <a:prstGeom prst="rect">
            <a:avLst/>
          </a:prstGeom>
          <a:solidFill>
            <a:schemeClr val="bg1">
              <a:alpha val="50000"/>
            </a:schemeClr>
          </a:solidFill>
        </p:spPr>
        <p:txBody>
          <a:bodyPr vert="horz"/>
          <a:lstStyle>
            <a:lvl1pPr marL="0" indent="0">
              <a:buNone/>
              <a:defRPr sz="6000">
                <a:latin typeface="Open Sans Extrabold"/>
                <a:cs typeface="Open Sans Extrabold"/>
              </a:defRPr>
            </a:lvl1pPr>
            <a:lvl2pPr marL="1588" indent="0" algn="l">
              <a:buFontTx/>
              <a:buNone/>
              <a:defRPr sz="1200">
                <a:latin typeface="Open Sans "/>
                <a:cs typeface="Open Sans "/>
              </a:defRPr>
            </a:lvl2pPr>
            <a:lvl3pPr marL="1588" indent="0" algn="l">
              <a:buFontTx/>
              <a:buNone/>
              <a:defRPr sz="1200">
                <a:latin typeface="Open Sans "/>
                <a:cs typeface="Open Sans "/>
              </a:defRPr>
            </a:lvl3pPr>
            <a:lvl4pPr marL="1588" indent="0" algn="l">
              <a:buFontTx/>
              <a:buNone/>
              <a:defRPr sz="1200">
                <a:latin typeface="Open Sans "/>
                <a:cs typeface="Open Sans "/>
              </a:defRPr>
            </a:lvl4pPr>
            <a:lvl5pPr marL="1588" indent="0" algn="l">
              <a:buFontTx/>
              <a:buNone/>
              <a:defRPr sz="1200">
                <a:latin typeface="Open Sans "/>
                <a:cs typeface="Open Sans "/>
              </a:defRPr>
            </a:lvl5pPr>
          </a:lstStyle>
          <a:p>
            <a:pPr lvl="0"/>
            <a:r>
              <a:rPr lang="en-GB" dirty="0" smtClean="0"/>
              <a:t>Main Stat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730867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2 text boxes &amp; Contact Details">
    <p:bg>
      <p:bgPr>
        <a:solidFill>
          <a:schemeClr val="accent4"/>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84909" y="6237644"/>
            <a:ext cx="1016000" cy="334028"/>
          </a:xfrm>
          <a:prstGeom prst="rect">
            <a:avLst/>
          </a:prstGeom>
        </p:spPr>
      </p:pic>
      <p:sp>
        <p:nvSpPr>
          <p:cNvPr id="8"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19"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20"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9" name="Text Placeholder 40"/>
          <p:cNvSpPr>
            <a:spLocks noGrp="1"/>
          </p:cNvSpPr>
          <p:nvPr>
            <p:ph type="body" sz="quarter" idx="18" hasCustomPrompt="1"/>
          </p:nvPr>
        </p:nvSpPr>
        <p:spPr>
          <a:xfrm>
            <a:off x="3263285" y="2195513"/>
            <a:ext cx="2616605" cy="1516164"/>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hasCustomPrompt="1"/>
          </p:nvPr>
        </p:nvSpPr>
        <p:spPr>
          <a:xfrm>
            <a:off x="3263900" y="3892550"/>
            <a:ext cx="2616200" cy="1965325"/>
          </a:xfrm>
          <a:prstGeom prst="rect">
            <a:avLst/>
          </a:prstGeom>
          <a:solidFill>
            <a:schemeClr val="bg2">
              <a:alpha val="50000"/>
            </a:schemeClr>
          </a:solidFill>
        </p:spPr>
        <p:txBody>
          <a:bodyPr vert="horz"/>
          <a:lstStyle>
            <a:lvl1pPr marL="0" indent="0">
              <a:buNone/>
              <a:defRPr sz="1200" baseline="0">
                <a:latin typeface="Open Sans Extrabold"/>
                <a:cs typeface="Open Sans Extrabold"/>
              </a:defRPr>
            </a:lvl1pPr>
            <a:lvl2pPr marL="0" indent="0">
              <a:buNone/>
              <a:defRPr sz="1200">
                <a:latin typeface="Open Sans"/>
                <a:cs typeface="Open Sans"/>
              </a:defRPr>
            </a:lvl2pPr>
            <a:lvl3pPr marL="0" indent="0">
              <a:buNone/>
              <a:defRPr sz="1200">
                <a:solidFill>
                  <a:schemeClr val="bg1"/>
                </a:solidFill>
                <a:latin typeface="Open Sans Extrabold"/>
                <a:cs typeface="Open Sans Extrabold"/>
              </a:defRPr>
            </a:lvl3pPr>
            <a:lvl4pPr marL="3175" indent="0">
              <a:buNone/>
              <a:defRPr sz="1200">
                <a:solidFill>
                  <a:srgbClr val="FFFFFF"/>
                </a:solidFill>
                <a:latin typeface="Open Sans"/>
                <a:cs typeface="Open Sans"/>
              </a:defRPr>
            </a:lvl4pPr>
            <a:lvl5pPr marL="1588" indent="0">
              <a:buNone/>
              <a:defRPr sz="1200">
                <a:latin typeface="Open Sans Extrabold"/>
                <a:cs typeface="Open Sans Extrabold"/>
              </a:defRPr>
            </a:lvl5pPr>
          </a:lstStyle>
          <a:p>
            <a:pPr lvl="0"/>
            <a:r>
              <a:rPr lang="en-GB" dirty="0" smtClean="0"/>
              <a:t>Contact Details go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064497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2 text boxes &amp; Contact Details">
    <p:bg>
      <p:bgPr>
        <a:solidFill>
          <a:schemeClr val="tx1"/>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19"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9" name="Text Placeholder 40"/>
          <p:cNvSpPr>
            <a:spLocks noGrp="1"/>
          </p:cNvSpPr>
          <p:nvPr>
            <p:ph type="body" sz="quarter" idx="18" hasCustomPrompt="1"/>
          </p:nvPr>
        </p:nvSpPr>
        <p:spPr>
          <a:xfrm>
            <a:off x="3263285" y="2195513"/>
            <a:ext cx="2616605" cy="1516164"/>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hasCustomPrompt="1"/>
          </p:nvPr>
        </p:nvSpPr>
        <p:spPr>
          <a:xfrm>
            <a:off x="3263900" y="3892550"/>
            <a:ext cx="2616200" cy="1965325"/>
          </a:xfrm>
          <a:prstGeom prst="rect">
            <a:avLst/>
          </a:prstGeom>
          <a:solidFill>
            <a:schemeClr val="bg2">
              <a:alpha val="50000"/>
            </a:schemeClr>
          </a:solidFill>
        </p:spPr>
        <p:txBody>
          <a:bodyPr vert="horz"/>
          <a:lstStyle>
            <a:lvl1pPr marL="0" indent="0">
              <a:buNone/>
              <a:defRPr sz="1200" baseline="0">
                <a:latin typeface="Open Sans Extrabold"/>
                <a:cs typeface="Open Sans Extrabold"/>
              </a:defRPr>
            </a:lvl1pPr>
            <a:lvl2pPr marL="0" indent="0">
              <a:buNone/>
              <a:defRPr sz="1200">
                <a:latin typeface="Open Sans"/>
                <a:cs typeface="Open Sans"/>
              </a:defRPr>
            </a:lvl2pPr>
            <a:lvl3pPr marL="0" indent="0">
              <a:buNone/>
              <a:defRPr sz="1200">
                <a:solidFill>
                  <a:schemeClr val="bg1"/>
                </a:solidFill>
                <a:latin typeface="Open Sans Extrabold"/>
                <a:cs typeface="Open Sans Extrabold"/>
              </a:defRPr>
            </a:lvl3pPr>
            <a:lvl4pPr marL="3175" indent="0">
              <a:buNone/>
              <a:defRPr sz="1200">
                <a:solidFill>
                  <a:srgbClr val="FFFFFF"/>
                </a:solidFill>
                <a:latin typeface="Open Sans"/>
                <a:cs typeface="Open Sans"/>
              </a:defRPr>
            </a:lvl4pPr>
            <a:lvl5pPr marL="1588" indent="0">
              <a:buNone/>
              <a:defRPr sz="1200">
                <a:latin typeface="Open Sans Extrabold"/>
                <a:cs typeface="Open Sans Extrabold"/>
              </a:defRPr>
            </a:lvl5pPr>
          </a:lstStyle>
          <a:p>
            <a:pPr lvl="0"/>
            <a:r>
              <a:rPr lang="en-GB" dirty="0" smtClean="0"/>
              <a:t>Contact Details go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1" name="Picture 10"/>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2052231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Intro Para, 2 text boxes and image">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59906"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3195483"/>
            <a:ext cx="2616605" cy="2662391"/>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46" name="Text Placeholder 40"/>
          <p:cNvSpPr>
            <a:spLocks noGrp="1"/>
          </p:cNvSpPr>
          <p:nvPr>
            <p:ph type="body" sz="quarter" idx="18" hasCustomPrompt="1"/>
          </p:nvPr>
        </p:nvSpPr>
        <p:spPr>
          <a:xfrm>
            <a:off x="3351621" y="3195483"/>
            <a:ext cx="2594881" cy="266239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p:nvPr>
        </p:nvSpPr>
        <p:spPr>
          <a:xfrm>
            <a:off x="354013" y="2019300"/>
            <a:ext cx="6080125" cy="1085850"/>
          </a:xfrm>
          <a:prstGeom prst="rect">
            <a:avLst/>
          </a:prstGeom>
        </p:spPr>
        <p:txBody>
          <a:bodyPr vert="horz"/>
          <a:lstStyle>
            <a:lvl1pPr marL="0" indent="0">
              <a:buNone/>
              <a:defRPr sz="1600">
                <a:latin typeface="Open Sans Extrabold"/>
                <a:cs typeface="Open Sans Extrabold"/>
              </a:defRPr>
            </a:lvl1pPr>
            <a:lvl2pPr marL="0" indent="0">
              <a:buNone/>
              <a:defRPr sz="1600">
                <a:latin typeface="Open Sans Extrabold"/>
                <a:cs typeface="Open Sans Extrabold"/>
              </a:defRPr>
            </a:lvl2pPr>
            <a:lvl3pPr marL="914400" indent="0">
              <a:buNone/>
              <a:defRPr sz="1600">
                <a:latin typeface="Open Sans Extrabold"/>
                <a:cs typeface="Open Sans Extrabold"/>
              </a:defRPr>
            </a:lvl3pPr>
            <a:lvl4pPr marL="1371600" indent="0">
              <a:buNone/>
              <a:defRPr sz="1600">
                <a:latin typeface="Open Sans Extrabold"/>
                <a:cs typeface="Open Sans Extrabold"/>
              </a:defRPr>
            </a:lvl4pPr>
            <a:lvl5pPr marL="1828800"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p>
        </p:txBody>
      </p:sp>
      <p:sp>
        <p:nvSpPr>
          <p:cNvPr id="5"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Tree>
    <p:extLst>
      <p:ext uri="{BB962C8B-B14F-4D97-AF65-F5344CB8AC3E}">
        <p14:creationId xmlns:p14="http://schemas.microsoft.com/office/powerpoint/2010/main" val="2979576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Intro Para, 2 text boxes and image">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59906"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3195483"/>
            <a:ext cx="2616605" cy="2662391"/>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4" name="Text Placeholder 3"/>
          <p:cNvSpPr>
            <a:spLocks noGrp="1"/>
          </p:cNvSpPr>
          <p:nvPr>
            <p:ph type="body" sz="quarter" idx="19"/>
          </p:nvPr>
        </p:nvSpPr>
        <p:spPr>
          <a:xfrm>
            <a:off x="354013" y="2019300"/>
            <a:ext cx="6080125" cy="1085850"/>
          </a:xfrm>
          <a:prstGeom prst="rect">
            <a:avLst/>
          </a:prstGeom>
        </p:spPr>
        <p:txBody>
          <a:bodyPr vert="horz"/>
          <a:lstStyle>
            <a:lvl1pPr marL="0" indent="0">
              <a:buNone/>
              <a:defRPr sz="1600">
                <a:latin typeface="Open Sans Extrabold"/>
                <a:cs typeface="Open Sans Extrabold"/>
              </a:defRPr>
            </a:lvl1pPr>
            <a:lvl2pPr marL="0" indent="0">
              <a:buNone/>
              <a:defRPr sz="1600">
                <a:latin typeface="Open Sans Extrabold"/>
                <a:cs typeface="Open Sans Extrabold"/>
              </a:defRPr>
            </a:lvl2pPr>
            <a:lvl3pPr marL="914400" indent="0">
              <a:buNone/>
              <a:defRPr sz="1600">
                <a:latin typeface="Open Sans Extrabold"/>
                <a:cs typeface="Open Sans Extrabold"/>
              </a:defRPr>
            </a:lvl3pPr>
            <a:lvl4pPr marL="1371600" indent="0">
              <a:buNone/>
              <a:defRPr sz="1600">
                <a:latin typeface="Open Sans Extrabold"/>
                <a:cs typeface="Open Sans Extrabold"/>
              </a:defRPr>
            </a:lvl4pPr>
            <a:lvl5pPr marL="1828800"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p>
        </p:txBody>
      </p:sp>
      <p:sp>
        <p:nvSpPr>
          <p:cNvPr id="5"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
        <p:nvSpPr>
          <p:cNvPr id="9" name="Text Placeholder 2"/>
          <p:cNvSpPr>
            <a:spLocks noGrp="1"/>
          </p:cNvSpPr>
          <p:nvPr>
            <p:ph type="body" sz="quarter" idx="18" hasCustomPrompt="1"/>
          </p:nvPr>
        </p:nvSpPr>
        <p:spPr>
          <a:xfrm>
            <a:off x="3219450" y="3195483"/>
            <a:ext cx="2524125" cy="2662391"/>
          </a:xfrm>
          <a:prstGeom prst="rect">
            <a:avLst/>
          </a:prstGeom>
          <a:solidFill>
            <a:schemeClr val="bg1">
              <a:alpha val="50000"/>
            </a:schemeClr>
          </a:solidFill>
        </p:spPr>
        <p:txBody>
          <a:bodyPr vert="horz"/>
          <a:lstStyle>
            <a:lvl1pPr marL="0" indent="0">
              <a:buNone/>
              <a:defRPr sz="6000">
                <a:latin typeface="Open Sans Extrabold"/>
                <a:cs typeface="Open Sans Extrabold"/>
              </a:defRPr>
            </a:lvl1pPr>
            <a:lvl2pPr marL="1588" indent="0" algn="l">
              <a:buFontTx/>
              <a:buNone/>
              <a:defRPr sz="1200">
                <a:latin typeface="Open Sans "/>
                <a:cs typeface="Open Sans "/>
              </a:defRPr>
            </a:lvl2pPr>
            <a:lvl3pPr marL="1588" indent="0" algn="l">
              <a:buFontTx/>
              <a:buNone/>
              <a:defRPr sz="1200">
                <a:latin typeface="Open Sans "/>
                <a:cs typeface="Open Sans "/>
              </a:defRPr>
            </a:lvl3pPr>
            <a:lvl4pPr marL="1588" indent="0" algn="l">
              <a:buFontTx/>
              <a:buNone/>
              <a:defRPr sz="1200">
                <a:latin typeface="Open Sans "/>
                <a:cs typeface="Open Sans "/>
              </a:defRPr>
            </a:lvl4pPr>
            <a:lvl5pPr marL="1588" indent="0" algn="l">
              <a:buFontTx/>
              <a:buNone/>
              <a:defRPr sz="1200">
                <a:latin typeface="Open Sans "/>
                <a:cs typeface="Open Sans "/>
              </a:defRPr>
            </a:lvl5pPr>
          </a:lstStyle>
          <a:p>
            <a:pPr lvl="0"/>
            <a:r>
              <a:rPr lang="en-GB" dirty="0" smtClean="0"/>
              <a:t>Main Stat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09351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Intro Para, 2 text boxes and image">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59905" y="550057"/>
            <a:ext cx="8439607" cy="728138"/>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1335554"/>
            <a:ext cx="6079562" cy="61451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6" name="Table Placeholder 5"/>
          <p:cNvSpPr>
            <a:spLocks noGrp="1"/>
          </p:cNvSpPr>
          <p:nvPr>
            <p:ph type="tbl" sz="quarter" idx="18"/>
          </p:nvPr>
        </p:nvSpPr>
        <p:spPr>
          <a:xfrm>
            <a:off x="354013" y="2032000"/>
            <a:ext cx="8445500" cy="3998913"/>
          </a:xfrm>
          <a:prstGeom prst="rect">
            <a:avLst/>
          </a:prstGeom>
        </p:spPr>
        <p:txBody>
          <a:bodyPr vert="horz"/>
          <a:lstStyle/>
          <a:p>
            <a:endParaRPr lang="en-US" dirty="0"/>
          </a:p>
        </p:txBody>
      </p:sp>
    </p:spTree>
    <p:extLst>
      <p:ext uri="{BB962C8B-B14F-4D97-AF65-F5344CB8AC3E}">
        <p14:creationId xmlns:p14="http://schemas.microsoft.com/office/powerpoint/2010/main" val="1873575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Intro Para, 2 text boxes and im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906"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3195483"/>
            <a:ext cx="2616605" cy="2662391"/>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6" name="Text Placeholder 40"/>
          <p:cNvSpPr>
            <a:spLocks noGrp="1"/>
          </p:cNvSpPr>
          <p:nvPr>
            <p:ph type="body" sz="quarter" idx="18" hasCustomPrompt="1"/>
          </p:nvPr>
        </p:nvSpPr>
        <p:spPr>
          <a:xfrm>
            <a:off x="3351621" y="3195483"/>
            <a:ext cx="2594881" cy="266239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p:nvPr>
        </p:nvSpPr>
        <p:spPr>
          <a:xfrm>
            <a:off x="354013" y="2019300"/>
            <a:ext cx="6080125" cy="1085850"/>
          </a:xfrm>
          <a:prstGeom prst="rect">
            <a:avLst/>
          </a:prstGeom>
        </p:spPr>
        <p:txBody>
          <a:bodyPr vert="horz"/>
          <a:lstStyle>
            <a:lvl1pPr marL="0" indent="0">
              <a:buNone/>
              <a:defRPr sz="1600">
                <a:solidFill>
                  <a:srgbClr val="FFFFFF"/>
                </a:solidFill>
                <a:latin typeface="Open Sans Extrabold"/>
                <a:cs typeface="Open Sans Extrabold"/>
              </a:defRPr>
            </a:lvl1pPr>
            <a:lvl2pPr marL="0" indent="0">
              <a:buNone/>
              <a:defRPr sz="1600">
                <a:solidFill>
                  <a:srgbClr val="FFFFFF"/>
                </a:solidFill>
                <a:latin typeface="Open Sans Extrabold"/>
                <a:cs typeface="Open Sans Extrabold"/>
              </a:defRPr>
            </a:lvl2pPr>
            <a:lvl3pPr marL="914400" indent="0">
              <a:buNone/>
              <a:defRPr sz="1600">
                <a:latin typeface="Open Sans Extrabold"/>
                <a:cs typeface="Open Sans Extrabold"/>
              </a:defRPr>
            </a:lvl3pPr>
            <a:lvl4pPr marL="1371600" indent="0">
              <a:buNone/>
              <a:defRPr sz="1600">
                <a:latin typeface="Open Sans Extrabold"/>
                <a:cs typeface="Open Sans Extrabold"/>
              </a:defRPr>
            </a:lvl4pPr>
            <a:lvl5pPr marL="1828800"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p>
        </p:txBody>
      </p:sp>
      <p:sp>
        <p:nvSpPr>
          <p:cNvPr id="5"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
        <p:nvSpPr>
          <p:cNvPr id="9"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3657440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Intro Para, 2 text boxes and im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906"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3195483"/>
            <a:ext cx="2616605" cy="2662391"/>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p:nvPr>
        </p:nvSpPr>
        <p:spPr>
          <a:xfrm>
            <a:off x="354013" y="2019300"/>
            <a:ext cx="6080125" cy="1085850"/>
          </a:xfrm>
          <a:prstGeom prst="rect">
            <a:avLst/>
          </a:prstGeom>
        </p:spPr>
        <p:txBody>
          <a:bodyPr vert="horz"/>
          <a:lstStyle>
            <a:lvl1pPr marL="0" indent="0">
              <a:buNone/>
              <a:defRPr sz="1600">
                <a:solidFill>
                  <a:srgbClr val="FFFFFF"/>
                </a:solidFill>
                <a:latin typeface="Open Sans Extrabold"/>
                <a:cs typeface="Open Sans Extrabold"/>
              </a:defRPr>
            </a:lvl1pPr>
            <a:lvl2pPr marL="0" indent="0">
              <a:buNone/>
              <a:defRPr sz="1600">
                <a:solidFill>
                  <a:srgbClr val="FFFFFF"/>
                </a:solidFill>
                <a:latin typeface="Open Sans Extrabold"/>
                <a:cs typeface="Open Sans Extrabold"/>
              </a:defRPr>
            </a:lvl2pPr>
            <a:lvl3pPr marL="914400" indent="0">
              <a:buNone/>
              <a:defRPr sz="1600">
                <a:latin typeface="Open Sans Extrabold"/>
                <a:cs typeface="Open Sans Extrabold"/>
              </a:defRPr>
            </a:lvl3pPr>
            <a:lvl4pPr marL="1371600" indent="0">
              <a:buNone/>
              <a:defRPr sz="1600">
                <a:latin typeface="Open Sans Extrabold"/>
                <a:cs typeface="Open Sans Extrabold"/>
              </a:defRPr>
            </a:lvl4pPr>
            <a:lvl5pPr marL="1828800"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p>
        </p:txBody>
      </p:sp>
      <p:sp>
        <p:nvSpPr>
          <p:cNvPr id="5"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
        <p:nvSpPr>
          <p:cNvPr id="9"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sp>
        <p:nvSpPr>
          <p:cNvPr id="11" name="Text Placeholder 2"/>
          <p:cNvSpPr>
            <a:spLocks noGrp="1"/>
          </p:cNvSpPr>
          <p:nvPr>
            <p:ph type="body" sz="quarter" idx="18" hasCustomPrompt="1"/>
          </p:nvPr>
        </p:nvSpPr>
        <p:spPr>
          <a:xfrm>
            <a:off x="3219450" y="3195483"/>
            <a:ext cx="2524125" cy="2662391"/>
          </a:xfrm>
          <a:prstGeom prst="rect">
            <a:avLst/>
          </a:prstGeom>
          <a:solidFill>
            <a:schemeClr val="bg1">
              <a:alpha val="50000"/>
            </a:schemeClr>
          </a:solidFill>
        </p:spPr>
        <p:txBody>
          <a:bodyPr vert="horz"/>
          <a:lstStyle>
            <a:lvl1pPr marL="0" indent="0">
              <a:buNone/>
              <a:defRPr sz="6000">
                <a:latin typeface="Open Sans Extrabold"/>
                <a:cs typeface="Open Sans Extrabold"/>
              </a:defRPr>
            </a:lvl1pPr>
            <a:lvl2pPr marL="1588" indent="0" algn="l">
              <a:buFontTx/>
              <a:buNone/>
              <a:defRPr sz="1200">
                <a:latin typeface="Open Sans "/>
                <a:cs typeface="Open Sans "/>
              </a:defRPr>
            </a:lvl2pPr>
            <a:lvl3pPr marL="1588" indent="0" algn="l">
              <a:buFontTx/>
              <a:buNone/>
              <a:defRPr sz="1200">
                <a:latin typeface="Open Sans "/>
                <a:cs typeface="Open Sans "/>
              </a:defRPr>
            </a:lvl3pPr>
            <a:lvl4pPr marL="1588" indent="0" algn="l">
              <a:buFontTx/>
              <a:buNone/>
              <a:defRPr sz="1200">
                <a:latin typeface="Open Sans "/>
                <a:cs typeface="Open Sans "/>
              </a:defRPr>
            </a:lvl4pPr>
            <a:lvl5pPr marL="1588" indent="0" algn="l">
              <a:buFontTx/>
              <a:buNone/>
              <a:defRPr sz="1200">
                <a:latin typeface="Open Sans "/>
                <a:cs typeface="Open Sans "/>
              </a:defRPr>
            </a:lvl5pPr>
          </a:lstStyle>
          <a:p>
            <a:pPr lvl="0"/>
            <a:r>
              <a:rPr lang="en-GB" dirty="0" smtClean="0"/>
              <a:t>Main Stat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987051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2 text boxes and image">
    <p:bg>
      <p:bgPr>
        <a:solidFill>
          <a:schemeClr val="accent4"/>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46" name="Text Placeholder 40"/>
          <p:cNvSpPr>
            <a:spLocks noGrp="1"/>
          </p:cNvSpPr>
          <p:nvPr>
            <p:ph type="body" sz="quarter" idx="18" hasCustomPrompt="1"/>
          </p:nvPr>
        </p:nvSpPr>
        <p:spPr>
          <a:xfrm>
            <a:off x="3351621" y="2195513"/>
            <a:ext cx="2594881"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8"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Tree>
    <p:extLst>
      <p:ext uri="{BB962C8B-B14F-4D97-AF65-F5344CB8AC3E}">
        <p14:creationId xmlns:p14="http://schemas.microsoft.com/office/powerpoint/2010/main" val="2508910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2 text boxes and im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6" name="Text Placeholder 40"/>
          <p:cNvSpPr>
            <a:spLocks noGrp="1"/>
          </p:cNvSpPr>
          <p:nvPr>
            <p:ph type="body" sz="quarter" idx="18" hasCustomPrompt="1"/>
          </p:nvPr>
        </p:nvSpPr>
        <p:spPr>
          <a:xfrm>
            <a:off x="3351621" y="2195513"/>
            <a:ext cx="2594881"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8"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
        <p:nvSpPr>
          <p:cNvPr id="9"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48842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Overview 1">
    <p:bg>
      <p:bgPr>
        <a:solidFill>
          <a:schemeClr val="accent3"/>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3" name="Subtitle 2"/>
          <p:cNvSpPr>
            <a:spLocks noGrp="1"/>
          </p:cNvSpPr>
          <p:nvPr>
            <p:ph type="subTitle" idx="1"/>
          </p:nvPr>
        </p:nvSpPr>
        <p:spPr>
          <a:xfrm>
            <a:off x="384489" y="2630129"/>
            <a:ext cx="2491446" cy="3031612"/>
          </a:xfrm>
          <a:prstGeom prst="rect">
            <a:avLst/>
          </a:prstGeo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2" name="Title 1"/>
          <p:cNvSpPr>
            <a:spLocks noGrp="1"/>
          </p:cNvSpPr>
          <p:nvPr>
            <p:ph type="ctrTitle"/>
          </p:nvPr>
        </p:nvSpPr>
        <p:spPr>
          <a:xfrm>
            <a:off x="384488" y="550056"/>
            <a:ext cx="3499254" cy="1470025"/>
          </a:xfrm>
          <a:prstGeom prst="rect">
            <a:avLst/>
          </a:prstGeom>
        </p:spPr>
        <p:txBody>
          <a:bodyPr anchor="t"/>
          <a:lstStyle>
            <a:lvl1pPr>
              <a:defRPr sz="4000">
                <a:solidFill>
                  <a:schemeClr val="tx1"/>
                </a:solidFill>
              </a:defRPr>
            </a:lvl1pPr>
          </a:lstStyle>
          <a:p>
            <a:r>
              <a:rPr lang="en-GB" dirty="0" smtClean="0"/>
              <a:t>Click to edit Master title style</a:t>
            </a:r>
            <a:endParaRPr lang="en-US" dirty="0"/>
          </a:p>
        </p:txBody>
      </p:sp>
      <p:sp>
        <p:nvSpPr>
          <p:cNvPr id="20" name="Picture Placeholder 19"/>
          <p:cNvSpPr>
            <a:spLocks noGrp="1"/>
          </p:cNvSpPr>
          <p:nvPr>
            <p:ph type="pic" sz="quarter" idx="10"/>
          </p:nvPr>
        </p:nvSpPr>
        <p:spPr>
          <a:xfrm>
            <a:off x="2343201" y="-65632"/>
            <a:ext cx="6899428" cy="6973358"/>
          </a:xfrm>
          <a:custGeom>
            <a:avLst/>
            <a:gdLst>
              <a:gd name="connsiteX0" fmla="*/ 0 w 4506912"/>
              <a:gd name="connsiteY0" fmla="*/ 0 h 6883229"/>
              <a:gd name="connsiteX1" fmla="*/ 4506912 w 4506912"/>
              <a:gd name="connsiteY1" fmla="*/ 0 h 6883229"/>
              <a:gd name="connsiteX2" fmla="*/ 4506912 w 4506912"/>
              <a:gd name="connsiteY2" fmla="*/ 6883229 h 6883229"/>
              <a:gd name="connsiteX3" fmla="*/ 0 w 4506912"/>
              <a:gd name="connsiteY3" fmla="*/ 6883229 h 6883229"/>
              <a:gd name="connsiteX4" fmla="*/ 0 w 4506912"/>
              <a:gd name="connsiteY4" fmla="*/ 0 h 6883229"/>
              <a:gd name="connsiteX0" fmla="*/ 0 w 4506912"/>
              <a:gd name="connsiteY0" fmla="*/ 0 h 6883229"/>
              <a:gd name="connsiteX1" fmla="*/ 4506912 w 4506912"/>
              <a:gd name="connsiteY1" fmla="*/ 0 h 6883229"/>
              <a:gd name="connsiteX2" fmla="*/ 4031686 w 4506912"/>
              <a:gd name="connsiteY2" fmla="*/ 6588261 h 6883229"/>
              <a:gd name="connsiteX3" fmla="*/ 0 w 4506912"/>
              <a:gd name="connsiteY3" fmla="*/ 6883229 h 6883229"/>
              <a:gd name="connsiteX4" fmla="*/ 0 w 4506912"/>
              <a:gd name="connsiteY4" fmla="*/ 0 h 6883229"/>
              <a:gd name="connsiteX0" fmla="*/ 0 w 4506912"/>
              <a:gd name="connsiteY0" fmla="*/ 0 h 6883229"/>
              <a:gd name="connsiteX1" fmla="*/ 4506912 w 4506912"/>
              <a:gd name="connsiteY1" fmla="*/ 0 h 6883229"/>
              <a:gd name="connsiteX2" fmla="*/ 4236525 w 4506912"/>
              <a:gd name="connsiteY2" fmla="*/ 6563680 h 6883229"/>
              <a:gd name="connsiteX3" fmla="*/ 0 w 4506912"/>
              <a:gd name="connsiteY3" fmla="*/ 6883229 h 6883229"/>
              <a:gd name="connsiteX4" fmla="*/ 0 w 4506912"/>
              <a:gd name="connsiteY4" fmla="*/ 0 h 6883229"/>
              <a:gd name="connsiteX0" fmla="*/ 0 w 4236525"/>
              <a:gd name="connsiteY0" fmla="*/ 286774 h 7170003"/>
              <a:gd name="connsiteX1" fmla="*/ 4228331 w 4236525"/>
              <a:gd name="connsiteY1" fmla="*/ 0 h 7170003"/>
              <a:gd name="connsiteX2" fmla="*/ 4236525 w 4236525"/>
              <a:gd name="connsiteY2" fmla="*/ 6850454 h 7170003"/>
              <a:gd name="connsiteX3" fmla="*/ 0 w 4236525"/>
              <a:gd name="connsiteY3" fmla="*/ 7170003 h 7170003"/>
              <a:gd name="connsiteX4" fmla="*/ 0 w 4236525"/>
              <a:gd name="connsiteY4" fmla="*/ 286774 h 7170003"/>
              <a:gd name="connsiteX0" fmla="*/ 98323 w 4236525"/>
              <a:gd name="connsiteY0" fmla="*/ 0 h 7170004"/>
              <a:gd name="connsiteX1" fmla="*/ 4228331 w 4236525"/>
              <a:gd name="connsiteY1" fmla="*/ 1 h 7170004"/>
              <a:gd name="connsiteX2" fmla="*/ 4236525 w 4236525"/>
              <a:gd name="connsiteY2" fmla="*/ 6850455 h 7170004"/>
              <a:gd name="connsiteX3" fmla="*/ 0 w 4236525"/>
              <a:gd name="connsiteY3" fmla="*/ 7170004 h 7170004"/>
              <a:gd name="connsiteX4" fmla="*/ 98323 w 4236525"/>
              <a:gd name="connsiteY4" fmla="*/ 0 h 7170004"/>
              <a:gd name="connsiteX0" fmla="*/ 1941871 w 6080073"/>
              <a:gd name="connsiteY0" fmla="*/ 0 h 6858649"/>
              <a:gd name="connsiteX1" fmla="*/ 6071879 w 6080073"/>
              <a:gd name="connsiteY1" fmla="*/ 1 h 6858649"/>
              <a:gd name="connsiteX2" fmla="*/ 6080073 w 6080073"/>
              <a:gd name="connsiteY2" fmla="*/ 6850455 h 6858649"/>
              <a:gd name="connsiteX3" fmla="*/ 0 w 6080073"/>
              <a:gd name="connsiteY3" fmla="*/ 6858649 h 6858649"/>
              <a:gd name="connsiteX4" fmla="*/ 1941871 w 6080073"/>
              <a:gd name="connsiteY4" fmla="*/ 0 h 6858649"/>
              <a:gd name="connsiteX0" fmla="*/ 2679291 w 6817493"/>
              <a:gd name="connsiteY0" fmla="*/ 0 h 6891423"/>
              <a:gd name="connsiteX1" fmla="*/ 6809299 w 6817493"/>
              <a:gd name="connsiteY1" fmla="*/ 1 h 6891423"/>
              <a:gd name="connsiteX2" fmla="*/ 6817493 w 6817493"/>
              <a:gd name="connsiteY2" fmla="*/ 6850455 h 6891423"/>
              <a:gd name="connsiteX3" fmla="*/ 0 w 6817493"/>
              <a:gd name="connsiteY3" fmla="*/ 6891423 h 6891423"/>
              <a:gd name="connsiteX4" fmla="*/ 2679291 w 6817493"/>
              <a:gd name="connsiteY4" fmla="*/ 0 h 6891423"/>
              <a:gd name="connsiteX0" fmla="*/ 2679291 w 6899428"/>
              <a:gd name="connsiteY0" fmla="*/ 0 h 6907810"/>
              <a:gd name="connsiteX1" fmla="*/ 6809299 w 6899428"/>
              <a:gd name="connsiteY1" fmla="*/ 1 h 6907810"/>
              <a:gd name="connsiteX2" fmla="*/ 6899428 w 6899428"/>
              <a:gd name="connsiteY2" fmla="*/ 6907810 h 6907810"/>
              <a:gd name="connsiteX3" fmla="*/ 0 w 6899428"/>
              <a:gd name="connsiteY3" fmla="*/ 6891423 h 6907810"/>
              <a:gd name="connsiteX4" fmla="*/ 2679291 w 6899428"/>
              <a:gd name="connsiteY4" fmla="*/ 0 h 6907810"/>
              <a:gd name="connsiteX0" fmla="*/ 2679291 w 6899428"/>
              <a:gd name="connsiteY0" fmla="*/ 57354 h 6965164"/>
              <a:gd name="connsiteX1" fmla="*/ 6866654 w 6899428"/>
              <a:gd name="connsiteY1" fmla="*/ 0 h 6965164"/>
              <a:gd name="connsiteX2" fmla="*/ 6899428 w 6899428"/>
              <a:gd name="connsiteY2" fmla="*/ 6965164 h 6965164"/>
              <a:gd name="connsiteX3" fmla="*/ 0 w 6899428"/>
              <a:gd name="connsiteY3" fmla="*/ 6948777 h 6965164"/>
              <a:gd name="connsiteX4" fmla="*/ 2679291 w 6899428"/>
              <a:gd name="connsiteY4" fmla="*/ 57354 h 6965164"/>
              <a:gd name="connsiteX0" fmla="*/ 2712065 w 6899428"/>
              <a:gd name="connsiteY0" fmla="*/ 0 h 6973358"/>
              <a:gd name="connsiteX1" fmla="*/ 6866654 w 6899428"/>
              <a:gd name="connsiteY1" fmla="*/ 8194 h 6973358"/>
              <a:gd name="connsiteX2" fmla="*/ 6899428 w 6899428"/>
              <a:gd name="connsiteY2" fmla="*/ 6973358 h 6973358"/>
              <a:gd name="connsiteX3" fmla="*/ 0 w 6899428"/>
              <a:gd name="connsiteY3" fmla="*/ 6956971 h 6973358"/>
              <a:gd name="connsiteX4" fmla="*/ 2712065 w 6899428"/>
              <a:gd name="connsiteY4" fmla="*/ 0 h 6973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9428" h="6973358">
                <a:moveTo>
                  <a:pt x="2712065" y="0"/>
                </a:moveTo>
                <a:lnTo>
                  <a:pt x="6866654" y="8194"/>
                </a:lnTo>
                <a:cubicBezTo>
                  <a:pt x="6869385" y="2291679"/>
                  <a:pt x="6896697" y="4689873"/>
                  <a:pt x="6899428" y="6973358"/>
                </a:cubicBezTo>
                <a:lnTo>
                  <a:pt x="0" y="6956971"/>
                </a:lnTo>
                <a:lnTo>
                  <a:pt x="2712065" y="0"/>
                </a:lnTo>
                <a:close/>
              </a:path>
            </a:pathLst>
          </a:custGeom>
          <a:noFill/>
        </p:spPr>
        <p:txBody>
          <a:bodyPr/>
          <a:lstStyle/>
          <a:p>
            <a:endParaRPr lang="en-US" dirty="0"/>
          </a:p>
        </p:txBody>
      </p:sp>
    </p:spTree>
    <p:extLst>
      <p:ext uri="{BB962C8B-B14F-4D97-AF65-F5344CB8AC3E}">
        <p14:creationId xmlns:p14="http://schemas.microsoft.com/office/powerpoint/2010/main" val="2524840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1 text boxe and image">
    <p:bg>
      <p:bgPr>
        <a:solidFill>
          <a:schemeClr val="accent3"/>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84488" y="550056"/>
            <a:ext cx="6048930" cy="1470025"/>
          </a:xfrm>
          <a:prstGeom prst="rect">
            <a:avLst/>
          </a:prstGeom>
        </p:spPr>
        <p:txBody>
          <a:bodyPr/>
          <a:lstStyle>
            <a:lvl1pPr>
              <a:defRPr>
                <a:solidFill>
                  <a:schemeClr val="tx1"/>
                </a:solidFill>
              </a:defRPr>
            </a:lvl1pPr>
          </a:lstStyle>
          <a:p>
            <a:r>
              <a:rPr lang="en-GB" dirty="0" smtClean="0"/>
              <a:t>Click to edit Master title style</a:t>
            </a:r>
            <a:endParaRPr lang="en-US" dirty="0"/>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8"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
        <p:nvSpPr>
          <p:cNvPr id="9" name="Subtitle 2"/>
          <p:cNvSpPr>
            <a:spLocks noGrp="1"/>
          </p:cNvSpPr>
          <p:nvPr>
            <p:ph type="subTitle" idx="1"/>
          </p:nvPr>
        </p:nvSpPr>
        <p:spPr>
          <a:xfrm>
            <a:off x="384488" y="2113935"/>
            <a:ext cx="4490673" cy="3547806"/>
          </a:xfrm>
          <a:prstGeom prst="rect">
            <a:avLst/>
          </a:prstGeo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440383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1 text boxe and image">
    <p:bg>
      <p:bgPr>
        <a:solidFill>
          <a:schemeClr val="accent3"/>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8"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cxnSp>
        <p:nvCxnSpPr>
          <p:cNvPr id="7" name="Straight Connector 6"/>
          <p:cNvCxnSpPr/>
          <p:nvPr userDrawn="1"/>
        </p:nvCxnSpPr>
        <p:spPr>
          <a:xfrm>
            <a:off x="1069378" y="754255"/>
            <a:ext cx="437933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93103" y="4743432"/>
            <a:ext cx="454592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3"/>
          <a:stretch>
            <a:fillRect/>
          </a:stretch>
        </p:blipFill>
        <p:spPr>
          <a:xfrm>
            <a:off x="502175" y="525408"/>
            <a:ext cx="467418" cy="329942"/>
          </a:xfrm>
          <a:prstGeom prst="rect">
            <a:avLst/>
          </a:prstGeom>
        </p:spPr>
      </p:pic>
      <p:pic>
        <p:nvPicPr>
          <p:cNvPr id="13" name="Picture 12"/>
          <p:cNvPicPr>
            <a:picLocks noChangeAspect="1"/>
          </p:cNvPicPr>
          <p:nvPr userDrawn="1"/>
        </p:nvPicPr>
        <p:blipFill>
          <a:blip r:embed="rId3"/>
          <a:stretch>
            <a:fillRect/>
          </a:stretch>
        </p:blipFill>
        <p:spPr>
          <a:xfrm rot="10800000">
            <a:off x="5152738" y="4557669"/>
            <a:ext cx="295972" cy="208921"/>
          </a:xfrm>
          <a:prstGeom prst="rect">
            <a:avLst/>
          </a:prstGeom>
        </p:spPr>
      </p:pic>
      <p:sp>
        <p:nvSpPr>
          <p:cNvPr id="15" name="Text Placeholder 22"/>
          <p:cNvSpPr>
            <a:spLocks noGrp="1"/>
          </p:cNvSpPr>
          <p:nvPr>
            <p:ph type="body" sz="quarter" idx="22"/>
          </p:nvPr>
        </p:nvSpPr>
        <p:spPr>
          <a:xfrm>
            <a:off x="484909" y="4385614"/>
            <a:ext cx="2773278" cy="704645"/>
          </a:xfrm>
          <a:prstGeom prst="rect">
            <a:avLst/>
          </a:prstGeom>
        </p:spPr>
        <p:txBody>
          <a:bodyPr vert="horz"/>
          <a:lstStyle>
            <a:lvl1pPr marL="0" indent="0">
              <a:buNone/>
              <a:defRPr sz="1200">
                <a:solidFill>
                  <a:schemeClr val="tx1"/>
                </a:solidFill>
                <a:latin typeface="Open Sans"/>
                <a:cs typeface="Open Sans"/>
              </a:defRPr>
            </a:lvl1pPr>
            <a:lvl2pPr marL="0" indent="0">
              <a:buNone/>
              <a:defRPr sz="1200">
                <a:solidFill>
                  <a:schemeClr val="tx1"/>
                </a:solidFill>
                <a:latin typeface="Open Sans"/>
                <a:cs typeface="Open Sans"/>
              </a:defRPr>
            </a:lvl2pPr>
            <a:lvl3pPr marL="0" indent="0">
              <a:buNone/>
              <a:defRPr sz="1200">
                <a:solidFill>
                  <a:schemeClr val="tx1"/>
                </a:solidFill>
                <a:latin typeface="Open Sans"/>
                <a:cs typeface="Open Sans"/>
              </a:defRPr>
            </a:lvl3pPr>
            <a:lvl4pPr marL="0" indent="0">
              <a:buNone/>
              <a:defRPr sz="1200">
                <a:solidFill>
                  <a:schemeClr val="tx1"/>
                </a:solidFill>
                <a:latin typeface="Open Sans"/>
                <a:cs typeface="Open Sans"/>
              </a:defRPr>
            </a:lvl4pPr>
            <a:lvl5pPr marL="0" indent="0">
              <a:buNone/>
              <a:defRPr sz="1200">
                <a:solidFill>
                  <a:schemeClr val="tx1"/>
                </a:solidFill>
                <a:latin typeface="Open Sans"/>
                <a:cs typeface="Open Sans"/>
              </a:defRPr>
            </a:lvl5pPr>
          </a:lstStyle>
          <a:p>
            <a:pPr lvl="0"/>
            <a:r>
              <a:rPr lang="en-GB" dirty="0" smtClean="0"/>
              <a:t>Click to edit Master text styles</a:t>
            </a:r>
          </a:p>
          <a:p>
            <a:pPr lvl="1"/>
            <a:r>
              <a:rPr lang="en-GB" dirty="0" smtClean="0"/>
              <a:t>Second level</a:t>
            </a:r>
          </a:p>
        </p:txBody>
      </p:sp>
      <p:sp>
        <p:nvSpPr>
          <p:cNvPr id="16" name="Subtitle 2"/>
          <p:cNvSpPr>
            <a:spLocks noGrp="1"/>
          </p:cNvSpPr>
          <p:nvPr>
            <p:ph type="subTitle" idx="1"/>
          </p:nvPr>
        </p:nvSpPr>
        <p:spPr>
          <a:xfrm>
            <a:off x="502175" y="958952"/>
            <a:ext cx="4946535" cy="3236145"/>
          </a:xfrm>
          <a:prstGeom prst="rect">
            <a:avLst/>
          </a:prstGeo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2224710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1 text boxe and im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488" y="550056"/>
            <a:ext cx="6048930" cy="1470025"/>
          </a:xfrm>
          <a:prstGeom prst="rect">
            <a:avLst/>
          </a:prstGeom>
        </p:spPr>
        <p:txBody>
          <a:bodyPr/>
          <a:lstStyle>
            <a:lvl1pPr>
              <a:defRPr>
                <a:solidFill>
                  <a:srgbClr val="FFFFFF"/>
                </a:solidFill>
              </a:defRPr>
            </a:lvl1pPr>
          </a:lstStyle>
          <a:p>
            <a:r>
              <a:rPr lang="en-GB" dirty="0" smtClean="0"/>
              <a:t>Click to edit Master title style</a:t>
            </a:r>
            <a:endParaRPr lang="en-US" dirty="0"/>
          </a:p>
        </p:txBody>
      </p:sp>
      <p:sp>
        <p:nvSpPr>
          <p:cNvPr id="8"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
        <p:nvSpPr>
          <p:cNvPr id="9" name="Subtitle 2"/>
          <p:cNvSpPr>
            <a:spLocks noGrp="1"/>
          </p:cNvSpPr>
          <p:nvPr>
            <p:ph type="subTitle" idx="1"/>
          </p:nvPr>
        </p:nvSpPr>
        <p:spPr>
          <a:xfrm>
            <a:off x="384488" y="2113935"/>
            <a:ext cx="4490673" cy="3547806"/>
          </a:xfrm>
          <a:prstGeom prst="rect">
            <a:avLst/>
          </a:prstGeo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4183646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1 text boxe and image">
    <p:bg>
      <p:bgPr>
        <a:solidFill>
          <a:schemeClr val="tx2"/>
        </a:solidFill>
        <a:effectLst/>
      </p:bgPr>
    </p:bg>
    <p:spTree>
      <p:nvGrpSpPr>
        <p:cNvPr id="1" name=""/>
        <p:cNvGrpSpPr/>
        <p:nvPr/>
      </p:nvGrpSpPr>
      <p:grpSpPr>
        <a:xfrm>
          <a:off x="0" y="0"/>
          <a:ext cx="0" cy="0"/>
          <a:chOff x="0" y="0"/>
          <a:chExt cx="0" cy="0"/>
        </a:xfrm>
      </p:grpSpPr>
      <p:sp>
        <p:nvSpPr>
          <p:cNvPr id="8"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
        <p:nvSpPr>
          <p:cNvPr id="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cxnSp>
        <p:nvCxnSpPr>
          <p:cNvPr id="11" name="Straight Connector 10"/>
          <p:cNvCxnSpPr/>
          <p:nvPr userDrawn="1"/>
        </p:nvCxnSpPr>
        <p:spPr>
          <a:xfrm>
            <a:off x="1069378" y="754255"/>
            <a:ext cx="4379332"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493103" y="4743432"/>
            <a:ext cx="4545929"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2"/>
          <p:cNvSpPr>
            <a:spLocks noGrp="1"/>
          </p:cNvSpPr>
          <p:nvPr>
            <p:ph type="body" sz="quarter" idx="22"/>
          </p:nvPr>
        </p:nvSpPr>
        <p:spPr>
          <a:xfrm>
            <a:off x="484909" y="4385614"/>
            <a:ext cx="2773278" cy="704645"/>
          </a:xfrm>
          <a:prstGeom prst="rect">
            <a:avLst/>
          </a:prstGeom>
        </p:spPr>
        <p:txBody>
          <a:bodyPr vert="horz"/>
          <a:lstStyle>
            <a:lvl1pPr marL="0" indent="0">
              <a:buNone/>
              <a:defRPr sz="1200">
                <a:solidFill>
                  <a:schemeClr val="bg2"/>
                </a:solidFill>
                <a:latin typeface="Open Sans"/>
                <a:cs typeface="Open Sans"/>
              </a:defRPr>
            </a:lvl1pPr>
            <a:lvl2pPr marL="0" indent="0">
              <a:buNone/>
              <a:defRPr sz="1200">
                <a:solidFill>
                  <a:schemeClr val="bg2"/>
                </a:solidFill>
                <a:latin typeface="Open Sans"/>
                <a:cs typeface="Open Sans"/>
              </a:defRPr>
            </a:lvl2pPr>
            <a:lvl3pPr marL="0" indent="0">
              <a:buNone/>
              <a:defRPr sz="1200">
                <a:solidFill>
                  <a:schemeClr val="tx1"/>
                </a:solidFill>
                <a:latin typeface="Open Sans"/>
                <a:cs typeface="Open Sans"/>
              </a:defRPr>
            </a:lvl3pPr>
            <a:lvl4pPr marL="0" indent="0">
              <a:buNone/>
              <a:defRPr sz="1200">
                <a:solidFill>
                  <a:schemeClr val="tx1"/>
                </a:solidFill>
                <a:latin typeface="Open Sans"/>
                <a:cs typeface="Open Sans"/>
              </a:defRPr>
            </a:lvl4pPr>
            <a:lvl5pPr marL="0" indent="0">
              <a:buNone/>
              <a:defRPr sz="1200">
                <a:solidFill>
                  <a:schemeClr val="tx1"/>
                </a:solidFill>
                <a:latin typeface="Open Sans"/>
                <a:cs typeface="Open Sans"/>
              </a:defRPr>
            </a:lvl5pPr>
          </a:lstStyle>
          <a:p>
            <a:pPr lvl="0"/>
            <a:r>
              <a:rPr lang="en-GB" dirty="0" smtClean="0"/>
              <a:t>Click to edit Master text styles</a:t>
            </a:r>
          </a:p>
          <a:p>
            <a:pPr lvl="1"/>
            <a:r>
              <a:rPr lang="en-GB" dirty="0" smtClean="0"/>
              <a:t>Second level</a:t>
            </a:r>
          </a:p>
        </p:txBody>
      </p:sp>
      <p:sp>
        <p:nvSpPr>
          <p:cNvPr id="16" name="Subtitle 2"/>
          <p:cNvSpPr>
            <a:spLocks noGrp="1"/>
          </p:cNvSpPr>
          <p:nvPr>
            <p:ph type="subTitle" idx="1"/>
          </p:nvPr>
        </p:nvSpPr>
        <p:spPr>
          <a:xfrm>
            <a:off x="502175" y="958952"/>
            <a:ext cx="4946535" cy="3236145"/>
          </a:xfrm>
          <a:prstGeom prst="rect">
            <a:avLst/>
          </a:prstGeo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19" name="Picture 18"/>
          <p:cNvPicPr>
            <a:picLocks noChangeAspect="1"/>
          </p:cNvPicPr>
          <p:nvPr userDrawn="1"/>
        </p:nvPicPr>
        <p:blipFill>
          <a:blip r:embed="rId3"/>
          <a:stretch>
            <a:fillRect/>
          </a:stretch>
        </p:blipFill>
        <p:spPr>
          <a:xfrm>
            <a:off x="502175" y="525408"/>
            <a:ext cx="469900" cy="330200"/>
          </a:xfrm>
          <a:prstGeom prst="rect">
            <a:avLst/>
          </a:prstGeom>
        </p:spPr>
      </p:pic>
      <p:pic>
        <p:nvPicPr>
          <p:cNvPr id="21" name="Picture 20"/>
          <p:cNvPicPr>
            <a:picLocks noChangeAspect="1"/>
          </p:cNvPicPr>
          <p:nvPr userDrawn="1"/>
        </p:nvPicPr>
        <p:blipFill>
          <a:blip r:embed="rId3"/>
          <a:stretch>
            <a:fillRect/>
          </a:stretch>
        </p:blipFill>
        <p:spPr>
          <a:xfrm rot="10800000">
            <a:off x="5151398" y="4534510"/>
            <a:ext cx="297312" cy="208922"/>
          </a:xfrm>
          <a:prstGeom prst="rect">
            <a:avLst/>
          </a:prstGeom>
        </p:spPr>
      </p:pic>
    </p:spTree>
    <p:extLst>
      <p:ext uri="{BB962C8B-B14F-4D97-AF65-F5344CB8AC3E}">
        <p14:creationId xmlns:p14="http://schemas.microsoft.com/office/powerpoint/2010/main" val="3114661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2 text boxes and image">
    <p:bg>
      <p:bgPr>
        <a:solidFill>
          <a:schemeClr val="accent4"/>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	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8" name="Picture Placeholder 4"/>
          <p:cNvSpPr>
            <a:spLocks noGrp="1"/>
          </p:cNvSpPr>
          <p:nvPr>
            <p:ph type="pic" sz="quarter" idx="20"/>
          </p:nvPr>
        </p:nvSpPr>
        <p:spPr>
          <a:xfrm>
            <a:off x="6650934" y="-11112"/>
            <a:ext cx="2861796" cy="4394660"/>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cxnSp>
        <p:nvCxnSpPr>
          <p:cNvPr id="10" name="Straight Connector 9"/>
          <p:cNvCxnSpPr/>
          <p:nvPr userDrawn="1"/>
        </p:nvCxnSpPr>
        <p:spPr>
          <a:xfrm>
            <a:off x="4006528" y="2425739"/>
            <a:ext cx="218880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430253" y="4954119"/>
            <a:ext cx="2353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3"/>
          <a:stretch>
            <a:fillRect/>
          </a:stretch>
        </p:blipFill>
        <p:spPr>
          <a:xfrm>
            <a:off x="3439325" y="2196892"/>
            <a:ext cx="467418" cy="329942"/>
          </a:xfrm>
          <a:prstGeom prst="rect">
            <a:avLst/>
          </a:prstGeom>
        </p:spPr>
      </p:pic>
      <p:pic>
        <p:nvPicPr>
          <p:cNvPr id="14" name="Picture 13"/>
          <p:cNvPicPr>
            <a:picLocks noChangeAspect="1"/>
          </p:cNvPicPr>
          <p:nvPr userDrawn="1"/>
        </p:nvPicPr>
        <p:blipFill>
          <a:blip r:embed="rId3"/>
          <a:stretch>
            <a:fillRect/>
          </a:stretch>
        </p:blipFill>
        <p:spPr>
          <a:xfrm rot="10800000">
            <a:off x="5899365" y="4768356"/>
            <a:ext cx="295972" cy="208921"/>
          </a:xfrm>
          <a:prstGeom prst="rect">
            <a:avLst/>
          </a:prstGeom>
        </p:spPr>
      </p:pic>
      <p:sp>
        <p:nvSpPr>
          <p:cNvPr id="25" name="Text Placeholder 18"/>
          <p:cNvSpPr>
            <a:spLocks noGrp="1"/>
          </p:cNvSpPr>
          <p:nvPr>
            <p:ph type="body" sz="quarter" idx="21"/>
          </p:nvPr>
        </p:nvSpPr>
        <p:spPr>
          <a:xfrm>
            <a:off x="3430253" y="2630436"/>
            <a:ext cx="2765084" cy="1949758"/>
          </a:xfrm>
          <a:prstGeom prst="rect">
            <a:avLst/>
          </a:prstGeom>
        </p:spPr>
        <p:txBody>
          <a:bodyPr vert="horz"/>
          <a:lstStyle>
            <a:lvl1pPr marL="0" indent="0">
              <a:buNone/>
              <a:defRPr sz="1400" b="1" i="0">
                <a:solidFill>
                  <a:schemeClr val="tx1"/>
                </a:solidFill>
                <a:latin typeface="Open Sans"/>
                <a:cs typeface="Open Sans"/>
              </a:defRPr>
            </a:lvl1pPr>
            <a:lvl2pPr marL="0" indent="0">
              <a:buNone/>
              <a:defRPr sz="1400" b="1" i="0">
                <a:solidFill>
                  <a:schemeClr val="tx1"/>
                </a:solidFill>
                <a:latin typeface="Open Sans"/>
                <a:cs typeface="Open Sans"/>
              </a:defRPr>
            </a:lvl2pPr>
            <a:lvl3pPr marL="0" indent="0">
              <a:buNone/>
              <a:defRPr sz="1400" b="1" i="0">
                <a:solidFill>
                  <a:schemeClr val="tx1"/>
                </a:solidFill>
                <a:latin typeface="Open Sans"/>
                <a:cs typeface="Open Sans"/>
              </a:defRPr>
            </a:lvl3pPr>
            <a:lvl4pPr marL="0" indent="0">
              <a:buNone/>
              <a:defRPr sz="1400" b="1" i="0">
                <a:solidFill>
                  <a:schemeClr val="tx1"/>
                </a:solidFill>
                <a:latin typeface="Open Sans"/>
                <a:cs typeface="Open Sans"/>
              </a:defRPr>
            </a:lvl4pPr>
            <a:lvl5pPr marL="0" indent="0">
              <a:buNone/>
              <a:defRPr sz="1400" b="1" i="0">
                <a:solidFill>
                  <a:schemeClr val="tx1"/>
                </a:solidFill>
                <a:latin typeface="Open Sans"/>
                <a:cs typeface="Open Sans"/>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Text Placeholder 22"/>
          <p:cNvSpPr>
            <a:spLocks noGrp="1"/>
          </p:cNvSpPr>
          <p:nvPr>
            <p:ph type="body" sz="quarter" idx="22"/>
          </p:nvPr>
        </p:nvSpPr>
        <p:spPr>
          <a:xfrm>
            <a:off x="3422059" y="4580194"/>
            <a:ext cx="2773278" cy="704645"/>
          </a:xfrm>
          <a:prstGeom prst="rect">
            <a:avLst/>
          </a:prstGeom>
        </p:spPr>
        <p:txBody>
          <a:bodyPr vert="horz"/>
          <a:lstStyle>
            <a:lvl1pPr marL="0" indent="0">
              <a:buNone/>
              <a:defRPr sz="1200">
                <a:solidFill>
                  <a:schemeClr val="bg1"/>
                </a:solidFill>
                <a:latin typeface="Open Sans"/>
                <a:cs typeface="Open Sans"/>
              </a:defRPr>
            </a:lvl1pPr>
            <a:lvl2pPr marL="0" indent="0">
              <a:buNone/>
              <a:defRPr sz="1200">
                <a:solidFill>
                  <a:schemeClr val="tx1"/>
                </a:solidFill>
                <a:latin typeface="Open Sans"/>
                <a:cs typeface="Open Sans"/>
              </a:defRPr>
            </a:lvl2pPr>
            <a:lvl3pPr marL="0" indent="0">
              <a:buNone/>
              <a:defRPr sz="1200">
                <a:solidFill>
                  <a:schemeClr val="tx1"/>
                </a:solidFill>
                <a:latin typeface="Open Sans"/>
                <a:cs typeface="Open Sans"/>
              </a:defRPr>
            </a:lvl3pPr>
            <a:lvl4pPr marL="0" indent="0">
              <a:buNone/>
              <a:defRPr sz="1200">
                <a:solidFill>
                  <a:schemeClr val="tx1"/>
                </a:solidFill>
                <a:latin typeface="Open Sans"/>
                <a:cs typeface="Open Sans"/>
              </a:defRPr>
            </a:lvl4pPr>
            <a:lvl5pPr marL="0" indent="0">
              <a:buNone/>
              <a:defRPr sz="1200">
                <a:solidFill>
                  <a:schemeClr val="tx1"/>
                </a:solidFill>
                <a:latin typeface="Open Sans"/>
                <a:cs typeface="Open Sans"/>
              </a:defRPr>
            </a:lvl5pPr>
          </a:lstStyle>
          <a:p>
            <a:pPr lvl="0"/>
            <a:r>
              <a:rPr lang="en-GB" dirty="0" smtClean="0"/>
              <a:t>Click to edit Master text styles</a:t>
            </a:r>
          </a:p>
          <a:p>
            <a:pPr lvl="1"/>
            <a:r>
              <a:rPr lang="en-GB" dirty="0" smtClean="0"/>
              <a:t>Second level</a:t>
            </a:r>
          </a:p>
        </p:txBody>
      </p:sp>
    </p:spTree>
    <p:extLst>
      <p:ext uri="{BB962C8B-B14F-4D97-AF65-F5344CB8AC3E}">
        <p14:creationId xmlns:p14="http://schemas.microsoft.com/office/powerpoint/2010/main" val="22586087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2 text boxes and im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8" name="Picture Placeholder 4"/>
          <p:cNvSpPr>
            <a:spLocks noGrp="1"/>
          </p:cNvSpPr>
          <p:nvPr>
            <p:ph type="pic" sz="quarter" idx="20"/>
          </p:nvPr>
        </p:nvSpPr>
        <p:spPr>
          <a:xfrm>
            <a:off x="6650934" y="-11112"/>
            <a:ext cx="2861796" cy="4394660"/>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cxnSp>
        <p:nvCxnSpPr>
          <p:cNvPr id="10" name="Straight Connector 9"/>
          <p:cNvCxnSpPr/>
          <p:nvPr userDrawn="1"/>
        </p:nvCxnSpPr>
        <p:spPr>
          <a:xfrm>
            <a:off x="4006528" y="2425739"/>
            <a:ext cx="2188809"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430253" y="4954119"/>
            <a:ext cx="2353450"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5" name="Text Placeholder 18"/>
          <p:cNvSpPr>
            <a:spLocks noGrp="1"/>
          </p:cNvSpPr>
          <p:nvPr>
            <p:ph type="body" sz="quarter" idx="21"/>
          </p:nvPr>
        </p:nvSpPr>
        <p:spPr>
          <a:xfrm>
            <a:off x="3430253" y="2630436"/>
            <a:ext cx="2765084" cy="1949758"/>
          </a:xfrm>
          <a:prstGeom prst="rect">
            <a:avLst/>
          </a:prstGeom>
        </p:spPr>
        <p:txBody>
          <a:bodyPr vert="horz"/>
          <a:lstStyle>
            <a:lvl1pPr marL="0" indent="0">
              <a:buNone/>
              <a:defRPr sz="1400" b="1" i="0">
                <a:solidFill>
                  <a:srgbClr val="FFFFFF"/>
                </a:solidFill>
                <a:latin typeface="Open Sans"/>
                <a:cs typeface="Open Sans"/>
              </a:defRPr>
            </a:lvl1pPr>
            <a:lvl2pPr marL="0" indent="0">
              <a:buNone/>
              <a:defRPr sz="1400" b="1" i="0">
                <a:solidFill>
                  <a:srgbClr val="FFFFFF"/>
                </a:solidFill>
                <a:latin typeface="Open Sans"/>
                <a:cs typeface="Open Sans"/>
              </a:defRPr>
            </a:lvl2pPr>
            <a:lvl3pPr marL="0" indent="0">
              <a:buNone/>
              <a:defRPr sz="1400" b="1" i="0">
                <a:solidFill>
                  <a:srgbClr val="FFFFFF"/>
                </a:solidFill>
                <a:latin typeface="Open Sans"/>
                <a:cs typeface="Open Sans"/>
              </a:defRPr>
            </a:lvl3pPr>
            <a:lvl4pPr marL="0" indent="0">
              <a:buNone/>
              <a:defRPr sz="1400" b="1" i="0">
                <a:solidFill>
                  <a:srgbClr val="FFFFFF"/>
                </a:solidFill>
                <a:latin typeface="Open Sans"/>
                <a:cs typeface="Open Sans"/>
              </a:defRPr>
            </a:lvl4pPr>
            <a:lvl5pPr marL="0" indent="0">
              <a:buNone/>
              <a:defRPr sz="1400" b="1" i="0">
                <a:solidFill>
                  <a:srgbClr val="FFFFFF"/>
                </a:solidFill>
                <a:latin typeface="Open Sans"/>
                <a:cs typeface="Open Sans"/>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Text Placeholder 22"/>
          <p:cNvSpPr>
            <a:spLocks noGrp="1"/>
          </p:cNvSpPr>
          <p:nvPr>
            <p:ph type="body" sz="quarter" idx="22"/>
          </p:nvPr>
        </p:nvSpPr>
        <p:spPr>
          <a:xfrm>
            <a:off x="3422059" y="4580195"/>
            <a:ext cx="2773278" cy="321320"/>
          </a:xfrm>
          <a:prstGeom prst="rect">
            <a:avLst/>
          </a:prstGeom>
        </p:spPr>
        <p:txBody>
          <a:bodyPr vert="horz"/>
          <a:lstStyle>
            <a:lvl1pPr marL="0" indent="0">
              <a:buNone/>
              <a:defRPr sz="1200">
                <a:solidFill>
                  <a:schemeClr val="bg1"/>
                </a:solidFill>
                <a:latin typeface="Open Sans"/>
                <a:cs typeface="Open Sans"/>
              </a:defRPr>
            </a:lvl1pPr>
            <a:lvl2pPr marL="0" indent="0">
              <a:buNone/>
              <a:defRPr sz="1200">
                <a:solidFill>
                  <a:schemeClr val="tx1"/>
                </a:solidFill>
                <a:latin typeface="Open Sans"/>
                <a:cs typeface="Open Sans"/>
              </a:defRPr>
            </a:lvl2pPr>
            <a:lvl3pPr marL="0" indent="0">
              <a:buNone/>
              <a:defRPr sz="1200">
                <a:solidFill>
                  <a:schemeClr val="tx1"/>
                </a:solidFill>
                <a:latin typeface="Open Sans"/>
                <a:cs typeface="Open Sans"/>
              </a:defRPr>
            </a:lvl3pPr>
            <a:lvl4pPr marL="0" indent="0">
              <a:buNone/>
              <a:defRPr sz="1200">
                <a:solidFill>
                  <a:schemeClr val="tx1"/>
                </a:solidFill>
                <a:latin typeface="Open Sans"/>
                <a:cs typeface="Open Sans"/>
              </a:defRPr>
            </a:lvl4pPr>
            <a:lvl5pPr marL="0" indent="0">
              <a:buNone/>
              <a:defRPr sz="1200">
                <a:solidFill>
                  <a:schemeClr val="tx1"/>
                </a:solidFill>
                <a:latin typeface="Open Sans"/>
                <a:cs typeface="Open Sans"/>
              </a:defRPr>
            </a:lvl5pPr>
          </a:lstStyle>
          <a:p>
            <a:pPr lvl="0"/>
            <a:r>
              <a:rPr lang="en-GB" dirty="0" smtClean="0"/>
              <a:t>Click to edit Master text styles</a:t>
            </a:r>
          </a:p>
          <a:p>
            <a:pPr lvl="1"/>
            <a:r>
              <a:rPr lang="en-GB" dirty="0" smtClean="0"/>
              <a:t>Second level</a:t>
            </a:r>
          </a:p>
        </p:txBody>
      </p:sp>
      <p:sp>
        <p:nvSpPr>
          <p:cNvPr id="1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6" name="Picture 15"/>
          <p:cNvPicPr>
            <a:picLocks noChangeAspect="1"/>
          </p:cNvPicPr>
          <p:nvPr userDrawn="1"/>
        </p:nvPicPr>
        <p:blipFill>
          <a:blip r:embed="rId2"/>
          <a:stretch>
            <a:fillRect/>
          </a:stretch>
        </p:blipFill>
        <p:spPr>
          <a:xfrm>
            <a:off x="497609" y="6241473"/>
            <a:ext cx="1003300" cy="330200"/>
          </a:xfrm>
          <a:prstGeom prst="rect">
            <a:avLst/>
          </a:prstGeom>
        </p:spPr>
      </p:pic>
      <p:pic>
        <p:nvPicPr>
          <p:cNvPr id="18" name="Picture 17"/>
          <p:cNvPicPr>
            <a:picLocks noChangeAspect="1"/>
          </p:cNvPicPr>
          <p:nvPr userDrawn="1"/>
        </p:nvPicPr>
        <p:blipFill>
          <a:blip r:embed="rId3"/>
          <a:stretch>
            <a:fillRect/>
          </a:stretch>
        </p:blipFill>
        <p:spPr>
          <a:xfrm>
            <a:off x="3439325" y="2195513"/>
            <a:ext cx="469900" cy="330200"/>
          </a:xfrm>
          <a:prstGeom prst="rect">
            <a:avLst/>
          </a:prstGeom>
        </p:spPr>
      </p:pic>
      <p:pic>
        <p:nvPicPr>
          <p:cNvPr id="20" name="Picture 19"/>
          <p:cNvPicPr>
            <a:picLocks noChangeAspect="1"/>
          </p:cNvPicPr>
          <p:nvPr userDrawn="1"/>
        </p:nvPicPr>
        <p:blipFill>
          <a:blip r:embed="rId3"/>
          <a:stretch>
            <a:fillRect/>
          </a:stretch>
        </p:blipFill>
        <p:spPr>
          <a:xfrm rot="10800000">
            <a:off x="5899364" y="4768356"/>
            <a:ext cx="297312" cy="208922"/>
          </a:xfrm>
          <a:prstGeom prst="rect">
            <a:avLst/>
          </a:prstGeom>
        </p:spPr>
      </p:pic>
    </p:spTree>
    <p:extLst>
      <p:ext uri="{BB962C8B-B14F-4D97-AF65-F5344CB8AC3E}">
        <p14:creationId xmlns:p14="http://schemas.microsoft.com/office/powerpoint/2010/main" val="1271848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Intro Para, 2 text boxes and image">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219454" y="550056"/>
            <a:ext cx="5586596"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214124" y="3195483"/>
            <a:ext cx="2616605" cy="2662391"/>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46" name="Text Placeholder 40"/>
          <p:cNvSpPr>
            <a:spLocks noGrp="1"/>
          </p:cNvSpPr>
          <p:nvPr>
            <p:ph type="body" sz="quarter" idx="18" hasCustomPrompt="1"/>
          </p:nvPr>
        </p:nvSpPr>
        <p:spPr>
          <a:xfrm>
            <a:off x="6211169" y="3195483"/>
            <a:ext cx="2594881" cy="266239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p:nvPr>
        </p:nvSpPr>
        <p:spPr>
          <a:xfrm>
            <a:off x="3213561" y="2019300"/>
            <a:ext cx="5592489" cy="1085850"/>
          </a:xfrm>
          <a:prstGeom prst="rect">
            <a:avLst/>
          </a:prstGeom>
        </p:spPr>
        <p:txBody>
          <a:bodyPr vert="horz"/>
          <a:lstStyle>
            <a:lvl1pPr marL="0" indent="0">
              <a:buNone/>
              <a:defRPr sz="1600">
                <a:latin typeface="Open Sans Extrabold"/>
                <a:cs typeface="Open Sans Extrabold"/>
              </a:defRPr>
            </a:lvl1pPr>
            <a:lvl2pPr marL="0" indent="0">
              <a:buNone/>
              <a:defRPr sz="1600">
                <a:latin typeface="Open Sans Extrabold"/>
                <a:cs typeface="Open Sans Extrabold"/>
              </a:defRPr>
            </a:lvl2pPr>
            <a:lvl3pPr marL="914400" indent="0">
              <a:buNone/>
              <a:defRPr sz="1600">
                <a:latin typeface="Open Sans Extrabold"/>
                <a:cs typeface="Open Sans Extrabold"/>
              </a:defRPr>
            </a:lvl3pPr>
            <a:lvl4pPr marL="1371600" indent="0">
              <a:buNone/>
              <a:defRPr sz="1600">
                <a:latin typeface="Open Sans Extrabold"/>
                <a:cs typeface="Open Sans Extrabold"/>
              </a:defRPr>
            </a:lvl4pPr>
            <a:lvl5pPr marL="1828800"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p>
        </p:txBody>
      </p:sp>
      <p:sp>
        <p:nvSpPr>
          <p:cNvPr id="6" name="Picture Placeholder 5"/>
          <p:cNvSpPr>
            <a:spLocks noGrp="1"/>
          </p:cNvSpPr>
          <p:nvPr>
            <p:ph type="pic" sz="quarter" idx="21"/>
          </p:nvPr>
        </p:nvSpPr>
        <p:spPr>
          <a:xfrm>
            <a:off x="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dirty="0"/>
          </a:p>
        </p:txBody>
      </p:sp>
    </p:spTree>
    <p:extLst>
      <p:ext uri="{BB962C8B-B14F-4D97-AF65-F5344CB8AC3E}">
        <p14:creationId xmlns:p14="http://schemas.microsoft.com/office/powerpoint/2010/main" val="3468135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Intro Para, 2 text boxes and im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19454" y="550056"/>
            <a:ext cx="5586596"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214124" y="3195483"/>
            <a:ext cx="2616605" cy="2662391"/>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6" name="Text Placeholder 40"/>
          <p:cNvSpPr>
            <a:spLocks noGrp="1"/>
          </p:cNvSpPr>
          <p:nvPr>
            <p:ph type="body" sz="quarter" idx="18" hasCustomPrompt="1"/>
          </p:nvPr>
        </p:nvSpPr>
        <p:spPr>
          <a:xfrm>
            <a:off x="6211169" y="3195483"/>
            <a:ext cx="2594881" cy="266239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p:nvPr>
        </p:nvSpPr>
        <p:spPr>
          <a:xfrm>
            <a:off x="3213561" y="2019300"/>
            <a:ext cx="5592489" cy="1085850"/>
          </a:xfrm>
          <a:prstGeom prst="rect">
            <a:avLst/>
          </a:prstGeom>
        </p:spPr>
        <p:txBody>
          <a:bodyPr vert="horz"/>
          <a:lstStyle>
            <a:lvl1pPr marL="0" indent="0">
              <a:buNone/>
              <a:defRPr sz="1600">
                <a:solidFill>
                  <a:srgbClr val="FFFFFF"/>
                </a:solidFill>
                <a:latin typeface="Open Sans Extrabold"/>
                <a:cs typeface="Open Sans Extrabold"/>
              </a:defRPr>
            </a:lvl1pPr>
            <a:lvl2pPr marL="0" indent="0">
              <a:buNone/>
              <a:defRPr sz="1600">
                <a:solidFill>
                  <a:srgbClr val="FFFFFF"/>
                </a:solidFill>
                <a:latin typeface="Open Sans Extrabold"/>
                <a:cs typeface="Open Sans Extrabold"/>
              </a:defRPr>
            </a:lvl2pPr>
            <a:lvl3pPr marL="914400" indent="0">
              <a:buNone/>
              <a:defRPr sz="1600">
                <a:latin typeface="Open Sans Extrabold"/>
                <a:cs typeface="Open Sans Extrabold"/>
              </a:defRPr>
            </a:lvl3pPr>
            <a:lvl4pPr marL="1371600" indent="0">
              <a:buNone/>
              <a:defRPr sz="1600">
                <a:latin typeface="Open Sans Extrabold"/>
                <a:cs typeface="Open Sans Extrabold"/>
              </a:defRPr>
            </a:lvl4pPr>
            <a:lvl5pPr marL="1828800"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p>
        </p:txBody>
      </p:sp>
      <p:sp>
        <p:nvSpPr>
          <p:cNvPr id="6" name="Picture Placeholder 5"/>
          <p:cNvSpPr>
            <a:spLocks noGrp="1"/>
          </p:cNvSpPr>
          <p:nvPr>
            <p:ph type="pic" sz="quarter" idx="21"/>
          </p:nvPr>
        </p:nvSpPr>
        <p:spPr>
          <a:xfrm>
            <a:off x="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dirty="0"/>
          </a:p>
        </p:txBody>
      </p:sp>
      <p:sp>
        <p:nvSpPr>
          <p:cNvPr id="10"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2" name="Picture 11"/>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3473274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2 text boxes and image">
    <p:bg>
      <p:bgPr>
        <a:solidFill>
          <a:schemeClr val="accent4"/>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41" name="Text Placeholder 40"/>
          <p:cNvSpPr>
            <a:spLocks noGrp="1"/>
          </p:cNvSpPr>
          <p:nvPr>
            <p:ph type="body" sz="quarter" idx="16" hasCustomPrompt="1"/>
          </p:nvPr>
        </p:nvSpPr>
        <p:spPr>
          <a:xfrm>
            <a:off x="3329897"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46" name="Text Placeholder 40"/>
          <p:cNvSpPr>
            <a:spLocks noGrp="1"/>
          </p:cNvSpPr>
          <p:nvPr>
            <p:ph type="body" sz="quarter" idx="18" hasCustomPrompt="1"/>
          </p:nvPr>
        </p:nvSpPr>
        <p:spPr>
          <a:xfrm>
            <a:off x="6326942" y="2195513"/>
            <a:ext cx="2594881"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9" name="Title 1"/>
          <p:cNvSpPr txBox="1">
            <a:spLocks/>
          </p:cNvSpPr>
          <p:nvPr userDrawn="1"/>
        </p:nvSpPr>
        <p:spPr>
          <a:xfrm>
            <a:off x="3219454" y="550056"/>
            <a:ext cx="5586596" cy="1470025"/>
          </a:xfrm>
          <a:prstGeom prst="rect">
            <a:avLst/>
          </a:prstGeom>
        </p:spPr>
        <p:txBody>
          <a:bodyPr/>
          <a:lstStyle>
            <a:lvl1pPr algn="l" defTabSz="457200" rtl="0" eaLnBrk="1" latinLnBrk="0" hangingPunct="1">
              <a:spcBef>
                <a:spcPct val="0"/>
              </a:spcBef>
              <a:buNone/>
              <a:defRPr sz="4000" kern="1200">
                <a:solidFill>
                  <a:schemeClr val="bg1"/>
                </a:solidFill>
                <a:latin typeface="Open Sans Extrabold"/>
                <a:ea typeface="+mj-ea"/>
                <a:cs typeface="Open Sans Extrabold"/>
              </a:defRPr>
            </a:lvl1pPr>
          </a:lstStyle>
          <a:p>
            <a:r>
              <a:rPr lang="en-GB" dirty="0" smtClean="0"/>
              <a:t>Click to edit Master title style</a:t>
            </a:r>
            <a:endParaRPr lang="en-US" dirty="0"/>
          </a:p>
        </p:txBody>
      </p:sp>
      <p:sp>
        <p:nvSpPr>
          <p:cNvPr id="10" name="Picture Placeholder 5"/>
          <p:cNvSpPr>
            <a:spLocks noGrp="1"/>
          </p:cNvSpPr>
          <p:nvPr>
            <p:ph type="pic" sz="quarter" idx="21"/>
          </p:nvPr>
        </p:nvSpPr>
        <p:spPr>
          <a:xfrm>
            <a:off x="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dirty="0"/>
          </a:p>
        </p:txBody>
      </p:sp>
    </p:spTree>
    <p:extLst>
      <p:ext uri="{BB962C8B-B14F-4D97-AF65-F5344CB8AC3E}">
        <p14:creationId xmlns:p14="http://schemas.microsoft.com/office/powerpoint/2010/main" val="3768989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2 text boxes and image">
    <p:bg>
      <p:bgPr>
        <a:solidFill>
          <a:schemeClr val="tx2"/>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3219454" y="550056"/>
            <a:ext cx="5586596" cy="1470025"/>
          </a:xfrm>
          <a:prstGeom prst="rect">
            <a:avLst/>
          </a:prstGeom>
        </p:spPr>
        <p:txBody>
          <a:bodyPr/>
          <a:lstStyle>
            <a:lvl1pPr algn="l" defTabSz="457200" rtl="0" eaLnBrk="1" latinLnBrk="0" hangingPunct="1">
              <a:spcBef>
                <a:spcPct val="0"/>
              </a:spcBef>
              <a:buNone/>
              <a:defRPr sz="4000" kern="1200">
                <a:solidFill>
                  <a:schemeClr val="bg1"/>
                </a:solidFill>
                <a:latin typeface="Open Sans Extrabold"/>
                <a:ea typeface="+mj-ea"/>
                <a:cs typeface="Open Sans Extrabold"/>
              </a:defRPr>
            </a:lvl1pPr>
          </a:lstStyle>
          <a:p>
            <a:r>
              <a:rPr lang="en-GB" dirty="0" smtClean="0"/>
              <a:t>Click to edit Master title style</a:t>
            </a:r>
            <a:endParaRPr lang="en-US" dirty="0"/>
          </a:p>
        </p:txBody>
      </p:sp>
      <p:sp>
        <p:nvSpPr>
          <p:cNvPr id="10" name="Picture Placeholder 5"/>
          <p:cNvSpPr>
            <a:spLocks noGrp="1"/>
          </p:cNvSpPr>
          <p:nvPr>
            <p:ph type="pic" sz="quarter" idx="21"/>
          </p:nvPr>
        </p:nvSpPr>
        <p:spPr>
          <a:xfrm>
            <a:off x="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dirty="0"/>
          </a:p>
        </p:txBody>
      </p:sp>
      <p:sp>
        <p:nvSpPr>
          <p:cNvPr id="13" name="Text Placeholder 44"/>
          <p:cNvSpPr>
            <a:spLocks noGrp="1"/>
          </p:cNvSpPr>
          <p:nvPr>
            <p:ph type="body" sz="quarter" idx="24"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sp>
        <p:nvSpPr>
          <p:cNvPr id="15" name="Text Placeholder 40"/>
          <p:cNvSpPr>
            <a:spLocks noGrp="1"/>
          </p:cNvSpPr>
          <p:nvPr>
            <p:ph type="body" sz="quarter" idx="22" hasCustomPrompt="1"/>
          </p:nvPr>
        </p:nvSpPr>
        <p:spPr>
          <a:xfrm>
            <a:off x="3214124" y="2195513"/>
            <a:ext cx="2616605" cy="3662361"/>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16" name="Text Placeholder 40"/>
          <p:cNvSpPr>
            <a:spLocks noGrp="1"/>
          </p:cNvSpPr>
          <p:nvPr>
            <p:ph type="body" sz="quarter" idx="23" hasCustomPrompt="1"/>
          </p:nvPr>
        </p:nvSpPr>
        <p:spPr>
          <a:xfrm>
            <a:off x="6211169" y="2195513"/>
            <a:ext cx="2594881"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pic>
        <p:nvPicPr>
          <p:cNvPr id="17" name="Picture 16"/>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1529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3 text sections">
    <p:bg>
      <p:bgPr>
        <a:solidFill>
          <a:schemeClr val="accent4"/>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46" name="Text Placeholder 40"/>
          <p:cNvSpPr>
            <a:spLocks noGrp="1"/>
          </p:cNvSpPr>
          <p:nvPr>
            <p:ph type="body" sz="quarter" idx="18" hasCustomPrompt="1"/>
          </p:nvPr>
        </p:nvSpPr>
        <p:spPr>
          <a:xfrm>
            <a:off x="3351621" y="2195513"/>
            <a:ext cx="2594881"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7" name="Text Placeholder 40"/>
          <p:cNvSpPr>
            <a:spLocks noGrp="1"/>
          </p:cNvSpPr>
          <p:nvPr>
            <p:ph type="body" sz="quarter" idx="19" hasCustomPrompt="1"/>
          </p:nvPr>
        </p:nvSpPr>
        <p:spPr>
          <a:xfrm>
            <a:off x="6325419" y="2195513"/>
            <a:ext cx="2474094"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Tree>
    <p:extLst>
      <p:ext uri="{BB962C8B-B14F-4D97-AF65-F5344CB8AC3E}">
        <p14:creationId xmlns:p14="http://schemas.microsoft.com/office/powerpoint/2010/main" val="12406946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1 text boxe and image">
    <p:bg>
      <p:bgPr>
        <a:solidFill>
          <a:schemeClr val="accent3"/>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9" name="Subtitle 2"/>
          <p:cNvSpPr>
            <a:spLocks noGrp="1"/>
          </p:cNvSpPr>
          <p:nvPr>
            <p:ph type="subTitle" idx="1"/>
          </p:nvPr>
        </p:nvSpPr>
        <p:spPr>
          <a:xfrm>
            <a:off x="3252230" y="2113935"/>
            <a:ext cx="4490673" cy="3547806"/>
          </a:xfrm>
          <a:prstGeom prst="rect">
            <a:avLst/>
          </a:prstGeo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7" name="Title 1"/>
          <p:cNvSpPr txBox="1">
            <a:spLocks/>
          </p:cNvSpPr>
          <p:nvPr userDrawn="1"/>
        </p:nvSpPr>
        <p:spPr>
          <a:xfrm>
            <a:off x="3219454" y="550056"/>
            <a:ext cx="5586596" cy="1470025"/>
          </a:xfrm>
          <a:prstGeom prst="rect">
            <a:avLst/>
          </a:prstGeom>
        </p:spPr>
        <p:txBody>
          <a:bodyPr/>
          <a:lstStyle>
            <a:lvl1pPr algn="l" defTabSz="457200" rtl="0" eaLnBrk="1" latinLnBrk="0" hangingPunct="1">
              <a:spcBef>
                <a:spcPct val="0"/>
              </a:spcBef>
              <a:buNone/>
              <a:defRPr sz="4000" kern="1200">
                <a:solidFill>
                  <a:schemeClr val="bg1"/>
                </a:solidFill>
                <a:latin typeface="Open Sans Extrabold"/>
                <a:ea typeface="+mj-ea"/>
                <a:cs typeface="Open Sans Extrabold"/>
              </a:defRPr>
            </a:lvl1pPr>
          </a:lstStyle>
          <a:p>
            <a:r>
              <a:rPr lang="en-GB" dirty="0" smtClean="0">
                <a:solidFill>
                  <a:schemeClr val="tx1"/>
                </a:solidFill>
              </a:rPr>
              <a:t>Click to edit Master title style</a:t>
            </a:r>
            <a:endParaRPr lang="en-US" dirty="0">
              <a:solidFill>
                <a:schemeClr val="tx1"/>
              </a:solidFill>
            </a:endParaRPr>
          </a:p>
        </p:txBody>
      </p:sp>
      <p:sp>
        <p:nvSpPr>
          <p:cNvPr id="10" name="Picture Placeholder 5"/>
          <p:cNvSpPr>
            <a:spLocks noGrp="1"/>
          </p:cNvSpPr>
          <p:nvPr>
            <p:ph type="pic" sz="quarter" idx="21"/>
          </p:nvPr>
        </p:nvSpPr>
        <p:spPr>
          <a:xfrm>
            <a:off x="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dirty="0"/>
          </a:p>
        </p:txBody>
      </p:sp>
    </p:spTree>
    <p:extLst>
      <p:ext uri="{BB962C8B-B14F-4D97-AF65-F5344CB8AC3E}">
        <p14:creationId xmlns:p14="http://schemas.microsoft.com/office/powerpoint/2010/main" val="2806634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1 text boxe and image">
    <p:bg>
      <p:bgPr>
        <a:solidFill>
          <a:schemeClr val="tx2"/>
        </a:solidFill>
        <a:effectLst/>
      </p:bgPr>
    </p:bg>
    <p:spTree>
      <p:nvGrpSpPr>
        <p:cNvPr id="1" name=""/>
        <p:cNvGrpSpPr/>
        <p:nvPr/>
      </p:nvGrpSpPr>
      <p:grpSpPr>
        <a:xfrm>
          <a:off x="0" y="0"/>
          <a:ext cx="0" cy="0"/>
          <a:chOff x="0" y="0"/>
          <a:chExt cx="0" cy="0"/>
        </a:xfrm>
      </p:grpSpPr>
      <p:sp>
        <p:nvSpPr>
          <p:cNvPr id="9" name="Subtitle 2"/>
          <p:cNvSpPr>
            <a:spLocks noGrp="1"/>
          </p:cNvSpPr>
          <p:nvPr>
            <p:ph type="subTitle" idx="1"/>
          </p:nvPr>
        </p:nvSpPr>
        <p:spPr>
          <a:xfrm>
            <a:off x="3252230" y="2113935"/>
            <a:ext cx="4490673" cy="3547806"/>
          </a:xfrm>
          <a:prstGeom prst="rect">
            <a:avLst/>
          </a:prstGeo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7" name="Title 1"/>
          <p:cNvSpPr txBox="1">
            <a:spLocks/>
          </p:cNvSpPr>
          <p:nvPr userDrawn="1"/>
        </p:nvSpPr>
        <p:spPr>
          <a:xfrm>
            <a:off x="3219454" y="550056"/>
            <a:ext cx="5586596" cy="1470025"/>
          </a:xfrm>
          <a:prstGeom prst="rect">
            <a:avLst/>
          </a:prstGeom>
        </p:spPr>
        <p:txBody>
          <a:bodyPr/>
          <a:lstStyle>
            <a:lvl1pPr algn="l" defTabSz="457200" rtl="0" eaLnBrk="1" latinLnBrk="0" hangingPunct="1">
              <a:spcBef>
                <a:spcPct val="0"/>
              </a:spcBef>
              <a:buNone/>
              <a:defRPr sz="4000" kern="1200">
                <a:solidFill>
                  <a:schemeClr val="bg1"/>
                </a:solidFill>
                <a:latin typeface="Open Sans Extrabold"/>
                <a:ea typeface="+mj-ea"/>
                <a:cs typeface="Open Sans Extrabold"/>
              </a:defRPr>
            </a:lvl1pPr>
          </a:lstStyle>
          <a:p>
            <a:r>
              <a:rPr lang="en-GB" dirty="0" smtClean="0">
                <a:solidFill>
                  <a:srgbClr val="FFFFFF"/>
                </a:solidFill>
              </a:rPr>
              <a:t>Click to edit Master title style</a:t>
            </a:r>
            <a:endParaRPr lang="en-US" dirty="0">
              <a:solidFill>
                <a:srgbClr val="FFFFFF"/>
              </a:solidFill>
            </a:endParaRPr>
          </a:p>
        </p:txBody>
      </p:sp>
      <p:sp>
        <p:nvSpPr>
          <p:cNvPr id="10" name="Picture Placeholder 5"/>
          <p:cNvSpPr>
            <a:spLocks noGrp="1"/>
          </p:cNvSpPr>
          <p:nvPr>
            <p:ph type="pic" sz="quarter" idx="21"/>
          </p:nvPr>
        </p:nvSpPr>
        <p:spPr>
          <a:xfrm>
            <a:off x="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dirty="0"/>
          </a:p>
        </p:txBody>
      </p:sp>
      <p:sp>
        <p:nvSpPr>
          <p:cNvPr id="8" name="Text Placeholder 44"/>
          <p:cNvSpPr>
            <a:spLocks noGrp="1"/>
          </p:cNvSpPr>
          <p:nvPr>
            <p:ph type="body" sz="quarter" idx="24"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2" name="Picture 11"/>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4218209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itle, 2 text boxes and image">
    <p:bg>
      <p:bgPr>
        <a:solidFill>
          <a:schemeClr val="accent4"/>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2904812" y="550056"/>
            <a:ext cx="5840761"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2904812"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	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cxnSp>
        <p:nvCxnSpPr>
          <p:cNvPr id="10" name="Straight Connector 9"/>
          <p:cNvCxnSpPr/>
          <p:nvPr userDrawn="1"/>
        </p:nvCxnSpPr>
        <p:spPr>
          <a:xfrm>
            <a:off x="6556764" y="2425739"/>
            <a:ext cx="218880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5980489" y="4954119"/>
            <a:ext cx="2353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3"/>
          <a:stretch>
            <a:fillRect/>
          </a:stretch>
        </p:blipFill>
        <p:spPr>
          <a:xfrm>
            <a:off x="5989561" y="2196892"/>
            <a:ext cx="467418" cy="329942"/>
          </a:xfrm>
          <a:prstGeom prst="rect">
            <a:avLst/>
          </a:prstGeom>
        </p:spPr>
      </p:pic>
      <p:pic>
        <p:nvPicPr>
          <p:cNvPr id="14" name="Picture 13"/>
          <p:cNvPicPr>
            <a:picLocks noChangeAspect="1"/>
          </p:cNvPicPr>
          <p:nvPr userDrawn="1"/>
        </p:nvPicPr>
        <p:blipFill>
          <a:blip r:embed="rId3"/>
          <a:stretch>
            <a:fillRect/>
          </a:stretch>
        </p:blipFill>
        <p:spPr>
          <a:xfrm rot="10800000">
            <a:off x="8449601" y="4768356"/>
            <a:ext cx="295972" cy="208921"/>
          </a:xfrm>
          <a:prstGeom prst="rect">
            <a:avLst/>
          </a:prstGeom>
        </p:spPr>
      </p:pic>
      <p:sp>
        <p:nvSpPr>
          <p:cNvPr id="25" name="Text Placeholder 18"/>
          <p:cNvSpPr>
            <a:spLocks noGrp="1"/>
          </p:cNvSpPr>
          <p:nvPr>
            <p:ph type="body" sz="quarter" idx="21"/>
          </p:nvPr>
        </p:nvSpPr>
        <p:spPr>
          <a:xfrm>
            <a:off x="5980489" y="2630436"/>
            <a:ext cx="2765084" cy="1949758"/>
          </a:xfrm>
          <a:prstGeom prst="rect">
            <a:avLst/>
          </a:prstGeom>
        </p:spPr>
        <p:txBody>
          <a:bodyPr vert="horz"/>
          <a:lstStyle>
            <a:lvl1pPr marL="0" indent="0">
              <a:buNone/>
              <a:defRPr sz="1400" b="1" i="0">
                <a:solidFill>
                  <a:schemeClr val="tx1"/>
                </a:solidFill>
                <a:latin typeface="Open Sans"/>
                <a:cs typeface="Open Sans"/>
              </a:defRPr>
            </a:lvl1pPr>
            <a:lvl2pPr marL="0" indent="0">
              <a:buNone/>
              <a:defRPr sz="1400" b="1" i="0">
                <a:solidFill>
                  <a:schemeClr val="tx1"/>
                </a:solidFill>
                <a:latin typeface="Open Sans"/>
                <a:cs typeface="Open Sans"/>
              </a:defRPr>
            </a:lvl2pPr>
            <a:lvl3pPr marL="0" indent="0">
              <a:buNone/>
              <a:defRPr sz="1400" b="1" i="0">
                <a:solidFill>
                  <a:schemeClr val="tx1"/>
                </a:solidFill>
                <a:latin typeface="Open Sans"/>
                <a:cs typeface="Open Sans"/>
              </a:defRPr>
            </a:lvl3pPr>
            <a:lvl4pPr marL="0" indent="0">
              <a:buNone/>
              <a:defRPr sz="1400" b="1" i="0">
                <a:solidFill>
                  <a:schemeClr val="tx1"/>
                </a:solidFill>
                <a:latin typeface="Open Sans"/>
                <a:cs typeface="Open Sans"/>
              </a:defRPr>
            </a:lvl4pPr>
            <a:lvl5pPr marL="0" indent="0">
              <a:buNone/>
              <a:defRPr sz="1400" b="1" i="0">
                <a:solidFill>
                  <a:schemeClr val="tx1"/>
                </a:solidFill>
                <a:latin typeface="Open Sans"/>
                <a:cs typeface="Open Sans"/>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Text Placeholder 22"/>
          <p:cNvSpPr>
            <a:spLocks noGrp="1"/>
          </p:cNvSpPr>
          <p:nvPr>
            <p:ph type="body" sz="quarter" idx="22"/>
          </p:nvPr>
        </p:nvSpPr>
        <p:spPr>
          <a:xfrm>
            <a:off x="5972295" y="4580194"/>
            <a:ext cx="2773278" cy="704645"/>
          </a:xfrm>
          <a:prstGeom prst="rect">
            <a:avLst/>
          </a:prstGeom>
        </p:spPr>
        <p:txBody>
          <a:bodyPr vert="horz"/>
          <a:lstStyle>
            <a:lvl1pPr marL="0" indent="0">
              <a:buNone/>
              <a:defRPr sz="1200">
                <a:solidFill>
                  <a:schemeClr val="bg1"/>
                </a:solidFill>
                <a:latin typeface="Open Sans"/>
                <a:cs typeface="Open Sans"/>
              </a:defRPr>
            </a:lvl1pPr>
            <a:lvl2pPr marL="0" indent="0">
              <a:buNone/>
              <a:defRPr sz="1200">
                <a:solidFill>
                  <a:schemeClr val="tx1"/>
                </a:solidFill>
                <a:latin typeface="Open Sans"/>
                <a:cs typeface="Open Sans"/>
              </a:defRPr>
            </a:lvl2pPr>
            <a:lvl3pPr marL="0" indent="0">
              <a:buNone/>
              <a:defRPr sz="1200">
                <a:solidFill>
                  <a:schemeClr val="tx1"/>
                </a:solidFill>
                <a:latin typeface="Open Sans"/>
                <a:cs typeface="Open Sans"/>
              </a:defRPr>
            </a:lvl3pPr>
            <a:lvl4pPr marL="0" indent="0">
              <a:buNone/>
              <a:defRPr sz="1200">
                <a:solidFill>
                  <a:schemeClr val="tx1"/>
                </a:solidFill>
                <a:latin typeface="Open Sans"/>
                <a:cs typeface="Open Sans"/>
              </a:defRPr>
            </a:lvl4pPr>
            <a:lvl5pPr marL="0" indent="0">
              <a:buNone/>
              <a:defRPr sz="1200">
                <a:solidFill>
                  <a:schemeClr val="tx1"/>
                </a:solidFill>
                <a:latin typeface="Open Sans"/>
                <a:cs typeface="Open Sans"/>
              </a:defRPr>
            </a:lvl5pPr>
          </a:lstStyle>
          <a:p>
            <a:pPr lvl="0"/>
            <a:r>
              <a:rPr lang="en-GB" dirty="0" smtClean="0"/>
              <a:t>Click to edit Master text styles</a:t>
            </a:r>
          </a:p>
          <a:p>
            <a:pPr lvl="1"/>
            <a:r>
              <a:rPr lang="en-GB" dirty="0" smtClean="0"/>
              <a:t>Second level</a:t>
            </a:r>
          </a:p>
        </p:txBody>
      </p:sp>
      <p:sp>
        <p:nvSpPr>
          <p:cNvPr id="15" name="Picture Placeholder 5"/>
          <p:cNvSpPr>
            <a:spLocks noGrp="1"/>
          </p:cNvSpPr>
          <p:nvPr>
            <p:ph type="pic" sz="quarter" idx="23"/>
          </p:nvPr>
        </p:nvSpPr>
        <p:spPr>
          <a:xfrm>
            <a:off x="-53261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dirty="0"/>
          </a:p>
        </p:txBody>
      </p:sp>
    </p:spTree>
    <p:extLst>
      <p:ext uri="{BB962C8B-B14F-4D97-AF65-F5344CB8AC3E}">
        <p14:creationId xmlns:p14="http://schemas.microsoft.com/office/powerpoint/2010/main" val="295409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2 text boxes and im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04812" y="550056"/>
            <a:ext cx="5840761"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2904812" y="2195513"/>
            <a:ext cx="2616605"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15" name="Picture Placeholder 5"/>
          <p:cNvSpPr>
            <a:spLocks noGrp="1"/>
          </p:cNvSpPr>
          <p:nvPr>
            <p:ph type="pic" sz="quarter" idx="23"/>
          </p:nvPr>
        </p:nvSpPr>
        <p:spPr>
          <a:xfrm>
            <a:off x="-53261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dirty="0"/>
          </a:p>
        </p:txBody>
      </p:sp>
      <p:cxnSp>
        <p:nvCxnSpPr>
          <p:cNvPr id="16" name="Straight Connector 15"/>
          <p:cNvCxnSpPr/>
          <p:nvPr userDrawn="1"/>
        </p:nvCxnSpPr>
        <p:spPr>
          <a:xfrm>
            <a:off x="6368172" y="2441911"/>
            <a:ext cx="2188809"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5791897" y="4970291"/>
            <a:ext cx="2353450"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8"/>
          <p:cNvSpPr>
            <a:spLocks noGrp="1"/>
          </p:cNvSpPr>
          <p:nvPr>
            <p:ph type="body" sz="quarter" idx="21"/>
          </p:nvPr>
        </p:nvSpPr>
        <p:spPr>
          <a:xfrm>
            <a:off x="5791897" y="2646608"/>
            <a:ext cx="2765084" cy="1949758"/>
          </a:xfrm>
          <a:prstGeom prst="rect">
            <a:avLst/>
          </a:prstGeom>
        </p:spPr>
        <p:txBody>
          <a:bodyPr vert="horz"/>
          <a:lstStyle>
            <a:lvl1pPr marL="0" indent="0">
              <a:buNone/>
              <a:defRPr sz="1400" b="1" i="0">
                <a:solidFill>
                  <a:srgbClr val="FFFFFF"/>
                </a:solidFill>
                <a:latin typeface="Open Sans"/>
                <a:cs typeface="Open Sans"/>
              </a:defRPr>
            </a:lvl1pPr>
            <a:lvl2pPr marL="0" indent="0">
              <a:buNone/>
              <a:defRPr sz="1400" b="1" i="0">
                <a:solidFill>
                  <a:srgbClr val="FFFFFF"/>
                </a:solidFill>
                <a:latin typeface="Open Sans"/>
                <a:cs typeface="Open Sans"/>
              </a:defRPr>
            </a:lvl2pPr>
            <a:lvl3pPr marL="0" indent="0">
              <a:buNone/>
              <a:defRPr sz="1400" b="1" i="0">
                <a:solidFill>
                  <a:srgbClr val="FFFFFF"/>
                </a:solidFill>
                <a:latin typeface="Open Sans"/>
                <a:cs typeface="Open Sans"/>
              </a:defRPr>
            </a:lvl3pPr>
            <a:lvl4pPr marL="0" indent="0">
              <a:buNone/>
              <a:defRPr sz="1400" b="1" i="0">
                <a:solidFill>
                  <a:srgbClr val="FFFFFF"/>
                </a:solidFill>
                <a:latin typeface="Open Sans"/>
                <a:cs typeface="Open Sans"/>
              </a:defRPr>
            </a:lvl4pPr>
            <a:lvl5pPr marL="0" indent="0">
              <a:buNone/>
              <a:defRPr sz="1400" b="1" i="0">
                <a:solidFill>
                  <a:srgbClr val="FFFFFF"/>
                </a:solidFill>
                <a:latin typeface="Open Sans"/>
                <a:cs typeface="Open Sans"/>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9" name="Text Placeholder 22"/>
          <p:cNvSpPr>
            <a:spLocks noGrp="1"/>
          </p:cNvSpPr>
          <p:nvPr>
            <p:ph type="body" sz="quarter" idx="22"/>
          </p:nvPr>
        </p:nvSpPr>
        <p:spPr>
          <a:xfrm>
            <a:off x="5783703" y="4596367"/>
            <a:ext cx="2773278" cy="321320"/>
          </a:xfrm>
          <a:prstGeom prst="rect">
            <a:avLst/>
          </a:prstGeom>
        </p:spPr>
        <p:txBody>
          <a:bodyPr vert="horz"/>
          <a:lstStyle>
            <a:lvl1pPr marL="0" indent="0">
              <a:buNone/>
              <a:defRPr sz="1200">
                <a:solidFill>
                  <a:schemeClr val="bg1"/>
                </a:solidFill>
                <a:latin typeface="Open Sans"/>
                <a:cs typeface="Open Sans"/>
              </a:defRPr>
            </a:lvl1pPr>
            <a:lvl2pPr marL="0" indent="0">
              <a:buNone/>
              <a:defRPr sz="1200">
                <a:solidFill>
                  <a:schemeClr val="tx1"/>
                </a:solidFill>
                <a:latin typeface="Open Sans"/>
                <a:cs typeface="Open Sans"/>
              </a:defRPr>
            </a:lvl2pPr>
            <a:lvl3pPr marL="0" indent="0">
              <a:buNone/>
              <a:defRPr sz="1200">
                <a:solidFill>
                  <a:schemeClr val="tx1"/>
                </a:solidFill>
                <a:latin typeface="Open Sans"/>
                <a:cs typeface="Open Sans"/>
              </a:defRPr>
            </a:lvl3pPr>
            <a:lvl4pPr marL="0" indent="0">
              <a:buNone/>
              <a:defRPr sz="1200">
                <a:solidFill>
                  <a:schemeClr val="tx1"/>
                </a:solidFill>
                <a:latin typeface="Open Sans"/>
                <a:cs typeface="Open Sans"/>
              </a:defRPr>
            </a:lvl4pPr>
            <a:lvl5pPr marL="0" indent="0">
              <a:buNone/>
              <a:defRPr sz="1200">
                <a:solidFill>
                  <a:schemeClr val="tx1"/>
                </a:solidFill>
                <a:latin typeface="Open Sans"/>
                <a:cs typeface="Open Sans"/>
              </a:defRPr>
            </a:lvl5pPr>
          </a:lstStyle>
          <a:p>
            <a:pPr lvl="0"/>
            <a:r>
              <a:rPr lang="en-GB" dirty="0" smtClean="0"/>
              <a:t>Click to edit Master text styles</a:t>
            </a:r>
          </a:p>
          <a:p>
            <a:pPr lvl="1"/>
            <a:r>
              <a:rPr lang="en-GB" dirty="0" smtClean="0"/>
              <a:t>Second level</a:t>
            </a:r>
          </a:p>
        </p:txBody>
      </p:sp>
      <p:pic>
        <p:nvPicPr>
          <p:cNvPr id="20" name="Picture 19"/>
          <p:cNvPicPr>
            <a:picLocks noChangeAspect="1"/>
          </p:cNvPicPr>
          <p:nvPr userDrawn="1"/>
        </p:nvPicPr>
        <p:blipFill>
          <a:blip r:embed="rId2"/>
          <a:stretch>
            <a:fillRect/>
          </a:stretch>
        </p:blipFill>
        <p:spPr>
          <a:xfrm>
            <a:off x="5800969" y="2211685"/>
            <a:ext cx="469900" cy="330200"/>
          </a:xfrm>
          <a:prstGeom prst="rect">
            <a:avLst/>
          </a:prstGeom>
        </p:spPr>
      </p:pic>
      <p:pic>
        <p:nvPicPr>
          <p:cNvPr id="21" name="Picture 20"/>
          <p:cNvPicPr>
            <a:picLocks noChangeAspect="1"/>
          </p:cNvPicPr>
          <p:nvPr userDrawn="1"/>
        </p:nvPicPr>
        <p:blipFill>
          <a:blip r:embed="rId2"/>
          <a:stretch>
            <a:fillRect/>
          </a:stretch>
        </p:blipFill>
        <p:spPr>
          <a:xfrm rot="10800000">
            <a:off x="8261008" y="4784528"/>
            <a:ext cx="297312" cy="208922"/>
          </a:xfrm>
          <a:prstGeom prst="rect">
            <a:avLst/>
          </a:prstGeom>
        </p:spPr>
      </p:pic>
      <p:sp>
        <p:nvSpPr>
          <p:cNvPr id="22" name="Text Placeholder 44"/>
          <p:cNvSpPr>
            <a:spLocks noGrp="1"/>
          </p:cNvSpPr>
          <p:nvPr>
            <p:ph type="body" sz="quarter" idx="24"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24" name="Picture 23"/>
          <p:cNvPicPr>
            <a:picLocks noChangeAspect="1"/>
          </p:cNvPicPr>
          <p:nvPr userDrawn="1"/>
        </p:nvPicPr>
        <p:blipFill>
          <a:blip r:embed="rId3"/>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3261136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93836"/>
            <a:ext cx="5111750" cy="46783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87" y="1798637"/>
            <a:ext cx="2855913" cy="4373563"/>
          </a:xfrm>
          <a:prstGeom prst="rect">
            <a:avLst/>
          </a:prstGeo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3"/>
          <p:cNvSpPr>
            <a:spLocks noGrp="1"/>
          </p:cNvSpPr>
          <p:nvPr>
            <p:ph type="title"/>
          </p:nvPr>
        </p:nvSpPr>
        <p:spPr>
          <a:xfrm>
            <a:off x="-76200" y="549600"/>
            <a:ext cx="8229600" cy="639763"/>
          </a:xfrm>
          <a:prstGeom prst="rect">
            <a:avLst/>
          </a:prstGeom>
        </p:spPr>
        <p:txBody>
          <a:bodyPr/>
          <a:lstStyle>
            <a:lvl1pPr>
              <a:defRPr>
                <a:solidFill>
                  <a:schemeClr val="accent6">
                    <a:lumMod val="50000"/>
                  </a:schemeClr>
                </a:solidFill>
              </a:defRPr>
            </a:lvl1pPr>
          </a:lstStyle>
          <a:p>
            <a:r>
              <a:rPr lang="en-US" smtClean="0"/>
              <a:t>Click to edit Master title style</a:t>
            </a:r>
            <a:endParaRPr lang="en-US" dirty="0"/>
          </a:p>
        </p:txBody>
      </p:sp>
      <p:sp>
        <p:nvSpPr>
          <p:cNvPr id="15" name="Text Placeholder 10"/>
          <p:cNvSpPr>
            <a:spLocks noGrp="1"/>
          </p:cNvSpPr>
          <p:nvPr>
            <p:ph type="body" sz="quarter" idx="13"/>
          </p:nvPr>
        </p:nvSpPr>
        <p:spPr>
          <a:xfrm>
            <a:off x="130800" y="1066800"/>
            <a:ext cx="8251200" cy="457200"/>
          </a:xfrm>
          <a:prstGeom prst="rect">
            <a:avLst/>
          </a:prstGeo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
        <p:nvSpPr>
          <p:cNvPr id="6" name="Footer Placeholder 4"/>
          <p:cNvSpPr>
            <a:spLocks noGrp="1"/>
          </p:cNvSpPr>
          <p:nvPr>
            <p:ph type="ftr" sz="quarter" idx="14"/>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5"/>
          </p:nvPr>
        </p:nvSpPr>
        <p:spPr>
          <a:xfrm>
            <a:off x="6553200" y="6356350"/>
            <a:ext cx="2133600" cy="365125"/>
          </a:xfrm>
          <a:prstGeom prst="rect">
            <a:avLst/>
          </a:prstGeom>
        </p:spPr>
        <p:txBody>
          <a:bodyPr/>
          <a:lstStyle>
            <a:lvl1pPr>
              <a:defRPr/>
            </a:lvl1pPr>
          </a:lstStyle>
          <a:p>
            <a:pPr>
              <a:defRPr/>
            </a:pPr>
            <a:fld id="{2128FC30-285A-48CE-9C5C-25129523C03E}" type="slidenum">
              <a:rPr lang="en-US" smtClean="0"/>
              <a:pPr>
                <a:defRPr/>
              </a:pPr>
              <a:t>‹#›</a:t>
            </a:fld>
            <a:endParaRPr lang="en-US" dirty="0"/>
          </a:p>
        </p:txBody>
      </p:sp>
    </p:spTree>
    <p:extLst>
      <p:ext uri="{BB962C8B-B14F-4D97-AF65-F5344CB8AC3E}">
        <p14:creationId xmlns:p14="http://schemas.microsoft.com/office/powerpoint/2010/main" val="92911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se Study - Image to Left">
    <p:bg>
      <p:bgPr>
        <a:solidFill>
          <a:schemeClr val="accent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stretch>
            <a:fillRect/>
          </a:stretch>
        </p:blipFill>
        <p:spPr>
          <a:xfrm>
            <a:off x="3163454" y="6237644"/>
            <a:ext cx="1016000" cy="334028"/>
          </a:xfrm>
          <a:prstGeom prst="rect">
            <a:avLst/>
          </a:prstGeom>
        </p:spPr>
      </p:pic>
      <p:cxnSp>
        <p:nvCxnSpPr>
          <p:cNvPr id="22" name="Straight Connector 21"/>
          <p:cNvCxnSpPr/>
          <p:nvPr userDrawn="1"/>
        </p:nvCxnSpPr>
        <p:spPr>
          <a:xfrm>
            <a:off x="3820674" y="3403177"/>
            <a:ext cx="465816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3244399" y="5471307"/>
            <a:ext cx="479347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3253471" y="3174330"/>
            <a:ext cx="467418" cy="329942"/>
          </a:xfrm>
          <a:prstGeom prst="rect">
            <a:avLst/>
          </a:prstGeom>
        </p:spPr>
      </p:pic>
      <p:pic>
        <p:nvPicPr>
          <p:cNvPr id="25" name="Picture 24"/>
          <p:cNvPicPr>
            <a:picLocks noChangeAspect="1"/>
          </p:cNvPicPr>
          <p:nvPr userDrawn="1"/>
        </p:nvPicPr>
        <p:blipFill>
          <a:blip r:embed="rId3"/>
          <a:stretch>
            <a:fillRect/>
          </a:stretch>
        </p:blipFill>
        <p:spPr>
          <a:xfrm rot="10800000">
            <a:off x="8175395" y="5285544"/>
            <a:ext cx="295972" cy="208921"/>
          </a:xfrm>
          <a:prstGeom prst="rect">
            <a:avLst/>
          </a:prstGeom>
        </p:spPr>
      </p:pic>
      <p:sp>
        <p:nvSpPr>
          <p:cNvPr id="32" name="Text Placeholder 27"/>
          <p:cNvSpPr>
            <a:spLocks noGrp="1"/>
          </p:cNvSpPr>
          <p:nvPr userDrawn="1">
            <p:ph type="body" sz="quarter" idx="10" hasCustomPrompt="1"/>
          </p:nvPr>
        </p:nvSpPr>
        <p:spPr>
          <a:xfrm>
            <a:off x="3171104" y="261584"/>
            <a:ext cx="4662488" cy="266234"/>
          </a:xfrm>
          <a:prstGeom prst="rect">
            <a:avLst/>
          </a:prstGeom>
        </p:spPr>
        <p:txBody>
          <a:bodyPr vert="horz"/>
          <a:lstStyle>
            <a:lvl1pPr marL="1588" indent="0" algn="l">
              <a:buNone/>
              <a:tabLst>
                <a:tab pos="0" algn="l"/>
              </a:tabLst>
              <a:defRPr sz="1800">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Case Study</a:t>
            </a:r>
            <a:endParaRPr lang="en-US" dirty="0"/>
          </a:p>
        </p:txBody>
      </p:sp>
      <p:sp>
        <p:nvSpPr>
          <p:cNvPr id="33" name="Text Placeholder 29"/>
          <p:cNvSpPr>
            <a:spLocks noGrp="1"/>
          </p:cNvSpPr>
          <p:nvPr userDrawn="1">
            <p:ph type="body" sz="quarter" idx="11" hasCustomPrompt="1"/>
          </p:nvPr>
        </p:nvSpPr>
        <p:spPr>
          <a:xfrm>
            <a:off x="3163888" y="531911"/>
            <a:ext cx="5314950" cy="657614"/>
          </a:xfrm>
          <a:prstGeom prst="rect">
            <a:avLst/>
          </a:prstGeom>
        </p:spPr>
        <p:txBody>
          <a:bodyPr vert="horz"/>
          <a:lstStyle>
            <a:lvl1pPr marL="0" indent="0">
              <a:buNone/>
              <a:defRPr sz="4000">
                <a:solidFill>
                  <a:schemeClr val="bg1"/>
                </a:solidFill>
                <a:latin typeface="Open Sans Extrabold"/>
                <a:cs typeface="Open Sans Extrabold"/>
              </a:defRPr>
            </a:lvl1pPr>
            <a:lvl2pPr marL="0" indent="0">
              <a:buNone/>
              <a:defRPr sz="4000">
                <a:solidFill>
                  <a:schemeClr val="bg1"/>
                </a:solidFill>
                <a:latin typeface="Open Sans Extrabold"/>
                <a:cs typeface="Open Sans Extrabold"/>
              </a:defRPr>
            </a:lvl2pPr>
            <a:lvl3pPr marL="0" indent="0">
              <a:buNone/>
              <a:defRPr sz="4000">
                <a:solidFill>
                  <a:schemeClr val="bg1"/>
                </a:solidFill>
                <a:latin typeface="Open Sans Extrabold"/>
                <a:cs typeface="Open Sans Extrabold"/>
              </a:defRPr>
            </a:lvl3pPr>
            <a:lvl4pPr marL="0" indent="0">
              <a:buNone/>
              <a:defRPr sz="4000">
                <a:solidFill>
                  <a:schemeClr val="bg1"/>
                </a:solidFill>
                <a:latin typeface="Open Sans Extrabold"/>
                <a:cs typeface="Open Sans Extrabold"/>
              </a:defRPr>
            </a:lvl4pPr>
            <a:lvl5pPr marL="0" indent="0">
              <a:buNone/>
              <a:defRPr sz="4000">
                <a:solidFill>
                  <a:schemeClr val="bg1"/>
                </a:solidFill>
                <a:latin typeface="Open Sans Extrabold"/>
                <a:cs typeface="Open Sans Extrabold"/>
              </a:defRPr>
            </a:lvl5pPr>
          </a:lstStyle>
          <a:p>
            <a:pPr lvl="0"/>
            <a:r>
              <a:rPr lang="en-GB" dirty="0" smtClean="0"/>
              <a:t>Persons Name</a:t>
            </a:r>
            <a:endParaRPr lang="en-US" dirty="0"/>
          </a:p>
        </p:txBody>
      </p:sp>
      <p:sp>
        <p:nvSpPr>
          <p:cNvPr id="34" name="Text Placeholder 27"/>
          <p:cNvSpPr>
            <a:spLocks noGrp="1"/>
          </p:cNvSpPr>
          <p:nvPr userDrawn="1">
            <p:ph type="body" sz="quarter" idx="12" hasCustomPrompt="1"/>
          </p:nvPr>
        </p:nvSpPr>
        <p:spPr>
          <a:xfrm>
            <a:off x="3171104" y="1194125"/>
            <a:ext cx="4662488" cy="266234"/>
          </a:xfrm>
          <a:prstGeom prst="rect">
            <a:avLst/>
          </a:prstGeom>
        </p:spPr>
        <p:txBody>
          <a:bodyPr vert="horz"/>
          <a:lstStyle>
            <a:lvl1pPr marL="1588" indent="0" algn="l">
              <a:buNone/>
              <a:tabLst>
                <a:tab pos="0" algn="l"/>
              </a:tabLst>
              <a:defRPr sz="1800">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Degree</a:t>
            </a:r>
            <a:endParaRPr lang="en-US" dirty="0"/>
          </a:p>
        </p:txBody>
      </p:sp>
      <p:sp>
        <p:nvSpPr>
          <p:cNvPr id="37" name="Picture Placeholder 36"/>
          <p:cNvSpPr>
            <a:spLocks noGrp="1"/>
          </p:cNvSpPr>
          <p:nvPr userDrawn="1">
            <p:ph type="pic" sz="quarter" idx="13"/>
          </p:nvPr>
        </p:nvSpPr>
        <p:spPr>
          <a:xfrm>
            <a:off x="-81936" y="-132216"/>
            <a:ext cx="3089684" cy="7122432"/>
          </a:xfrm>
          <a:prstGeom prst="rect">
            <a:avLst/>
          </a:prstGeom>
          <a:noFill/>
        </p:spPr>
        <p:txBody>
          <a:bodyPr vert="horz"/>
          <a:lstStyle/>
          <a:p>
            <a:endParaRPr lang="en-US" dirty="0"/>
          </a:p>
        </p:txBody>
      </p:sp>
      <p:sp>
        <p:nvSpPr>
          <p:cNvPr id="38" name="Text Placeholder 27"/>
          <p:cNvSpPr>
            <a:spLocks noGrp="1"/>
          </p:cNvSpPr>
          <p:nvPr userDrawn="1">
            <p:ph type="body" sz="quarter" idx="14" hasCustomPrompt="1"/>
          </p:nvPr>
        </p:nvSpPr>
        <p:spPr>
          <a:xfrm>
            <a:off x="3171103" y="3611221"/>
            <a:ext cx="5307735" cy="1567102"/>
          </a:xfrm>
          <a:prstGeom prst="rect">
            <a:avLst/>
          </a:prstGeom>
        </p:spPr>
        <p:txBody>
          <a:bodyPr vert="horz"/>
          <a:lstStyle>
            <a:lvl1pPr marL="1588" indent="0" algn="l">
              <a:buNone/>
              <a:tabLst>
                <a:tab pos="0" algn="l"/>
              </a:tabLst>
              <a:defRPr sz="1800">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Quote to go here</a:t>
            </a:r>
            <a:endParaRPr lang="en-US" dirty="0"/>
          </a:p>
        </p:txBody>
      </p:sp>
    </p:spTree>
    <p:extLst>
      <p:ext uri="{BB962C8B-B14F-4D97-AF65-F5344CB8AC3E}">
        <p14:creationId xmlns:p14="http://schemas.microsoft.com/office/powerpoint/2010/main" val="32437892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ase Study - Image to Right">
    <p:bg>
      <p:bgPr>
        <a:solidFill>
          <a:schemeClr val="accent2"/>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stretch>
            <a:fillRect/>
          </a:stretch>
        </p:blipFill>
        <p:spPr>
          <a:xfrm>
            <a:off x="477259" y="6237644"/>
            <a:ext cx="1016000" cy="334028"/>
          </a:xfrm>
          <a:prstGeom prst="rect">
            <a:avLst/>
          </a:prstGeom>
        </p:spPr>
      </p:pic>
      <p:cxnSp>
        <p:nvCxnSpPr>
          <p:cNvPr id="22" name="Straight Connector 21"/>
          <p:cNvCxnSpPr/>
          <p:nvPr userDrawn="1"/>
        </p:nvCxnSpPr>
        <p:spPr>
          <a:xfrm>
            <a:off x="1134479" y="3403177"/>
            <a:ext cx="465816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58204" y="5471307"/>
            <a:ext cx="479347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567276" y="3174330"/>
            <a:ext cx="467418" cy="329942"/>
          </a:xfrm>
          <a:prstGeom prst="rect">
            <a:avLst/>
          </a:prstGeom>
        </p:spPr>
      </p:pic>
      <p:pic>
        <p:nvPicPr>
          <p:cNvPr id="25" name="Picture 24"/>
          <p:cNvPicPr>
            <a:picLocks noChangeAspect="1"/>
          </p:cNvPicPr>
          <p:nvPr userDrawn="1"/>
        </p:nvPicPr>
        <p:blipFill>
          <a:blip r:embed="rId3"/>
          <a:stretch>
            <a:fillRect/>
          </a:stretch>
        </p:blipFill>
        <p:spPr>
          <a:xfrm rot="10800000">
            <a:off x="5489200" y="5285544"/>
            <a:ext cx="295972" cy="208921"/>
          </a:xfrm>
          <a:prstGeom prst="rect">
            <a:avLst/>
          </a:prstGeom>
        </p:spPr>
      </p:pic>
      <p:sp>
        <p:nvSpPr>
          <p:cNvPr id="32" name="Text Placeholder 27"/>
          <p:cNvSpPr>
            <a:spLocks noGrp="1"/>
          </p:cNvSpPr>
          <p:nvPr userDrawn="1">
            <p:ph type="body" sz="quarter" idx="10" hasCustomPrompt="1"/>
          </p:nvPr>
        </p:nvSpPr>
        <p:spPr>
          <a:xfrm>
            <a:off x="484909" y="261584"/>
            <a:ext cx="4662488" cy="266234"/>
          </a:xfrm>
          <a:prstGeom prst="rect">
            <a:avLst/>
          </a:prstGeom>
        </p:spPr>
        <p:txBody>
          <a:bodyPr vert="horz"/>
          <a:lstStyle>
            <a:lvl1pPr marL="1588" indent="0" algn="l">
              <a:buNone/>
              <a:tabLst>
                <a:tab pos="0" algn="l"/>
              </a:tabLst>
              <a:defRPr sz="1800">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Case Study</a:t>
            </a:r>
            <a:endParaRPr lang="en-US" dirty="0"/>
          </a:p>
        </p:txBody>
      </p:sp>
      <p:sp>
        <p:nvSpPr>
          <p:cNvPr id="33" name="Text Placeholder 29"/>
          <p:cNvSpPr>
            <a:spLocks noGrp="1"/>
          </p:cNvSpPr>
          <p:nvPr userDrawn="1">
            <p:ph type="body" sz="quarter" idx="11" hasCustomPrompt="1"/>
          </p:nvPr>
        </p:nvSpPr>
        <p:spPr>
          <a:xfrm>
            <a:off x="477693" y="531911"/>
            <a:ext cx="5314950" cy="657614"/>
          </a:xfrm>
          <a:prstGeom prst="rect">
            <a:avLst/>
          </a:prstGeom>
        </p:spPr>
        <p:txBody>
          <a:bodyPr vert="horz"/>
          <a:lstStyle>
            <a:lvl1pPr marL="0" indent="0">
              <a:buNone/>
              <a:defRPr sz="4000">
                <a:solidFill>
                  <a:schemeClr val="bg1"/>
                </a:solidFill>
                <a:latin typeface="Open Sans Extrabold"/>
                <a:cs typeface="Open Sans Extrabold"/>
              </a:defRPr>
            </a:lvl1pPr>
            <a:lvl2pPr marL="0" indent="0">
              <a:buNone/>
              <a:defRPr sz="4000">
                <a:solidFill>
                  <a:schemeClr val="bg1"/>
                </a:solidFill>
                <a:latin typeface="Open Sans Extrabold"/>
                <a:cs typeface="Open Sans Extrabold"/>
              </a:defRPr>
            </a:lvl2pPr>
            <a:lvl3pPr marL="0" indent="0">
              <a:buNone/>
              <a:defRPr sz="4000">
                <a:solidFill>
                  <a:schemeClr val="bg1"/>
                </a:solidFill>
                <a:latin typeface="Open Sans Extrabold"/>
                <a:cs typeface="Open Sans Extrabold"/>
              </a:defRPr>
            </a:lvl3pPr>
            <a:lvl4pPr marL="0" indent="0">
              <a:buNone/>
              <a:defRPr sz="4000">
                <a:solidFill>
                  <a:schemeClr val="bg1"/>
                </a:solidFill>
                <a:latin typeface="Open Sans Extrabold"/>
                <a:cs typeface="Open Sans Extrabold"/>
              </a:defRPr>
            </a:lvl4pPr>
            <a:lvl5pPr marL="0" indent="0">
              <a:buNone/>
              <a:defRPr sz="4000">
                <a:solidFill>
                  <a:schemeClr val="bg1"/>
                </a:solidFill>
                <a:latin typeface="Open Sans Extrabold"/>
                <a:cs typeface="Open Sans Extrabold"/>
              </a:defRPr>
            </a:lvl5pPr>
          </a:lstStyle>
          <a:p>
            <a:pPr lvl="0"/>
            <a:r>
              <a:rPr lang="en-GB" dirty="0" smtClean="0"/>
              <a:t>Persons Name</a:t>
            </a:r>
            <a:endParaRPr lang="en-US" dirty="0"/>
          </a:p>
        </p:txBody>
      </p:sp>
      <p:sp>
        <p:nvSpPr>
          <p:cNvPr id="34" name="Text Placeholder 27"/>
          <p:cNvSpPr>
            <a:spLocks noGrp="1"/>
          </p:cNvSpPr>
          <p:nvPr userDrawn="1">
            <p:ph type="body" sz="quarter" idx="12" hasCustomPrompt="1"/>
          </p:nvPr>
        </p:nvSpPr>
        <p:spPr>
          <a:xfrm>
            <a:off x="484909" y="1194125"/>
            <a:ext cx="4662488" cy="266234"/>
          </a:xfrm>
          <a:prstGeom prst="rect">
            <a:avLst/>
          </a:prstGeom>
        </p:spPr>
        <p:txBody>
          <a:bodyPr vert="horz"/>
          <a:lstStyle>
            <a:lvl1pPr marL="1588" indent="0" algn="l">
              <a:buNone/>
              <a:tabLst>
                <a:tab pos="0" algn="l"/>
              </a:tabLst>
              <a:defRPr sz="1800">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Degree</a:t>
            </a:r>
            <a:endParaRPr lang="en-US" dirty="0"/>
          </a:p>
        </p:txBody>
      </p:sp>
      <p:sp>
        <p:nvSpPr>
          <p:cNvPr id="37" name="Picture Placeholder 36"/>
          <p:cNvSpPr>
            <a:spLocks noGrp="1"/>
          </p:cNvSpPr>
          <p:nvPr userDrawn="1">
            <p:ph type="pic" sz="quarter" idx="13"/>
          </p:nvPr>
        </p:nvSpPr>
        <p:spPr>
          <a:xfrm>
            <a:off x="6136253" y="-151103"/>
            <a:ext cx="3106072" cy="7160206"/>
          </a:xfrm>
          <a:prstGeom prst="rect">
            <a:avLst/>
          </a:prstGeom>
          <a:noFill/>
        </p:spPr>
        <p:txBody>
          <a:bodyPr vert="horz"/>
          <a:lstStyle/>
          <a:p>
            <a:endParaRPr lang="en-US" dirty="0"/>
          </a:p>
        </p:txBody>
      </p:sp>
      <p:sp>
        <p:nvSpPr>
          <p:cNvPr id="38" name="Text Placeholder 27"/>
          <p:cNvSpPr>
            <a:spLocks noGrp="1"/>
          </p:cNvSpPr>
          <p:nvPr userDrawn="1">
            <p:ph type="body" sz="quarter" idx="14" hasCustomPrompt="1"/>
          </p:nvPr>
        </p:nvSpPr>
        <p:spPr>
          <a:xfrm>
            <a:off x="484908" y="3611221"/>
            <a:ext cx="5307735" cy="1567102"/>
          </a:xfrm>
          <a:prstGeom prst="rect">
            <a:avLst/>
          </a:prstGeom>
        </p:spPr>
        <p:txBody>
          <a:bodyPr vert="horz"/>
          <a:lstStyle>
            <a:lvl1pPr marL="1588" indent="0" algn="l">
              <a:buNone/>
              <a:tabLst>
                <a:tab pos="0" algn="l"/>
              </a:tabLst>
              <a:defRPr sz="1800">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Quote to go here</a:t>
            </a:r>
            <a:endParaRPr lang="en-US" dirty="0"/>
          </a:p>
        </p:txBody>
      </p:sp>
    </p:spTree>
    <p:extLst>
      <p:ext uri="{BB962C8B-B14F-4D97-AF65-F5344CB8AC3E}">
        <p14:creationId xmlns:p14="http://schemas.microsoft.com/office/powerpoint/2010/main" val="240677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ase Study - Image to Left">
    <p:bg>
      <p:bgPr>
        <a:solidFill>
          <a:schemeClr val="tx1"/>
        </a:solidFill>
        <a:effectLst/>
      </p:bgPr>
    </p:bg>
    <p:spTree>
      <p:nvGrpSpPr>
        <p:cNvPr id="1" name=""/>
        <p:cNvGrpSpPr/>
        <p:nvPr/>
      </p:nvGrpSpPr>
      <p:grpSpPr>
        <a:xfrm>
          <a:off x="0" y="0"/>
          <a:ext cx="0" cy="0"/>
          <a:chOff x="0" y="0"/>
          <a:chExt cx="0" cy="0"/>
        </a:xfrm>
      </p:grpSpPr>
      <p:cxnSp>
        <p:nvCxnSpPr>
          <p:cNvPr id="22" name="Straight Connector 21"/>
          <p:cNvCxnSpPr/>
          <p:nvPr userDrawn="1"/>
        </p:nvCxnSpPr>
        <p:spPr>
          <a:xfrm>
            <a:off x="3820674" y="3403177"/>
            <a:ext cx="4658164"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3244399" y="5471307"/>
            <a:ext cx="479347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2" name="Text Placeholder 27"/>
          <p:cNvSpPr>
            <a:spLocks noGrp="1"/>
          </p:cNvSpPr>
          <p:nvPr userDrawn="1">
            <p:ph type="body" sz="quarter" idx="10" hasCustomPrompt="1"/>
          </p:nvPr>
        </p:nvSpPr>
        <p:spPr>
          <a:xfrm>
            <a:off x="3171104" y="261584"/>
            <a:ext cx="4662488" cy="266234"/>
          </a:xfrm>
          <a:prstGeom prst="rect">
            <a:avLst/>
          </a:prstGeom>
        </p:spPr>
        <p:txBody>
          <a:bodyPr vert="horz"/>
          <a:lstStyle>
            <a:lvl1pPr marL="1588" indent="0" algn="l">
              <a:buNone/>
              <a:tabLst>
                <a:tab pos="0" algn="l"/>
              </a:tabLst>
              <a:defRPr sz="1800">
                <a:solidFill>
                  <a:srgbClr val="FFFFFF"/>
                </a:solidFill>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Case Study</a:t>
            </a:r>
            <a:endParaRPr lang="en-US" dirty="0"/>
          </a:p>
        </p:txBody>
      </p:sp>
      <p:sp>
        <p:nvSpPr>
          <p:cNvPr id="33" name="Text Placeholder 29"/>
          <p:cNvSpPr>
            <a:spLocks noGrp="1"/>
          </p:cNvSpPr>
          <p:nvPr userDrawn="1">
            <p:ph type="body" sz="quarter" idx="11" hasCustomPrompt="1"/>
          </p:nvPr>
        </p:nvSpPr>
        <p:spPr>
          <a:xfrm>
            <a:off x="3163888" y="531911"/>
            <a:ext cx="5314950" cy="657614"/>
          </a:xfrm>
          <a:prstGeom prst="rect">
            <a:avLst/>
          </a:prstGeom>
        </p:spPr>
        <p:txBody>
          <a:bodyPr vert="horz"/>
          <a:lstStyle>
            <a:lvl1pPr marL="0" indent="0">
              <a:buNone/>
              <a:defRPr sz="4000">
                <a:solidFill>
                  <a:schemeClr val="bg1"/>
                </a:solidFill>
                <a:latin typeface="Open Sans Extrabold"/>
                <a:cs typeface="Open Sans Extrabold"/>
              </a:defRPr>
            </a:lvl1pPr>
            <a:lvl2pPr marL="0" indent="0">
              <a:buNone/>
              <a:defRPr sz="4000">
                <a:solidFill>
                  <a:schemeClr val="bg1"/>
                </a:solidFill>
                <a:latin typeface="Open Sans Extrabold"/>
                <a:cs typeface="Open Sans Extrabold"/>
              </a:defRPr>
            </a:lvl2pPr>
            <a:lvl3pPr marL="0" indent="0">
              <a:buNone/>
              <a:defRPr sz="4000">
                <a:solidFill>
                  <a:schemeClr val="bg1"/>
                </a:solidFill>
                <a:latin typeface="Open Sans Extrabold"/>
                <a:cs typeface="Open Sans Extrabold"/>
              </a:defRPr>
            </a:lvl3pPr>
            <a:lvl4pPr marL="0" indent="0">
              <a:buNone/>
              <a:defRPr sz="4000">
                <a:solidFill>
                  <a:schemeClr val="bg1"/>
                </a:solidFill>
                <a:latin typeface="Open Sans Extrabold"/>
                <a:cs typeface="Open Sans Extrabold"/>
              </a:defRPr>
            </a:lvl4pPr>
            <a:lvl5pPr marL="0" indent="0">
              <a:buNone/>
              <a:defRPr sz="4000">
                <a:solidFill>
                  <a:schemeClr val="bg1"/>
                </a:solidFill>
                <a:latin typeface="Open Sans Extrabold"/>
                <a:cs typeface="Open Sans Extrabold"/>
              </a:defRPr>
            </a:lvl5pPr>
          </a:lstStyle>
          <a:p>
            <a:pPr lvl="0"/>
            <a:r>
              <a:rPr lang="en-GB" dirty="0" smtClean="0"/>
              <a:t>Persons Name</a:t>
            </a:r>
            <a:endParaRPr lang="en-US" dirty="0"/>
          </a:p>
        </p:txBody>
      </p:sp>
      <p:sp>
        <p:nvSpPr>
          <p:cNvPr id="34" name="Text Placeholder 27"/>
          <p:cNvSpPr>
            <a:spLocks noGrp="1"/>
          </p:cNvSpPr>
          <p:nvPr userDrawn="1">
            <p:ph type="body" sz="quarter" idx="12" hasCustomPrompt="1"/>
          </p:nvPr>
        </p:nvSpPr>
        <p:spPr>
          <a:xfrm>
            <a:off x="3171104" y="1194125"/>
            <a:ext cx="4662488" cy="266234"/>
          </a:xfrm>
          <a:prstGeom prst="rect">
            <a:avLst/>
          </a:prstGeom>
        </p:spPr>
        <p:txBody>
          <a:bodyPr vert="horz"/>
          <a:lstStyle>
            <a:lvl1pPr marL="1588" indent="0" algn="l">
              <a:buNone/>
              <a:tabLst>
                <a:tab pos="0" algn="l"/>
              </a:tabLst>
              <a:defRPr sz="1800">
                <a:solidFill>
                  <a:srgbClr val="FFFFFF"/>
                </a:solidFill>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Degree</a:t>
            </a:r>
            <a:endParaRPr lang="en-US" dirty="0"/>
          </a:p>
        </p:txBody>
      </p:sp>
      <p:sp>
        <p:nvSpPr>
          <p:cNvPr id="37" name="Picture Placeholder 36"/>
          <p:cNvSpPr>
            <a:spLocks noGrp="1"/>
          </p:cNvSpPr>
          <p:nvPr userDrawn="1">
            <p:ph type="pic" sz="quarter" idx="13"/>
          </p:nvPr>
        </p:nvSpPr>
        <p:spPr>
          <a:xfrm>
            <a:off x="-53016" y="-65548"/>
            <a:ext cx="3031844" cy="6989096"/>
          </a:xfrm>
          <a:prstGeom prst="rect">
            <a:avLst/>
          </a:prstGeom>
          <a:noFill/>
        </p:spPr>
        <p:txBody>
          <a:bodyPr vert="horz"/>
          <a:lstStyle/>
          <a:p>
            <a:endParaRPr lang="en-US" dirty="0"/>
          </a:p>
        </p:txBody>
      </p:sp>
      <p:sp>
        <p:nvSpPr>
          <p:cNvPr id="38" name="Text Placeholder 27"/>
          <p:cNvSpPr>
            <a:spLocks noGrp="1"/>
          </p:cNvSpPr>
          <p:nvPr userDrawn="1">
            <p:ph type="body" sz="quarter" idx="14" hasCustomPrompt="1"/>
          </p:nvPr>
        </p:nvSpPr>
        <p:spPr>
          <a:xfrm>
            <a:off x="3171103" y="3611221"/>
            <a:ext cx="5307735" cy="1567102"/>
          </a:xfrm>
          <a:prstGeom prst="rect">
            <a:avLst/>
          </a:prstGeom>
        </p:spPr>
        <p:txBody>
          <a:bodyPr vert="horz"/>
          <a:lstStyle>
            <a:lvl1pPr marL="1588" indent="0" algn="l">
              <a:buNone/>
              <a:tabLst>
                <a:tab pos="0" algn="l"/>
              </a:tabLst>
              <a:defRPr sz="1800">
                <a:solidFill>
                  <a:srgbClr val="FFFFFF"/>
                </a:solidFill>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Quote to go here</a:t>
            </a:r>
            <a:endParaRPr lang="en-US" dirty="0"/>
          </a:p>
        </p:txBody>
      </p:sp>
      <p:pic>
        <p:nvPicPr>
          <p:cNvPr id="13" name="Picture 12"/>
          <p:cNvPicPr>
            <a:picLocks noChangeAspect="1"/>
          </p:cNvPicPr>
          <p:nvPr userDrawn="1"/>
        </p:nvPicPr>
        <p:blipFill>
          <a:blip r:embed="rId2"/>
          <a:stretch>
            <a:fillRect/>
          </a:stretch>
        </p:blipFill>
        <p:spPr>
          <a:xfrm>
            <a:off x="3163452" y="6237644"/>
            <a:ext cx="1016002" cy="334028"/>
          </a:xfrm>
          <a:prstGeom prst="rect">
            <a:avLst/>
          </a:prstGeom>
        </p:spPr>
      </p:pic>
      <p:pic>
        <p:nvPicPr>
          <p:cNvPr id="15" name="Picture 14"/>
          <p:cNvPicPr>
            <a:picLocks noChangeAspect="1"/>
          </p:cNvPicPr>
          <p:nvPr userDrawn="1"/>
        </p:nvPicPr>
        <p:blipFill>
          <a:blip r:embed="rId3"/>
          <a:stretch>
            <a:fillRect/>
          </a:stretch>
        </p:blipFill>
        <p:spPr>
          <a:xfrm>
            <a:off x="3253471" y="3174330"/>
            <a:ext cx="469900" cy="330200"/>
          </a:xfrm>
          <a:prstGeom prst="rect">
            <a:avLst/>
          </a:prstGeom>
        </p:spPr>
      </p:pic>
      <p:pic>
        <p:nvPicPr>
          <p:cNvPr id="18" name="Picture 17"/>
          <p:cNvPicPr>
            <a:picLocks noChangeAspect="1"/>
          </p:cNvPicPr>
          <p:nvPr userDrawn="1"/>
        </p:nvPicPr>
        <p:blipFill>
          <a:blip r:embed="rId3"/>
          <a:stretch>
            <a:fillRect/>
          </a:stretch>
        </p:blipFill>
        <p:spPr>
          <a:xfrm rot="10800000">
            <a:off x="8175395" y="5285544"/>
            <a:ext cx="297312" cy="208922"/>
          </a:xfrm>
          <a:prstGeom prst="rect">
            <a:avLst/>
          </a:prstGeom>
        </p:spPr>
      </p:pic>
    </p:spTree>
    <p:extLst>
      <p:ext uri="{BB962C8B-B14F-4D97-AF65-F5344CB8AC3E}">
        <p14:creationId xmlns:p14="http://schemas.microsoft.com/office/powerpoint/2010/main" val="13291136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ase Study - Image to Right">
    <p:bg>
      <p:bgPr>
        <a:solidFill>
          <a:schemeClr val="tx1"/>
        </a:solidFill>
        <a:effectLst/>
      </p:bgPr>
    </p:bg>
    <p:spTree>
      <p:nvGrpSpPr>
        <p:cNvPr id="1" name=""/>
        <p:cNvGrpSpPr/>
        <p:nvPr/>
      </p:nvGrpSpPr>
      <p:grpSpPr>
        <a:xfrm>
          <a:off x="0" y="0"/>
          <a:ext cx="0" cy="0"/>
          <a:chOff x="0" y="0"/>
          <a:chExt cx="0" cy="0"/>
        </a:xfrm>
      </p:grpSpPr>
      <p:sp>
        <p:nvSpPr>
          <p:cNvPr id="37" name="Picture Placeholder 36"/>
          <p:cNvSpPr>
            <a:spLocks noGrp="1"/>
          </p:cNvSpPr>
          <p:nvPr userDrawn="1">
            <p:ph type="pic" sz="quarter" idx="13"/>
          </p:nvPr>
        </p:nvSpPr>
        <p:spPr>
          <a:xfrm>
            <a:off x="6128060" y="-169990"/>
            <a:ext cx="3122458" cy="7197980"/>
          </a:xfrm>
          <a:prstGeom prst="rect">
            <a:avLst/>
          </a:prstGeom>
          <a:noFill/>
        </p:spPr>
        <p:txBody>
          <a:bodyPr vert="horz"/>
          <a:lstStyle/>
          <a:p>
            <a:endParaRPr lang="en-US" dirty="0"/>
          </a:p>
        </p:txBody>
      </p:sp>
      <p:cxnSp>
        <p:nvCxnSpPr>
          <p:cNvPr id="26" name="Straight Connector 25"/>
          <p:cNvCxnSpPr/>
          <p:nvPr userDrawn="1"/>
        </p:nvCxnSpPr>
        <p:spPr>
          <a:xfrm>
            <a:off x="1127008" y="3407777"/>
            <a:ext cx="4658164"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550733" y="5475907"/>
            <a:ext cx="479347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8" name="Text Placeholder 27"/>
          <p:cNvSpPr>
            <a:spLocks noGrp="1"/>
          </p:cNvSpPr>
          <p:nvPr>
            <p:ph type="body" sz="quarter" idx="15" hasCustomPrompt="1"/>
          </p:nvPr>
        </p:nvSpPr>
        <p:spPr>
          <a:xfrm>
            <a:off x="477438" y="266184"/>
            <a:ext cx="4662488" cy="266234"/>
          </a:xfrm>
          <a:prstGeom prst="rect">
            <a:avLst/>
          </a:prstGeom>
        </p:spPr>
        <p:txBody>
          <a:bodyPr vert="horz"/>
          <a:lstStyle>
            <a:lvl1pPr marL="1588" indent="0" algn="l">
              <a:buNone/>
              <a:tabLst>
                <a:tab pos="0" algn="l"/>
              </a:tabLst>
              <a:defRPr sz="1800">
                <a:solidFill>
                  <a:srgbClr val="FFFFFF"/>
                </a:solidFill>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Case Study</a:t>
            </a:r>
            <a:endParaRPr lang="en-US" dirty="0"/>
          </a:p>
        </p:txBody>
      </p:sp>
      <p:sp>
        <p:nvSpPr>
          <p:cNvPr id="29" name="Text Placeholder 29"/>
          <p:cNvSpPr>
            <a:spLocks noGrp="1"/>
          </p:cNvSpPr>
          <p:nvPr>
            <p:ph type="body" sz="quarter" idx="16" hasCustomPrompt="1"/>
          </p:nvPr>
        </p:nvSpPr>
        <p:spPr>
          <a:xfrm>
            <a:off x="470222" y="536511"/>
            <a:ext cx="5314950" cy="657614"/>
          </a:xfrm>
          <a:prstGeom prst="rect">
            <a:avLst/>
          </a:prstGeom>
        </p:spPr>
        <p:txBody>
          <a:bodyPr vert="horz"/>
          <a:lstStyle>
            <a:lvl1pPr marL="0" indent="0">
              <a:buNone/>
              <a:defRPr sz="4000">
                <a:solidFill>
                  <a:schemeClr val="bg1"/>
                </a:solidFill>
                <a:latin typeface="Open Sans Extrabold"/>
                <a:cs typeface="Open Sans Extrabold"/>
              </a:defRPr>
            </a:lvl1pPr>
            <a:lvl2pPr marL="0" indent="0">
              <a:buNone/>
              <a:defRPr sz="4000">
                <a:solidFill>
                  <a:schemeClr val="bg1"/>
                </a:solidFill>
                <a:latin typeface="Open Sans Extrabold"/>
                <a:cs typeface="Open Sans Extrabold"/>
              </a:defRPr>
            </a:lvl2pPr>
            <a:lvl3pPr marL="0" indent="0">
              <a:buNone/>
              <a:defRPr sz="4000">
                <a:solidFill>
                  <a:schemeClr val="bg1"/>
                </a:solidFill>
                <a:latin typeface="Open Sans Extrabold"/>
                <a:cs typeface="Open Sans Extrabold"/>
              </a:defRPr>
            </a:lvl3pPr>
            <a:lvl4pPr marL="0" indent="0">
              <a:buNone/>
              <a:defRPr sz="4000">
                <a:solidFill>
                  <a:schemeClr val="bg1"/>
                </a:solidFill>
                <a:latin typeface="Open Sans Extrabold"/>
                <a:cs typeface="Open Sans Extrabold"/>
              </a:defRPr>
            </a:lvl4pPr>
            <a:lvl5pPr marL="0" indent="0">
              <a:buNone/>
              <a:defRPr sz="4000">
                <a:solidFill>
                  <a:schemeClr val="bg1"/>
                </a:solidFill>
                <a:latin typeface="Open Sans Extrabold"/>
                <a:cs typeface="Open Sans Extrabold"/>
              </a:defRPr>
            </a:lvl5pPr>
          </a:lstStyle>
          <a:p>
            <a:pPr lvl="0"/>
            <a:r>
              <a:rPr lang="en-GB" dirty="0" smtClean="0"/>
              <a:t>Persons Name</a:t>
            </a:r>
            <a:endParaRPr lang="en-US" dirty="0"/>
          </a:p>
        </p:txBody>
      </p:sp>
      <p:sp>
        <p:nvSpPr>
          <p:cNvPr id="30" name="Text Placeholder 27"/>
          <p:cNvSpPr>
            <a:spLocks noGrp="1"/>
          </p:cNvSpPr>
          <p:nvPr>
            <p:ph type="body" sz="quarter" idx="17" hasCustomPrompt="1"/>
          </p:nvPr>
        </p:nvSpPr>
        <p:spPr>
          <a:xfrm>
            <a:off x="477438" y="1198725"/>
            <a:ext cx="4662488" cy="266234"/>
          </a:xfrm>
          <a:prstGeom prst="rect">
            <a:avLst/>
          </a:prstGeom>
        </p:spPr>
        <p:txBody>
          <a:bodyPr vert="horz"/>
          <a:lstStyle>
            <a:lvl1pPr marL="1588" indent="0" algn="l">
              <a:buNone/>
              <a:tabLst>
                <a:tab pos="0" algn="l"/>
              </a:tabLst>
              <a:defRPr sz="1800">
                <a:solidFill>
                  <a:srgbClr val="FFFFFF"/>
                </a:solidFill>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Degree</a:t>
            </a:r>
            <a:endParaRPr lang="en-US" dirty="0"/>
          </a:p>
        </p:txBody>
      </p:sp>
      <p:sp>
        <p:nvSpPr>
          <p:cNvPr id="31" name="Text Placeholder 27"/>
          <p:cNvSpPr>
            <a:spLocks noGrp="1"/>
          </p:cNvSpPr>
          <p:nvPr>
            <p:ph type="body" sz="quarter" idx="18" hasCustomPrompt="1"/>
          </p:nvPr>
        </p:nvSpPr>
        <p:spPr>
          <a:xfrm>
            <a:off x="477437" y="3615821"/>
            <a:ext cx="5307735" cy="1567102"/>
          </a:xfrm>
          <a:prstGeom prst="rect">
            <a:avLst/>
          </a:prstGeom>
        </p:spPr>
        <p:txBody>
          <a:bodyPr vert="horz"/>
          <a:lstStyle>
            <a:lvl1pPr marL="1588" indent="0" algn="l">
              <a:buNone/>
              <a:tabLst>
                <a:tab pos="0" algn="l"/>
              </a:tabLst>
              <a:defRPr sz="1800">
                <a:solidFill>
                  <a:srgbClr val="FFFFFF"/>
                </a:solidFill>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Quote to go here</a:t>
            </a:r>
            <a:endParaRPr lang="en-US" dirty="0"/>
          </a:p>
        </p:txBody>
      </p:sp>
      <p:pic>
        <p:nvPicPr>
          <p:cNvPr id="35" name="Picture 34"/>
          <p:cNvPicPr>
            <a:picLocks noChangeAspect="1"/>
          </p:cNvPicPr>
          <p:nvPr userDrawn="1"/>
        </p:nvPicPr>
        <p:blipFill>
          <a:blip r:embed="rId2"/>
          <a:stretch>
            <a:fillRect/>
          </a:stretch>
        </p:blipFill>
        <p:spPr>
          <a:xfrm>
            <a:off x="469786" y="6242244"/>
            <a:ext cx="1016002" cy="334028"/>
          </a:xfrm>
          <a:prstGeom prst="rect">
            <a:avLst/>
          </a:prstGeom>
        </p:spPr>
      </p:pic>
      <p:pic>
        <p:nvPicPr>
          <p:cNvPr id="36" name="Picture 35"/>
          <p:cNvPicPr>
            <a:picLocks noChangeAspect="1"/>
          </p:cNvPicPr>
          <p:nvPr userDrawn="1"/>
        </p:nvPicPr>
        <p:blipFill>
          <a:blip r:embed="rId3"/>
          <a:stretch>
            <a:fillRect/>
          </a:stretch>
        </p:blipFill>
        <p:spPr>
          <a:xfrm>
            <a:off x="559805" y="3178930"/>
            <a:ext cx="469900" cy="330200"/>
          </a:xfrm>
          <a:prstGeom prst="rect">
            <a:avLst/>
          </a:prstGeom>
        </p:spPr>
      </p:pic>
      <p:pic>
        <p:nvPicPr>
          <p:cNvPr id="39" name="Picture 38"/>
          <p:cNvPicPr>
            <a:picLocks noChangeAspect="1"/>
          </p:cNvPicPr>
          <p:nvPr userDrawn="1"/>
        </p:nvPicPr>
        <p:blipFill>
          <a:blip r:embed="rId3"/>
          <a:stretch>
            <a:fillRect/>
          </a:stretch>
        </p:blipFill>
        <p:spPr>
          <a:xfrm rot="10800000">
            <a:off x="5481729" y="5290144"/>
            <a:ext cx="297312" cy="208922"/>
          </a:xfrm>
          <a:prstGeom prst="rect">
            <a:avLst/>
          </a:prstGeom>
        </p:spPr>
      </p:pic>
    </p:spTree>
    <p:extLst>
      <p:ext uri="{BB962C8B-B14F-4D97-AF65-F5344CB8AC3E}">
        <p14:creationId xmlns:p14="http://schemas.microsoft.com/office/powerpoint/2010/main" val="26056534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1" baseline="0">
                <a:solidFill>
                  <a:srgbClr val="000000"/>
                </a:solidFill>
                <a:latin typeface="Open Sans"/>
                <a:cs typeface="Open Sans"/>
              </a:defRPr>
            </a:lvl1pPr>
          </a:lstStyle>
          <a:p>
            <a:pPr lvl="0"/>
            <a:r>
              <a:rPr lang="en-US" dirty="0" smtClean="0"/>
              <a:t>Footer text</a:t>
            </a:r>
            <a:endParaRPr lang="en-US" dirty="0"/>
          </a:p>
        </p:txBody>
      </p:sp>
      <p:sp>
        <p:nvSpPr>
          <p:cNvPr id="20" name="Text Placeholder 18"/>
          <p:cNvSpPr>
            <a:spLocks noGrp="1"/>
          </p:cNvSpPr>
          <p:nvPr>
            <p:ph type="body" sz="quarter" idx="18"/>
          </p:nvPr>
        </p:nvSpPr>
        <p:spPr>
          <a:xfrm>
            <a:off x="484909" y="752887"/>
            <a:ext cx="3375448" cy="4514850"/>
          </a:xfrm>
          <a:prstGeom prst="rect">
            <a:avLst/>
          </a:prstGeom>
        </p:spPr>
        <p:txBody>
          <a:bodyPr vert="horz"/>
          <a:lstStyle>
            <a:lvl1pPr marL="0" indent="0">
              <a:buNone/>
              <a:defRPr sz="1400" b="1">
                <a:solidFill>
                  <a:srgbClr val="FFFFFF"/>
                </a:solidFill>
              </a:defRPr>
            </a:lvl1pPr>
            <a:lvl2pPr marL="0" indent="0">
              <a:buNone/>
              <a:defRPr sz="1400" b="0">
                <a:solidFill>
                  <a:schemeClr val="tx1"/>
                </a:solidFill>
              </a:defRPr>
            </a:lvl2pPr>
            <a:lvl3pPr marL="0" indent="0">
              <a:buNone/>
              <a:defRPr sz="1400" b="0">
                <a:solidFill>
                  <a:schemeClr val="tx1"/>
                </a:solidFill>
              </a:defRPr>
            </a:lvl3pPr>
            <a:lvl4pPr marL="0" indent="0">
              <a:buNone/>
              <a:defRPr sz="1400" b="0">
                <a:solidFill>
                  <a:schemeClr val="tx1"/>
                </a:solidFill>
              </a:defRPr>
            </a:lvl4pPr>
            <a:lvl5pPr marL="0" indent="0">
              <a:buNone/>
              <a:defRPr sz="1400" b="0">
                <a:solidFill>
                  <a:schemeClr val="tx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SmartArt Placeholder 21"/>
          <p:cNvSpPr>
            <a:spLocks noGrp="1"/>
          </p:cNvSpPr>
          <p:nvPr>
            <p:ph type="dgm" sz="quarter" idx="19"/>
          </p:nvPr>
        </p:nvSpPr>
        <p:spPr>
          <a:xfrm>
            <a:off x="4374451" y="851900"/>
            <a:ext cx="2936875" cy="36000"/>
          </a:xfrm>
          <a:prstGeom prst="rect">
            <a:avLst/>
          </a:prstGeom>
          <a:solidFill>
            <a:schemeClr val="tx1"/>
          </a:solidFill>
        </p:spPr>
        <p:txBody>
          <a:bodyPr vert="horz"/>
          <a:lstStyle>
            <a:lvl1pPr marL="0" indent="0">
              <a:buNone/>
              <a:defRPr sz="200"/>
            </a:lvl1pPr>
          </a:lstStyle>
          <a:p>
            <a:endParaRPr lang="en-US" dirty="0"/>
          </a:p>
        </p:txBody>
      </p:sp>
      <p:sp>
        <p:nvSpPr>
          <p:cNvPr id="27" name="Picture Placeholder 25"/>
          <p:cNvSpPr>
            <a:spLocks noGrp="1"/>
          </p:cNvSpPr>
          <p:nvPr>
            <p:ph type="pic" sz="quarter" idx="21"/>
          </p:nvPr>
        </p:nvSpPr>
        <p:spPr>
          <a:xfrm>
            <a:off x="4375150" y="1585913"/>
            <a:ext cx="2936875" cy="1652587"/>
          </a:xfrm>
          <a:prstGeom prst="rect">
            <a:avLst/>
          </a:prstGeom>
          <a:noFill/>
        </p:spPr>
        <p:txBody>
          <a:bodyPr vert="horz"/>
          <a:lstStyle/>
          <a:p>
            <a:endParaRPr lang="en-US" dirty="0"/>
          </a:p>
        </p:txBody>
      </p:sp>
      <p:sp>
        <p:nvSpPr>
          <p:cNvPr id="29" name="Text Placeholder 28"/>
          <p:cNvSpPr>
            <a:spLocks noGrp="1"/>
          </p:cNvSpPr>
          <p:nvPr>
            <p:ph type="body" sz="quarter" idx="22"/>
          </p:nvPr>
        </p:nvSpPr>
        <p:spPr>
          <a:xfrm>
            <a:off x="4375150" y="887413"/>
            <a:ext cx="2936875" cy="698500"/>
          </a:xfrm>
          <a:prstGeom prst="rect">
            <a:avLst/>
          </a:prstGeom>
        </p:spPr>
        <p:txBody>
          <a:bodyPr vert="horz"/>
          <a:lstStyle>
            <a:lvl1pPr marL="1588" indent="0">
              <a:buNone/>
              <a:defRPr sz="1200" b="1">
                <a:latin typeface="Open Sans"/>
                <a:cs typeface="Open Sans"/>
              </a:defRPr>
            </a:lvl1pPr>
            <a:lvl2pPr marL="1588" indent="0">
              <a:buNone/>
              <a:defRPr sz="1200">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sp>
        <p:nvSpPr>
          <p:cNvPr id="30" name="SmartArt Placeholder 21"/>
          <p:cNvSpPr>
            <a:spLocks noGrp="1"/>
          </p:cNvSpPr>
          <p:nvPr>
            <p:ph type="dgm" sz="quarter" idx="23"/>
          </p:nvPr>
        </p:nvSpPr>
        <p:spPr>
          <a:xfrm>
            <a:off x="4374451" y="3419360"/>
            <a:ext cx="2936875" cy="36000"/>
          </a:xfrm>
          <a:prstGeom prst="rect">
            <a:avLst/>
          </a:prstGeom>
          <a:solidFill>
            <a:schemeClr val="tx1"/>
          </a:solidFill>
        </p:spPr>
        <p:txBody>
          <a:bodyPr vert="horz"/>
          <a:lstStyle>
            <a:lvl1pPr marL="0" indent="0">
              <a:buNone/>
              <a:defRPr sz="200"/>
            </a:lvl1pPr>
          </a:lstStyle>
          <a:p>
            <a:endParaRPr lang="en-US" dirty="0"/>
          </a:p>
        </p:txBody>
      </p:sp>
      <p:sp>
        <p:nvSpPr>
          <p:cNvPr id="31" name="Picture Placeholder 25"/>
          <p:cNvSpPr>
            <a:spLocks noGrp="1"/>
          </p:cNvSpPr>
          <p:nvPr>
            <p:ph type="pic" sz="quarter" idx="24"/>
          </p:nvPr>
        </p:nvSpPr>
        <p:spPr>
          <a:xfrm>
            <a:off x="4375150" y="4153373"/>
            <a:ext cx="2936875" cy="1652587"/>
          </a:xfrm>
          <a:prstGeom prst="rect">
            <a:avLst/>
          </a:prstGeom>
          <a:noFill/>
        </p:spPr>
        <p:txBody>
          <a:bodyPr vert="horz"/>
          <a:lstStyle/>
          <a:p>
            <a:endParaRPr lang="en-US" dirty="0"/>
          </a:p>
        </p:txBody>
      </p:sp>
      <p:sp>
        <p:nvSpPr>
          <p:cNvPr id="32" name="Text Placeholder 28"/>
          <p:cNvSpPr>
            <a:spLocks noGrp="1"/>
          </p:cNvSpPr>
          <p:nvPr>
            <p:ph type="body" sz="quarter" idx="25"/>
          </p:nvPr>
        </p:nvSpPr>
        <p:spPr>
          <a:xfrm>
            <a:off x="4375150" y="3454873"/>
            <a:ext cx="2936875" cy="698500"/>
          </a:xfrm>
          <a:prstGeom prst="rect">
            <a:avLst/>
          </a:prstGeom>
        </p:spPr>
        <p:txBody>
          <a:bodyPr vert="horz"/>
          <a:lstStyle>
            <a:lvl1pPr marL="1588" indent="0">
              <a:buNone/>
              <a:defRPr sz="1200" b="1">
                <a:latin typeface="Open Sans"/>
                <a:cs typeface="Open Sans"/>
              </a:defRPr>
            </a:lvl1pPr>
            <a:lvl2pPr marL="1588" indent="0">
              <a:buNone/>
              <a:defRPr sz="1200">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pic>
        <p:nvPicPr>
          <p:cNvPr id="11" name="Picture 10"/>
          <p:cNvPicPr>
            <a:picLocks noChangeAspect="1"/>
          </p:cNvPicPr>
          <p:nvPr userDrawn="1"/>
        </p:nvPicPr>
        <p:blipFill>
          <a:blip r:embed="rId2"/>
          <a:stretch>
            <a:fillRect/>
          </a:stretch>
        </p:blipFill>
        <p:spPr>
          <a:xfrm>
            <a:off x="477259" y="6237644"/>
            <a:ext cx="1016000" cy="334028"/>
          </a:xfrm>
          <a:prstGeom prst="rect">
            <a:avLst/>
          </a:prstGeom>
        </p:spPr>
      </p:pic>
    </p:spTree>
    <p:extLst>
      <p:ext uri="{BB962C8B-B14F-4D97-AF65-F5344CB8AC3E}">
        <p14:creationId xmlns:p14="http://schemas.microsoft.com/office/powerpoint/2010/main" val="112695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mp; 3 text section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sp>
        <p:nvSpPr>
          <p:cNvPr id="46" name="Text Placeholder 40"/>
          <p:cNvSpPr>
            <a:spLocks noGrp="1"/>
          </p:cNvSpPr>
          <p:nvPr>
            <p:ph type="body" sz="quarter" idx="18" hasCustomPrompt="1"/>
          </p:nvPr>
        </p:nvSpPr>
        <p:spPr>
          <a:xfrm>
            <a:off x="3351621" y="2195513"/>
            <a:ext cx="2594881"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7" name="Text Placeholder 40"/>
          <p:cNvSpPr>
            <a:spLocks noGrp="1"/>
          </p:cNvSpPr>
          <p:nvPr>
            <p:ph type="body" sz="quarter" idx="19" hasCustomPrompt="1"/>
          </p:nvPr>
        </p:nvSpPr>
        <p:spPr>
          <a:xfrm>
            <a:off x="6325419" y="2195513"/>
            <a:ext cx="2474094"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4123825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1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1" baseline="0">
                <a:solidFill>
                  <a:srgbClr val="000000"/>
                </a:solidFill>
                <a:latin typeface="Open Sans"/>
                <a:cs typeface="Open Sans"/>
              </a:defRPr>
            </a:lvl1pPr>
          </a:lstStyle>
          <a:p>
            <a:pPr lvl="0"/>
            <a:r>
              <a:rPr lang="en-US" dirty="0" smtClean="0"/>
              <a:t>Footer text</a:t>
            </a:r>
            <a:endParaRPr lang="en-US" dirty="0"/>
          </a:p>
        </p:txBody>
      </p:sp>
      <p:sp>
        <p:nvSpPr>
          <p:cNvPr id="20" name="Text Placeholder 18"/>
          <p:cNvSpPr>
            <a:spLocks noGrp="1"/>
          </p:cNvSpPr>
          <p:nvPr>
            <p:ph type="body" sz="quarter" idx="18"/>
          </p:nvPr>
        </p:nvSpPr>
        <p:spPr>
          <a:xfrm>
            <a:off x="484909" y="752887"/>
            <a:ext cx="1917794" cy="4514850"/>
          </a:xfrm>
          <a:prstGeom prst="rect">
            <a:avLst/>
          </a:prstGeom>
        </p:spPr>
        <p:txBody>
          <a:bodyPr vert="horz"/>
          <a:lstStyle>
            <a:lvl1pPr marL="0" indent="0">
              <a:buNone/>
              <a:defRPr sz="1400" b="1">
                <a:solidFill>
                  <a:srgbClr val="FFFFFF"/>
                </a:solidFill>
              </a:defRPr>
            </a:lvl1pPr>
            <a:lvl2pPr marL="0" indent="0">
              <a:buNone/>
              <a:defRPr sz="1400" b="0">
                <a:solidFill>
                  <a:schemeClr val="tx1"/>
                </a:solidFill>
              </a:defRPr>
            </a:lvl2pPr>
            <a:lvl3pPr marL="0" indent="0">
              <a:buNone/>
              <a:defRPr sz="1400" b="0">
                <a:solidFill>
                  <a:schemeClr val="tx1"/>
                </a:solidFill>
              </a:defRPr>
            </a:lvl3pPr>
            <a:lvl4pPr marL="0" indent="0">
              <a:buNone/>
              <a:defRPr sz="1400" b="0">
                <a:solidFill>
                  <a:schemeClr val="tx1"/>
                </a:solidFill>
              </a:defRPr>
            </a:lvl4pPr>
            <a:lvl5pPr marL="0" indent="0">
              <a:buNone/>
              <a:defRPr sz="1400" b="0">
                <a:solidFill>
                  <a:schemeClr val="tx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SmartArt Placeholder 21"/>
          <p:cNvSpPr>
            <a:spLocks noGrp="1"/>
          </p:cNvSpPr>
          <p:nvPr>
            <p:ph type="dgm" sz="quarter" idx="19"/>
          </p:nvPr>
        </p:nvSpPr>
        <p:spPr>
          <a:xfrm>
            <a:off x="2394997" y="755790"/>
            <a:ext cx="6403827" cy="36000"/>
          </a:xfrm>
          <a:prstGeom prst="rect">
            <a:avLst/>
          </a:prstGeom>
          <a:solidFill>
            <a:schemeClr val="tx1"/>
          </a:solidFill>
        </p:spPr>
        <p:txBody>
          <a:bodyPr vert="horz"/>
          <a:lstStyle>
            <a:lvl1pPr marL="0" indent="0">
              <a:buNone/>
              <a:defRPr sz="200"/>
            </a:lvl1pPr>
          </a:lstStyle>
          <a:p>
            <a:endParaRPr lang="en-US" dirty="0"/>
          </a:p>
        </p:txBody>
      </p:sp>
      <p:sp>
        <p:nvSpPr>
          <p:cNvPr id="27" name="Picture Placeholder 25"/>
          <p:cNvSpPr>
            <a:spLocks noGrp="1"/>
          </p:cNvSpPr>
          <p:nvPr>
            <p:ph type="pic" sz="quarter" idx="21"/>
          </p:nvPr>
        </p:nvSpPr>
        <p:spPr>
          <a:xfrm>
            <a:off x="2395731" y="1489803"/>
            <a:ext cx="6403781" cy="3603424"/>
          </a:xfrm>
          <a:prstGeom prst="rect">
            <a:avLst/>
          </a:prstGeom>
          <a:noFill/>
        </p:spPr>
        <p:txBody>
          <a:bodyPr vert="horz"/>
          <a:lstStyle/>
          <a:p>
            <a:endParaRPr lang="en-US" dirty="0"/>
          </a:p>
        </p:txBody>
      </p:sp>
      <p:sp>
        <p:nvSpPr>
          <p:cNvPr id="29" name="Text Placeholder 28"/>
          <p:cNvSpPr>
            <a:spLocks noGrp="1"/>
          </p:cNvSpPr>
          <p:nvPr>
            <p:ph type="body" sz="quarter" idx="22"/>
          </p:nvPr>
        </p:nvSpPr>
        <p:spPr>
          <a:xfrm>
            <a:off x="2395730" y="791302"/>
            <a:ext cx="6403782" cy="1523062"/>
          </a:xfrm>
          <a:prstGeom prst="rect">
            <a:avLst/>
          </a:prstGeom>
        </p:spPr>
        <p:txBody>
          <a:bodyPr vert="horz"/>
          <a:lstStyle>
            <a:lvl1pPr marL="1588" indent="0">
              <a:buNone/>
              <a:defRPr sz="1200" b="1">
                <a:latin typeface="Open Sans"/>
                <a:cs typeface="Open Sans"/>
              </a:defRPr>
            </a:lvl1pPr>
            <a:lvl2pPr marL="1588" indent="0">
              <a:buNone/>
              <a:defRPr sz="1200">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pic>
        <p:nvPicPr>
          <p:cNvPr id="8" name="Picture 7"/>
          <p:cNvPicPr>
            <a:picLocks noChangeAspect="1"/>
          </p:cNvPicPr>
          <p:nvPr userDrawn="1"/>
        </p:nvPicPr>
        <p:blipFill>
          <a:blip r:embed="rId2"/>
          <a:stretch>
            <a:fillRect/>
          </a:stretch>
        </p:blipFill>
        <p:spPr>
          <a:xfrm>
            <a:off x="477259" y="6237644"/>
            <a:ext cx="1016000" cy="334028"/>
          </a:xfrm>
          <a:prstGeom prst="rect">
            <a:avLst/>
          </a:prstGeom>
        </p:spPr>
      </p:pic>
    </p:spTree>
    <p:extLst>
      <p:ext uri="{BB962C8B-B14F-4D97-AF65-F5344CB8AC3E}">
        <p14:creationId xmlns:p14="http://schemas.microsoft.com/office/powerpoint/2010/main" val="6702541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sp>
        <p:nvSpPr>
          <p:cNvPr id="1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1" baseline="0">
                <a:solidFill>
                  <a:schemeClr val="tx1"/>
                </a:solidFill>
                <a:latin typeface="Open Sans"/>
                <a:cs typeface="Open Sans"/>
              </a:defRPr>
            </a:lvl1pPr>
          </a:lstStyle>
          <a:p>
            <a:pPr lvl="0"/>
            <a:r>
              <a:rPr lang="en-US" dirty="0" smtClean="0"/>
              <a:t>Footer text</a:t>
            </a:r>
            <a:endParaRPr lang="en-US" dirty="0"/>
          </a:p>
        </p:txBody>
      </p:sp>
      <p:sp>
        <p:nvSpPr>
          <p:cNvPr id="23" name="SmartArt Placeholder 21"/>
          <p:cNvSpPr>
            <a:spLocks noGrp="1"/>
          </p:cNvSpPr>
          <p:nvPr>
            <p:ph type="dgm" sz="quarter" idx="19"/>
          </p:nvPr>
        </p:nvSpPr>
        <p:spPr>
          <a:xfrm>
            <a:off x="484909" y="374342"/>
            <a:ext cx="8313915" cy="46738"/>
          </a:xfrm>
          <a:prstGeom prst="rect">
            <a:avLst/>
          </a:prstGeom>
          <a:solidFill>
            <a:schemeClr val="tx1"/>
          </a:solidFill>
        </p:spPr>
        <p:txBody>
          <a:bodyPr vert="horz"/>
          <a:lstStyle>
            <a:lvl1pPr marL="0" indent="0">
              <a:buNone/>
              <a:defRPr sz="200"/>
            </a:lvl1pPr>
          </a:lstStyle>
          <a:p>
            <a:endParaRPr lang="en-US" dirty="0"/>
          </a:p>
        </p:txBody>
      </p:sp>
      <p:sp>
        <p:nvSpPr>
          <p:cNvPr id="27" name="Picture Placeholder 25"/>
          <p:cNvSpPr>
            <a:spLocks noGrp="1"/>
          </p:cNvSpPr>
          <p:nvPr>
            <p:ph type="pic" sz="quarter" idx="21"/>
          </p:nvPr>
        </p:nvSpPr>
        <p:spPr>
          <a:xfrm>
            <a:off x="484909" y="1119093"/>
            <a:ext cx="8314603" cy="4678648"/>
          </a:xfrm>
          <a:prstGeom prst="rect">
            <a:avLst/>
          </a:prstGeom>
          <a:noFill/>
        </p:spPr>
        <p:txBody>
          <a:bodyPr vert="horz"/>
          <a:lstStyle/>
          <a:p>
            <a:endParaRPr lang="en-US" dirty="0"/>
          </a:p>
        </p:txBody>
      </p:sp>
      <p:sp>
        <p:nvSpPr>
          <p:cNvPr id="29" name="Text Placeholder 28"/>
          <p:cNvSpPr>
            <a:spLocks noGrp="1"/>
          </p:cNvSpPr>
          <p:nvPr>
            <p:ph type="body" sz="quarter" idx="22"/>
          </p:nvPr>
        </p:nvSpPr>
        <p:spPr>
          <a:xfrm>
            <a:off x="484909" y="420592"/>
            <a:ext cx="8314603" cy="698501"/>
          </a:xfrm>
          <a:prstGeom prst="rect">
            <a:avLst/>
          </a:prstGeom>
        </p:spPr>
        <p:txBody>
          <a:bodyPr vert="horz"/>
          <a:lstStyle>
            <a:lvl1pPr marL="1588" indent="0">
              <a:buNone/>
              <a:defRPr sz="1200" b="1">
                <a:latin typeface="Open Sans"/>
                <a:cs typeface="Open Sans"/>
              </a:defRPr>
            </a:lvl1pPr>
            <a:lvl2pPr marL="1588" indent="0">
              <a:buNone/>
              <a:defRPr sz="1200">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pic>
        <p:nvPicPr>
          <p:cNvPr id="7" name="Picture 6"/>
          <p:cNvPicPr>
            <a:picLocks noChangeAspect="1"/>
          </p:cNvPicPr>
          <p:nvPr userDrawn="1"/>
        </p:nvPicPr>
        <p:blipFill>
          <a:blip r:embed="rId2"/>
          <a:stretch>
            <a:fillRect/>
          </a:stretch>
        </p:blipFill>
        <p:spPr>
          <a:xfrm>
            <a:off x="477259" y="6237644"/>
            <a:ext cx="1016000" cy="334028"/>
          </a:xfrm>
          <a:prstGeom prst="rect">
            <a:avLst/>
          </a:prstGeom>
        </p:spPr>
      </p:pic>
    </p:spTree>
    <p:extLst>
      <p:ext uri="{BB962C8B-B14F-4D97-AF65-F5344CB8AC3E}">
        <p14:creationId xmlns:p14="http://schemas.microsoft.com/office/powerpoint/2010/main" val="22760505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84909" y="6237644"/>
            <a:ext cx="1016002" cy="334028"/>
          </a:xfrm>
          <a:prstGeom prst="rect">
            <a:avLst/>
          </a:prstGeom>
        </p:spPr>
      </p:pic>
      <p:sp>
        <p:nvSpPr>
          <p:cNvPr id="1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1" baseline="0">
                <a:solidFill>
                  <a:schemeClr val="bg1"/>
                </a:solidFill>
                <a:latin typeface="Open Sans"/>
                <a:cs typeface="Open Sans"/>
              </a:defRPr>
            </a:lvl1pPr>
          </a:lstStyle>
          <a:p>
            <a:pPr lvl="0"/>
            <a:r>
              <a:rPr lang="en-US" dirty="0" smtClean="0"/>
              <a:t>Footer text</a:t>
            </a:r>
            <a:endParaRPr lang="en-US" dirty="0"/>
          </a:p>
        </p:txBody>
      </p:sp>
      <p:sp>
        <p:nvSpPr>
          <p:cNvPr id="20" name="Text Placeholder 18"/>
          <p:cNvSpPr>
            <a:spLocks noGrp="1"/>
          </p:cNvSpPr>
          <p:nvPr>
            <p:ph type="body" sz="quarter" idx="18"/>
          </p:nvPr>
        </p:nvSpPr>
        <p:spPr>
          <a:xfrm>
            <a:off x="484909" y="752887"/>
            <a:ext cx="3375448" cy="4514850"/>
          </a:xfrm>
          <a:prstGeom prst="rect">
            <a:avLst/>
          </a:prstGeom>
        </p:spPr>
        <p:txBody>
          <a:bodyPr vert="horz"/>
          <a:lstStyle>
            <a:lvl1pPr marL="0" indent="0">
              <a:buNone/>
              <a:defRPr sz="1400" b="1">
                <a:solidFill>
                  <a:schemeClr val="bg1"/>
                </a:solidFill>
              </a:defRPr>
            </a:lvl1pPr>
            <a:lvl2pPr marL="0" indent="0">
              <a:buNone/>
              <a:defRPr sz="1400" b="0">
                <a:solidFill>
                  <a:schemeClr val="bg1"/>
                </a:solidFill>
              </a:defRPr>
            </a:lvl2pPr>
            <a:lvl3pPr marL="0" indent="0">
              <a:buNone/>
              <a:defRPr sz="1400" b="0">
                <a:solidFill>
                  <a:schemeClr val="bg1"/>
                </a:solidFill>
              </a:defRPr>
            </a:lvl3pPr>
            <a:lvl4pPr marL="0" indent="0">
              <a:buNone/>
              <a:defRPr sz="1400" b="0">
                <a:solidFill>
                  <a:schemeClr val="bg1"/>
                </a:solidFill>
              </a:defRPr>
            </a:lvl4pPr>
            <a:lvl5pPr marL="0" indent="0">
              <a:buNone/>
              <a:defRPr sz="1400" b="0">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SmartArt Placeholder 21"/>
          <p:cNvSpPr>
            <a:spLocks noGrp="1"/>
          </p:cNvSpPr>
          <p:nvPr>
            <p:ph type="dgm" sz="quarter" idx="19"/>
          </p:nvPr>
        </p:nvSpPr>
        <p:spPr>
          <a:xfrm>
            <a:off x="4374451" y="851900"/>
            <a:ext cx="2936875" cy="36000"/>
          </a:xfrm>
          <a:prstGeom prst="rect">
            <a:avLst/>
          </a:prstGeom>
          <a:solidFill>
            <a:schemeClr val="bg1"/>
          </a:solidFill>
        </p:spPr>
        <p:txBody>
          <a:bodyPr vert="horz"/>
          <a:lstStyle>
            <a:lvl1pPr marL="0" indent="0">
              <a:buNone/>
              <a:defRPr sz="200"/>
            </a:lvl1pPr>
          </a:lstStyle>
          <a:p>
            <a:endParaRPr lang="en-US" dirty="0"/>
          </a:p>
        </p:txBody>
      </p:sp>
      <p:sp>
        <p:nvSpPr>
          <p:cNvPr id="27" name="Picture Placeholder 25"/>
          <p:cNvSpPr>
            <a:spLocks noGrp="1"/>
          </p:cNvSpPr>
          <p:nvPr>
            <p:ph type="pic" sz="quarter" idx="21"/>
          </p:nvPr>
        </p:nvSpPr>
        <p:spPr>
          <a:xfrm>
            <a:off x="4375150" y="1585913"/>
            <a:ext cx="2936875" cy="1652587"/>
          </a:xfrm>
          <a:prstGeom prst="rect">
            <a:avLst/>
          </a:prstGeom>
          <a:noFill/>
        </p:spPr>
        <p:txBody>
          <a:bodyPr vert="horz"/>
          <a:lstStyle/>
          <a:p>
            <a:endParaRPr lang="en-US" dirty="0"/>
          </a:p>
        </p:txBody>
      </p:sp>
      <p:sp>
        <p:nvSpPr>
          <p:cNvPr id="29" name="Text Placeholder 28"/>
          <p:cNvSpPr>
            <a:spLocks noGrp="1"/>
          </p:cNvSpPr>
          <p:nvPr>
            <p:ph type="body" sz="quarter" idx="22"/>
          </p:nvPr>
        </p:nvSpPr>
        <p:spPr>
          <a:xfrm>
            <a:off x="4375150" y="887413"/>
            <a:ext cx="2936875" cy="698500"/>
          </a:xfrm>
          <a:prstGeom prst="rect">
            <a:avLst/>
          </a:prstGeom>
        </p:spPr>
        <p:txBody>
          <a:bodyPr vert="horz"/>
          <a:lstStyle>
            <a:lvl1pPr marL="1588" indent="0">
              <a:buNone/>
              <a:defRPr sz="1200" b="1">
                <a:solidFill>
                  <a:srgbClr val="FFFFFF"/>
                </a:solidFill>
                <a:latin typeface="Open Sans"/>
                <a:cs typeface="Open Sans"/>
              </a:defRPr>
            </a:lvl1pPr>
            <a:lvl2pPr marL="1588" indent="0">
              <a:buNone/>
              <a:defRPr sz="1200">
                <a:solidFill>
                  <a:srgbClr val="FFFFFF"/>
                </a:solidFill>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sp>
        <p:nvSpPr>
          <p:cNvPr id="30" name="SmartArt Placeholder 21"/>
          <p:cNvSpPr>
            <a:spLocks noGrp="1"/>
          </p:cNvSpPr>
          <p:nvPr>
            <p:ph type="dgm" sz="quarter" idx="23"/>
          </p:nvPr>
        </p:nvSpPr>
        <p:spPr>
          <a:xfrm>
            <a:off x="4374451" y="3419360"/>
            <a:ext cx="2936875" cy="36000"/>
          </a:xfrm>
          <a:prstGeom prst="rect">
            <a:avLst/>
          </a:prstGeom>
          <a:solidFill>
            <a:schemeClr val="bg2"/>
          </a:solidFill>
        </p:spPr>
        <p:txBody>
          <a:bodyPr vert="horz"/>
          <a:lstStyle>
            <a:lvl1pPr marL="0" indent="0">
              <a:buNone/>
              <a:defRPr sz="200"/>
            </a:lvl1pPr>
          </a:lstStyle>
          <a:p>
            <a:endParaRPr lang="en-US" dirty="0"/>
          </a:p>
        </p:txBody>
      </p:sp>
      <p:sp>
        <p:nvSpPr>
          <p:cNvPr id="31" name="Picture Placeholder 25"/>
          <p:cNvSpPr>
            <a:spLocks noGrp="1"/>
          </p:cNvSpPr>
          <p:nvPr>
            <p:ph type="pic" sz="quarter" idx="24"/>
          </p:nvPr>
        </p:nvSpPr>
        <p:spPr>
          <a:xfrm>
            <a:off x="4375150" y="4153373"/>
            <a:ext cx="2936875" cy="1652587"/>
          </a:xfrm>
          <a:prstGeom prst="rect">
            <a:avLst/>
          </a:prstGeom>
          <a:noFill/>
        </p:spPr>
        <p:txBody>
          <a:bodyPr vert="horz"/>
          <a:lstStyle/>
          <a:p>
            <a:endParaRPr lang="en-US" dirty="0"/>
          </a:p>
        </p:txBody>
      </p:sp>
      <p:sp>
        <p:nvSpPr>
          <p:cNvPr id="32" name="Text Placeholder 28"/>
          <p:cNvSpPr>
            <a:spLocks noGrp="1"/>
          </p:cNvSpPr>
          <p:nvPr>
            <p:ph type="body" sz="quarter" idx="25"/>
          </p:nvPr>
        </p:nvSpPr>
        <p:spPr>
          <a:xfrm>
            <a:off x="4375150" y="3454873"/>
            <a:ext cx="2936875" cy="698500"/>
          </a:xfrm>
          <a:prstGeom prst="rect">
            <a:avLst/>
          </a:prstGeom>
        </p:spPr>
        <p:txBody>
          <a:bodyPr vert="horz"/>
          <a:lstStyle>
            <a:lvl1pPr marL="1588" indent="0">
              <a:buNone/>
              <a:defRPr sz="1200" b="1">
                <a:solidFill>
                  <a:srgbClr val="FFFFFF"/>
                </a:solidFill>
                <a:latin typeface="Open Sans"/>
                <a:cs typeface="Open Sans"/>
              </a:defRPr>
            </a:lvl1pPr>
            <a:lvl2pPr marL="1588" indent="0">
              <a:buNone/>
              <a:defRPr sz="1200">
                <a:solidFill>
                  <a:srgbClr val="FFFFFF"/>
                </a:solidFill>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spTree>
    <p:extLst>
      <p:ext uri="{BB962C8B-B14F-4D97-AF65-F5344CB8AC3E}">
        <p14:creationId xmlns:p14="http://schemas.microsoft.com/office/powerpoint/2010/main" val="36992252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84909" y="6237644"/>
            <a:ext cx="1016002" cy="334028"/>
          </a:xfrm>
          <a:prstGeom prst="rect">
            <a:avLst/>
          </a:prstGeom>
        </p:spPr>
      </p:pic>
      <p:sp>
        <p:nvSpPr>
          <p:cNvPr id="1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1" baseline="0">
                <a:solidFill>
                  <a:schemeClr val="bg1"/>
                </a:solidFill>
                <a:latin typeface="Open Sans"/>
                <a:cs typeface="Open Sans"/>
              </a:defRPr>
            </a:lvl1pPr>
          </a:lstStyle>
          <a:p>
            <a:pPr lvl="0"/>
            <a:r>
              <a:rPr lang="en-US" dirty="0" smtClean="0"/>
              <a:t>Footer text</a:t>
            </a:r>
            <a:endParaRPr lang="en-US" dirty="0"/>
          </a:p>
        </p:txBody>
      </p:sp>
      <p:sp>
        <p:nvSpPr>
          <p:cNvPr id="20" name="Text Placeholder 18"/>
          <p:cNvSpPr>
            <a:spLocks noGrp="1"/>
          </p:cNvSpPr>
          <p:nvPr>
            <p:ph type="body" sz="quarter" idx="18"/>
          </p:nvPr>
        </p:nvSpPr>
        <p:spPr>
          <a:xfrm>
            <a:off x="484909" y="752887"/>
            <a:ext cx="1917794" cy="4514850"/>
          </a:xfrm>
          <a:prstGeom prst="rect">
            <a:avLst/>
          </a:prstGeom>
        </p:spPr>
        <p:txBody>
          <a:bodyPr vert="horz"/>
          <a:lstStyle>
            <a:lvl1pPr marL="0" indent="0">
              <a:buNone/>
              <a:defRPr sz="1400" b="1">
                <a:solidFill>
                  <a:srgbClr val="FFFFFF"/>
                </a:solidFill>
              </a:defRPr>
            </a:lvl1pPr>
            <a:lvl2pPr marL="0" indent="0">
              <a:buNone/>
              <a:defRPr sz="1400" b="0">
                <a:solidFill>
                  <a:srgbClr val="FFFFFF"/>
                </a:solidFill>
              </a:defRPr>
            </a:lvl2pPr>
            <a:lvl3pPr marL="0" indent="0">
              <a:buNone/>
              <a:defRPr sz="1400" b="0">
                <a:solidFill>
                  <a:srgbClr val="FFFFFF"/>
                </a:solidFill>
              </a:defRPr>
            </a:lvl3pPr>
            <a:lvl4pPr marL="0" indent="0">
              <a:buNone/>
              <a:defRPr sz="1400" b="0">
                <a:solidFill>
                  <a:srgbClr val="FFFFFF"/>
                </a:solidFill>
              </a:defRPr>
            </a:lvl4pPr>
            <a:lvl5pPr marL="0" indent="0">
              <a:buNone/>
              <a:defRPr sz="1400" b="0">
                <a:solidFill>
                  <a:srgbClr val="FFFFFF"/>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SmartArt Placeholder 21"/>
          <p:cNvSpPr>
            <a:spLocks noGrp="1"/>
          </p:cNvSpPr>
          <p:nvPr>
            <p:ph type="dgm" sz="quarter" idx="19"/>
          </p:nvPr>
        </p:nvSpPr>
        <p:spPr>
          <a:xfrm>
            <a:off x="2394997" y="755790"/>
            <a:ext cx="6403827" cy="36000"/>
          </a:xfrm>
          <a:prstGeom prst="rect">
            <a:avLst/>
          </a:prstGeom>
          <a:solidFill>
            <a:schemeClr val="bg2"/>
          </a:solidFill>
        </p:spPr>
        <p:txBody>
          <a:bodyPr vert="horz"/>
          <a:lstStyle>
            <a:lvl1pPr marL="0" indent="0">
              <a:buNone/>
              <a:defRPr sz="200"/>
            </a:lvl1pPr>
          </a:lstStyle>
          <a:p>
            <a:endParaRPr lang="en-US" dirty="0"/>
          </a:p>
        </p:txBody>
      </p:sp>
      <p:sp>
        <p:nvSpPr>
          <p:cNvPr id="27" name="Picture Placeholder 25"/>
          <p:cNvSpPr>
            <a:spLocks noGrp="1"/>
          </p:cNvSpPr>
          <p:nvPr>
            <p:ph type="pic" sz="quarter" idx="21"/>
          </p:nvPr>
        </p:nvSpPr>
        <p:spPr>
          <a:xfrm>
            <a:off x="2395731" y="1489803"/>
            <a:ext cx="6403781" cy="3603424"/>
          </a:xfrm>
          <a:prstGeom prst="rect">
            <a:avLst/>
          </a:prstGeom>
          <a:noFill/>
        </p:spPr>
        <p:txBody>
          <a:bodyPr vert="horz"/>
          <a:lstStyle/>
          <a:p>
            <a:endParaRPr lang="en-US" dirty="0"/>
          </a:p>
        </p:txBody>
      </p:sp>
      <p:sp>
        <p:nvSpPr>
          <p:cNvPr id="29" name="Text Placeholder 28"/>
          <p:cNvSpPr>
            <a:spLocks noGrp="1"/>
          </p:cNvSpPr>
          <p:nvPr>
            <p:ph type="body" sz="quarter" idx="22"/>
          </p:nvPr>
        </p:nvSpPr>
        <p:spPr>
          <a:xfrm>
            <a:off x="2395730" y="791302"/>
            <a:ext cx="6403782" cy="1523062"/>
          </a:xfrm>
          <a:prstGeom prst="rect">
            <a:avLst/>
          </a:prstGeom>
        </p:spPr>
        <p:txBody>
          <a:bodyPr vert="horz"/>
          <a:lstStyle>
            <a:lvl1pPr marL="1588" indent="0">
              <a:buNone/>
              <a:defRPr sz="1200" b="1">
                <a:solidFill>
                  <a:srgbClr val="FFFFFF"/>
                </a:solidFill>
                <a:latin typeface="Open Sans"/>
                <a:cs typeface="Open Sans"/>
              </a:defRPr>
            </a:lvl1pPr>
            <a:lvl2pPr marL="1588" indent="0">
              <a:buNone/>
              <a:defRPr sz="1200">
                <a:solidFill>
                  <a:srgbClr val="FFFFFF"/>
                </a:solidFill>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spTree>
    <p:extLst>
      <p:ext uri="{BB962C8B-B14F-4D97-AF65-F5344CB8AC3E}">
        <p14:creationId xmlns:p14="http://schemas.microsoft.com/office/powerpoint/2010/main" val="3800078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84909" y="6237644"/>
            <a:ext cx="1016002" cy="334028"/>
          </a:xfrm>
          <a:prstGeom prst="rect">
            <a:avLst/>
          </a:prstGeom>
        </p:spPr>
      </p:pic>
      <p:sp>
        <p:nvSpPr>
          <p:cNvPr id="1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1" baseline="0">
                <a:solidFill>
                  <a:schemeClr val="bg1"/>
                </a:solidFill>
                <a:latin typeface="Open Sans"/>
                <a:cs typeface="Open Sans"/>
              </a:defRPr>
            </a:lvl1pPr>
          </a:lstStyle>
          <a:p>
            <a:pPr lvl="0"/>
            <a:r>
              <a:rPr lang="en-US" dirty="0" smtClean="0"/>
              <a:t>Footer text</a:t>
            </a:r>
            <a:endParaRPr lang="en-US" dirty="0"/>
          </a:p>
        </p:txBody>
      </p:sp>
      <p:sp>
        <p:nvSpPr>
          <p:cNvPr id="23" name="SmartArt Placeholder 21"/>
          <p:cNvSpPr>
            <a:spLocks noGrp="1"/>
          </p:cNvSpPr>
          <p:nvPr>
            <p:ph type="dgm" sz="quarter" idx="19"/>
          </p:nvPr>
        </p:nvSpPr>
        <p:spPr>
          <a:xfrm>
            <a:off x="484909" y="374342"/>
            <a:ext cx="8313915" cy="46738"/>
          </a:xfrm>
          <a:prstGeom prst="rect">
            <a:avLst/>
          </a:prstGeom>
          <a:solidFill>
            <a:schemeClr val="bg2"/>
          </a:solidFill>
        </p:spPr>
        <p:txBody>
          <a:bodyPr vert="horz"/>
          <a:lstStyle>
            <a:lvl1pPr marL="0" indent="0">
              <a:buNone/>
              <a:defRPr sz="200"/>
            </a:lvl1pPr>
          </a:lstStyle>
          <a:p>
            <a:endParaRPr lang="en-US" dirty="0"/>
          </a:p>
        </p:txBody>
      </p:sp>
      <p:sp>
        <p:nvSpPr>
          <p:cNvPr id="27" name="Picture Placeholder 25"/>
          <p:cNvSpPr>
            <a:spLocks noGrp="1"/>
          </p:cNvSpPr>
          <p:nvPr>
            <p:ph type="pic" sz="quarter" idx="21"/>
          </p:nvPr>
        </p:nvSpPr>
        <p:spPr>
          <a:xfrm>
            <a:off x="484909" y="1119093"/>
            <a:ext cx="8314603" cy="4678648"/>
          </a:xfrm>
          <a:prstGeom prst="rect">
            <a:avLst/>
          </a:prstGeom>
          <a:noFill/>
        </p:spPr>
        <p:txBody>
          <a:bodyPr vert="horz"/>
          <a:lstStyle/>
          <a:p>
            <a:endParaRPr lang="en-US" dirty="0"/>
          </a:p>
        </p:txBody>
      </p:sp>
      <p:sp>
        <p:nvSpPr>
          <p:cNvPr id="29" name="Text Placeholder 28"/>
          <p:cNvSpPr>
            <a:spLocks noGrp="1"/>
          </p:cNvSpPr>
          <p:nvPr>
            <p:ph type="body" sz="quarter" idx="22"/>
          </p:nvPr>
        </p:nvSpPr>
        <p:spPr>
          <a:xfrm>
            <a:off x="484909" y="420592"/>
            <a:ext cx="8314603" cy="698501"/>
          </a:xfrm>
          <a:prstGeom prst="rect">
            <a:avLst/>
          </a:prstGeom>
        </p:spPr>
        <p:txBody>
          <a:bodyPr vert="horz"/>
          <a:lstStyle>
            <a:lvl1pPr marL="1588" indent="0">
              <a:buNone/>
              <a:defRPr sz="1200" b="1">
                <a:solidFill>
                  <a:srgbClr val="FFFFFF"/>
                </a:solidFill>
                <a:latin typeface="Open Sans"/>
                <a:cs typeface="Open Sans"/>
              </a:defRPr>
            </a:lvl1pPr>
            <a:lvl2pPr marL="1588" indent="0">
              <a:buNone/>
              <a:defRPr sz="1200">
                <a:solidFill>
                  <a:srgbClr val="FFFFFF"/>
                </a:solidFill>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spTree>
    <p:extLst>
      <p:ext uri="{BB962C8B-B14F-4D97-AF65-F5344CB8AC3E}">
        <p14:creationId xmlns:p14="http://schemas.microsoft.com/office/powerpoint/2010/main" val="101873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1 text section and Bullet CTA">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84909" y="6237644"/>
            <a:ext cx="1016000" cy="334028"/>
          </a:xfrm>
          <a:prstGeom prst="rect">
            <a:avLst/>
          </a:prstGeom>
        </p:spPr>
      </p:pic>
      <p:sp>
        <p:nvSpPr>
          <p:cNvPr id="8"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19"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20"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22" name="Content Placeholder 21"/>
          <p:cNvSpPr>
            <a:spLocks noGrp="1"/>
          </p:cNvSpPr>
          <p:nvPr>
            <p:ph sz="quarter" idx="18"/>
          </p:nvPr>
        </p:nvSpPr>
        <p:spPr>
          <a:xfrm>
            <a:off x="3211513" y="2195513"/>
            <a:ext cx="2703512" cy="3662362"/>
          </a:xfrm>
          <a:prstGeom prst="rect">
            <a:avLst/>
          </a:prstGeom>
          <a:ln w="28575" cmpd="sng">
            <a:solidFill>
              <a:schemeClr val="tx1"/>
            </a:solidFill>
          </a:ln>
        </p:spPr>
        <p:txBody>
          <a:bodyPr vert="horz" lIns="108000" tIns="93600" bIns="93600"/>
          <a:lstStyle>
            <a:lvl1pPr marL="228600" indent="-228600">
              <a:defRPr sz="1400">
                <a:latin typeface="Open Sans Extrabold"/>
                <a:cs typeface="Open Sans Extrabold"/>
              </a:defRPr>
            </a:lvl1pPr>
            <a:lvl2pPr marL="228600" indent="-228600">
              <a:defRPr sz="1400">
                <a:latin typeface="Open Sans Extrabold"/>
                <a:cs typeface="Open Sans Extrabold"/>
              </a:defRPr>
            </a:lvl2pPr>
            <a:lvl3pPr marL="228600" indent="-228600">
              <a:defRPr sz="1400">
                <a:latin typeface="Open Sans Extrabold"/>
                <a:cs typeface="Open Sans Extrabold"/>
              </a:defRPr>
            </a:lvl3pPr>
            <a:lvl4pPr marL="228600" indent="-228600">
              <a:defRPr sz="1400">
                <a:latin typeface="Open Sans Extrabold"/>
                <a:cs typeface="Open Sans Extrabold"/>
              </a:defRPr>
            </a:lvl4pPr>
            <a:lvl5pPr marL="228600" indent="-228600">
              <a:defRPr sz="1400">
                <a:latin typeface="Open Sans Extrabold"/>
                <a:cs typeface="Open Sans Extrabold"/>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741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1 text section and Bullet CTA">
    <p:bg>
      <p:bgPr>
        <a:solidFill>
          <a:schemeClr val="tx1"/>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19"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22" name="Content Placeholder 21"/>
          <p:cNvSpPr>
            <a:spLocks noGrp="1"/>
          </p:cNvSpPr>
          <p:nvPr>
            <p:ph sz="quarter" idx="18"/>
          </p:nvPr>
        </p:nvSpPr>
        <p:spPr>
          <a:xfrm>
            <a:off x="3211513" y="2195513"/>
            <a:ext cx="2703512" cy="3662362"/>
          </a:xfrm>
          <a:prstGeom prst="rect">
            <a:avLst/>
          </a:prstGeom>
          <a:ln w="28575" cmpd="sng">
            <a:solidFill>
              <a:schemeClr val="bg2"/>
            </a:solidFill>
          </a:ln>
        </p:spPr>
        <p:txBody>
          <a:bodyPr vert="horz" lIns="108000" tIns="93600" bIns="93600"/>
          <a:lstStyle>
            <a:lvl1pPr marL="228600" indent="-228600">
              <a:defRPr sz="1400">
                <a:solidFill>
                  <a:srgbClr val="FFFFFF"/>
                </a:solidFill>
                <a:latin typeface="Open Sans Extrabold"/>
                <a:cs typeface="Open Sans Extrabold"/>
              </a:defRPr>
            </a:lvl1pPr>
            <a:lvl2pPr marL="228600" indent="-228600">
              <a:defRPr sz="1400">
                <a:solidFill>
                  <a:srgbClr val="FFFFFF"/>
                </a:solidFill>
                <a:latin typeface="Open Sans Extrabold"/>
                <a:cs typeface="Open Sans Extrabold"/>
              </a:defRPr>
            </a:lvl2pPr>
            <a:lvl3pPr marL="228600" indent="-228600">
              <a:defRPr sz="1400">
                <a:solidFill>
                  <a:srgbClr val="FFFFFF"/>
                </a:solidFill>
                <a:latin typeface="Open Sans Extrabold"/>
                <a:cs typeface="Open Sans Extrabold"/>
              </a:defRPr>
            </a:lvl3pPr>
            <a:lvl4pPr marL="228600" indent="-228600">
              <a:defRPr sz="1400">
                <a:solidFill>
                  <a:srgbClr val="FFFFFF"/>
                </a:solidFill>
                <a:latin typeface="Open Sans Extrabold"/>
                <a:cs typeface="Open Sans Extrabold"/>
              </a:defRPr>
            </a:lvl4pPr>
            <a:lvl5pPr marL="228600" indent="-228600">
              <a:defRPr sz="1400">
                <a:solidFill>
                  <a:srgbClr val="FFFFFF"/>
                </a:solidFill>
                <a:latin typeface="Open Sans Extrabold"/>
                <a:cs typeface="Open Sans Extrabold"/>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3819342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verview 1">
    <p:bg>
      <p:bgPr>
        <a:solidFill>
          <a:schemeClr val="accent5"/>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59906"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3195483"/>
            <a:ext cx="2616605" cy="2662391"/>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46" name="Text Placeholder 40"/>
          <p:cNvSpPr>
            <a:spLocks noGrp="1"/>
          </p:cNvSpPr>
          <p:nvPr>
            <p:ph type="body" sz="quarter" idx="18" hasCustomPrompt="1"/>
          </p:nvPr>
        </p:nvSpPr>
        <p:spPr>
          <a:xfrm>
            <a:off x="3351621" y="3195483"/>
            <a:ext cx="2594881" cy="266239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p:nvPr>
        </p:nvSpPr>
        <p:spPr>
          <a:xfrm>
            <a:off x="354013" y="2019300"/>
            <a:ext cx="6080125" cy="1085850"/>
          </a:xfrm>
          <a:prstGeom prst="rect">
            <a:avLst/>
          </a:prstGeom>
        </p:spPr>
        <p:txBody>
          <a:bodyPr vert="horz"/>
          <a:lstStyle>
            <a:lvl1pPr marL="1588" indent="0">
              <a:buNone/>
              <a:defRPr sz="1600">
                <a:latin typeface="Open Sans Extrabold"/>
                <a:cs typeface="Open Sans Extrabold"/>
              </a:defRPr>
            </a:lvl1pPr>
            <a:lvl2pPr marL="1588" indent="0">
              <a:buNone/>
              <a:defRPr sz="1600">
                <a:latin typeface="Open Sans Extrabold"/>
                <a:cs typeface="Open Sans Extrabold"/>
              </a:defRPr>
            </a:lvl2pPr>
            <a:lvl3pPr marL="1588" indent="0">
              <a:buNone/>
              <a:defRPr sz="1600">
                <a:latin typeface="Open Sans Extrabold"/>
                <a:cs typeface="Open Sans Extrabold"/>
              </a:defRPr>
            </a:lvl3pPr>
            <a:lvl4pPr marL="1588" indent="0">
              <a:buNone/>
              <a:defRPr sz="1600">
                <a:latin typeface="Open Sans Extrabold"/>
                <a:cs typeface="Open Sans Extrabold"/>
              </a:defRPr>
            </a:lvl4pPr>
            <a:lvl5pPr marL="1588"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endParaRPr lang="en-US" dirty="0"/>
          </a:p>
        </p:txBody>
      </p:sp>
    </p:spTree>
    <p:extLst>
      <p:ext uri="{BB962C8B-B14F-4D97-AF65-F5344CB8AC3E}">
        <p14:creationId xmlns:p14="http://schemas.microsoft.com/office/powerpoint/2010/main" val="1364562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Overview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906"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3195483"/>
            <a:ext cx="2616605" cy="2662391"/>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6" name="Text Placeholder 40"/>
          <p:cNvSpPr>
            <a:spLocks noGrp="1"/>
          </p:cNvSpPr>
          <p:nvPr>
            <p:ph type="body" sz="quarter" idx="18" hasCustomPrompt="1"/>
          </p:nvPr>
        </p:nvSpPr>
        <p:spPr>
          <a:xfrm>
            <a:off x="3351621" y="3195483"/>
            <a:ext cx="2594881" cy="266239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p:nvPr>
        </p:nvSpPr>
        <p:spPr>
          <a:xfrm>
            <a:off x="354013" y="2019300"/>
            <a:ext cx="6080125" cy="1085850"/>
          </a:xfrm>
          <a:prstGeom prst="rect">
            <a:avLst/>
          </a:prstGeom>
        </p:spPr>
        <p:txBody>
          <a:bodyPr vert="horz"/>
          <a:lstStyle>
            <a:lvl1pPr marL="1588" indent="0">
              <a:buNone/>
              <a:defRPr sz="1600">
                <a:solidFill>
                  <a:srgbClr val="FFFFFF"/>
                </a:solidFill>
                <a:latin typeface="Open Sans Extrabold"/>
                <a:cs typeface="Open Sans Extrabold"/>
              </a:defRPr>
            </a:lvl1pPr>
            <a:lvl2pPr marL="1588" indent="0">
              <a:buNone/>
              <a:defRPr sz="1600">
                <a:solidFill>
                  <a:srgbClr val="FFFFFF"/>
                </a:solidFill>
                <a:latin typeface="Open Sans Extrabold"/>
                <a:cs typeface="Open Sans Extrabold"/>
              </a:defRPr>
            </a:lvl2pPr>
            <a:lvl3pPr marL="1588" indent="0">
              <a:buNone/>
              <a:defRPr sz="1600">
                <a:latin typeface="Open Sans Extrabold"/>
                <a:cs typeface="Open Sans Extrabold"/>
              </a:defRPr>
            </a:lvl3pPr>
            <a:lvl4pPr marL="1588" indent="0">
              <a:buNone/>
              <a:defRPr sz="1600">
                <a:latin typeface="Open Sans Extrabold"/>
                <a:cs typeface="Open Sans Extrabold"/>
              </a:defRPr>
            </a:lvl4pPr>
            <a:lvl5pPr marL="1588"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endParaRPr lang="en-US" dirty="0"/>
          </a:p>
        </p:txBody>
      </p:sp>
      <p:sp>
        <p:nvSpPr>
          <p:cNvPr id="8"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9" name="Picture 8"/>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67661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1 text box and Statistic">
    <p:bg>
      <p:bgPr>
        <a:solidFill>
          <a:schemeClr val="accent4"/>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84909" y="6237644"/>
            <a:ext cx="1016000" cy="334028"/>
          </a:xfrm>
          <a:prstGeom prst="rect">
            <a:avLst/>
          </a:prstGeom>
        </p:spPr>
      </p:pic>
      <p:sp>
        <p:nvSpPr>
          <p:cNvPr id="8"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19"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20"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3" name="Text Placeholder 2"/>
          <p:cNvSpPr>
            <a:spLocks noGrp="1"/>
          </p:cNvSpPr>
          <p:nvPr>
            <p:ph type="body" sz="quarter" idx="18" hasCustomPrompt="1"/>
          </p:nvPr>
        </p:nvSpPr>
        <p:spPr>
          <a:xfrm>
            <a:off x="3219450" y="2195513"/>
            <a:ext cx="2524125" cy="2770187"/>
          </a:xfrm>
          <a:prstGeom prst="rect">
            <a:avLst/>
          </a:prstGeom>
          <a:solidFill>
            <a:schemeClr val="bg1">
              <a:alpha val="50000"/>
            </a:schemeClr>
          </a:solidFill>
        </p:spPr>
        <p:txBody>
          <a:bodyPr vert="horz"/>
          <a:lstStyle>
            <a:lvl1pPr marL="0" indent="0">
              <a:buNone/>
              <a:defRPr sz="6000">
                <a:latin typeface="Open Sans Extrabold"/>
                <a:cs typeface="Open Sans Extrabold"/>
              </a:defRPr>
            </a:lvl1pPr>
            <a:lvl2pPr marL="1588" indent="0" algn="l">
              <a:buFontTx/>
              <a:buNone/>
              <a:defRPr sz="1200">
                <a:latin typeface="Open Sans "/>
                <a:cs typeface="Open Sans "/>
              </a:defRPr>
            </a:lvl2pPr>
            <a:lvl3pPr marL="1588" indent="0" algn="l">
              <a:buFontTx/>
              <a:buNone/>
              <a:defRPr sz="1200">
                <a:latin typeface="Open Sans "/>
                <a:cs typeface="Open Sans "/>
              </a:defRPr>
            </a:lvl3pPr>
            <a:lvl4pPr marL="1588" indent="0" algn="l">
              <a:buFontTx/>
              <a:buNone/>
              <a:defRPr sz="1200">
                <a:latin typeface="Open Sans "/>
                <a:cs typeface="Open Sans "/>
              </a:defRPr>
            </a:lvl4pPr>
            <a:lvl5pPr marL="1588" indent="0" algn="l">
              <a:buFontTx/>
              <a:buNone/>
              <a:defRPr sz="1200">
                <a:latin typeface="Open Sans "/>
                <a:cs typeface="Open Sans "/>
              </a:defRPr>
            </a:lvl5pPr>
          </a:lstStyle>
          <a:p>
            <a:pPr lvl="0"/>
            <a:r>
              <a:rPr lang="en-GB" dirty="0" smtClean="0"/>
              <a:t>Main Stat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433948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theme" Target="../theme/theme3.xml"/><Relationship Id="rId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28982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457200" rtl="0" eaLnBrk="1" latinLnBrk="0" hangingPunct="1">
        <a:spcBef>
          <a:spcPct val="0"/>
        </a:spcBef>
        <a:buNone/>
        <a:defRPr sz="4800" kern="1200">
          <a:solidFill>
            <a:schemeClr val="tx1"/>
          </a:solidFill>
          <a:latin typeface="Open Sans Extrabold"/>
          <a:ea typeface="+mj-ea"/>
          <a:cs typeface="Open Sans Extrabold"/>
        </a:defRPr>
      </a:lvl1pPr>
    </p:titleStyle>
    <p:bodyStyle>
      <a:lvl1pPr marL="342900" indent="-342900" algn="l" defTabSz="457200" rtl="0" eaLnBrk="1" latinLnBrk="0" hangingPunct="1">
        <a:spcBef>
          <a:spcPct val="20000"/>
        </a:spcBef>
        <a:buFont typeface="Arial"/>
        <a:buChar char="•"/>
        <a:defRPr sz="4000" kern="1200">
          <a:solidFill>
            <a:schemeClr val="tx1"/>
          </a:solidFill>
          <a:latin typeface="Open Sans Extrabold"/>
          <a:ea typeface="+mn-ea"/>
          <a:cs typeface="Open Sans Extrabold"/>
        </a:defRPr>
      </a:lvl1pPr>
      <a:lvl2pPr marL="742950" indent="-285750" algn="l" defTabSz="457200" rtl="0" eaLnBrk="1" latinLnBrk="0" hangingPunct="1">
        <a:spcBef>
          <a:spcPct val="20000"/>
        </a:spcBef>
        <a:buFont typeface="Arial"/>
        <a:buChar char="–"/>
        <a:defRPr sz="1800" kern="1200">
          <a:solidFill>
            <a:schemeClr val="tx1"/>
          </a:solidFill>
          <a:latin typeface="Open Sans Extrabold"/>
          <a:ea typeface="+mn-ea"/>
          <a:cs typeface="Open Sans Extrabold"/>
        </a:defRPr>
      </a:lvl2pPr>
      <a:lvl3pPr marL="1143000" indent="-228600" algn="l" defTabSz="457200" rtl="0" eaLnBrk="1" latinLnBrk="0" hangingPunct="1">
        <a:spcBef>
          <a:spcPct val="20000"/>
        </a:spcBef>
        <a:buFont typeface="Arial"/>
        <a:buChar char="•"/>
        <a:defRPr sz="1400" kern="1200">
          <a:solidFill>
            <a:schemeClr val="tx1"/>
          </a:solidFill>
          <a:latin typeface="Open Sans Extrabold"/>
          <a:ea typeface="+mn-ea"/>
          <a:cs typeface="Open Sans Extrabold"/>
        </a:defRPr>
      </a:lvl3pPr>
      <a:lvl4pPr marL="1600200" indent="-228600" algn="l" defTabSz="457200" rtl="0" eaLnBrk="1" latinLnBrk="0" hangingPunct="1">
        <a:spcBef>
          <a:spcPct val="20000"/>
        </a:spcBef>
        <a:buFont typeface="Arial"/>
        <a:buChar char="–"/>
        <a:defRPr sz="1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12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9821010"/>
      </p:ext>
    </p:extLst>
  </p:cSld>
  <p:clrMap bg1="lt1" tx1="dk1" bg2="lt2" tx2="dk2" accent1="accent1" accent2="accent2" accent3="accent3" accent4="accent4" accent5="accent5" accent6="accent6" hlink="hlink" folHlink="folHlink"/>
  <p:sldLayoutIdLst>
    <p:sldLayoutId id="2147483654" r:id="rId1"/>
    <p:sldLayoutId id="2147483690" r:id="rId2"/>
    <p:sldLayoutId id="2147483655" r:id="rId3"/>
    <p:sldLayoutId id="2147483696" r:id="rId4"/>
    <p:sldLayoutId id="2147483671" r:id="rId5"/>
    <p:sldLayoutId id="2147483697" r:id="rId6"/>
    <p:sldLayoutId id="2147483698" r:id="rId7"/>
    <p:sldLayoutId id="2147483672" r:id="rId8"/>
    <p:sldLayoutId id="2147483699" r:id="rId9"/>
    <p:sldLayoutId id="2147483673" r:id="rId10"/>
    <p:sldLayoutId id="2147483674" r:id="rId11"/>
    <p:sldLayoutId id="2147483708" r:id="rId12"/>
    <p:sldLayoutId id="2147483712" r:id="rId13"/>
    <p:sldLayoutId id="2147483700" r:id="rId14"/>
    <p:sldLayoutId id="2147483709" r:id="rId15"/>
    <p:sldLayoutId id="2147483701" r:id="rId16"/>
    <p:sldLayoutId id="2147483675" r:id="rId17"/>
    <p:sldLayoutId id="2147483702" r:id="rId18"/>
    <p:sldLayoutId id="2147483710" r:id="rId19"/>
    <p:sldLayoutId id="2147483676" r:id="rId20"/>
    <p:sldLayoutId id="2147483711" r:id="rId21"/>
    <p:sldLayoutId id="2147483683" r:id="rId22"/>
    <p:sldLayoutId id="2147483703" r:id="rId23"/>
    <p:sldLayoutId id="2147483680" r:id="rId24"/>
    <p:sldLayoutId id="2147483704" r:id="rId25"/>
    <p:sldLayoutId id="2147483681" r:id="rId26"/>
    <p:sldLayoutId id="2147483705" r:id="rId27"/>
    <p:sldLayoutId id="2147483682" r:id="rId28"/>
    <p:sldLayoutId id="2147483706" r:id="rId29"/>
    <p:sldLayoutId id="2147483707" r:id="rId30"/>
    <p:sldLayoutId id="2147483684" r:id="rId31"/>
    <p:sldLayoutId id="2147483713" r:id="rId32"/>
  </p:sldLayoutIdLst>
  <p:txStyles>
    <p:titleStyle>
      <a:lvl1pPr algn="l" defTabSz="457200" rtl="0" eaLnBrk="1" latinLnBrk="0" hangingPunct="1">
        <a:spcBef>
          <a:spcPct val="0"/>
        </a:spcBef>
        <a:buNone/>
        <a:defRPr sz="4000" kern="1200">
          <a:solidFill>
            <a:schemeClr val="tx1"/>
          </a:solidFill>
          <a:latin typeface="Open Sans Extrabold"/>
          <a:ea typeface="+mj-ea"/>
          <a:cs typeface="Open Sans Extrabold"/>
        </a:defRPr>
      </a:lvl1pPr>
    </p:titleStyle>
    <p:bodyStyle>
      <a:lvl1pPr marL="342900" indent="-342900" algn="l" defTabSz="457200" rtl="0" eaLnBrk="1" latinLnBrk="0" hangingPunct="1">
        <a:spcBef>
          <a:spcPct val="20000"/>
        </a:spcBef>
        <a:buFont typeface="Arial"/>
        <a:buChar char="•"/>
        <a:defRPr sz="4000" kern="1200">
          <a:solidFill>
            <a:schemeClr val="tx1"/>
          </a:solidFill>
          <a:latin typeface="Open Sans Extrabold"/>
          <a:ea typeface="+mn-ea"/>
          <a:cs typeface="Open Sans Extrabold"/>
        </a:defRPr>
      </a:lvl1pPr>
      <a:lvl2pPr marL="742950" indent="-285750" algn="l" defTabSz="457200" rtl="0" eaLnBrk="1" latinLnBrk="0" hangingPunct="1">
        <a:spcBef>
          <a:spcPct val="20000"/>
        </a:spcBef>
        <a:buFont typeface="Arial"/>
        <a:buChar char="–"/>
        <a:defRPr sz="1800" kern="1200">
          <a:solidFill>
            <a:schemeClr val="tx1"/>
          </a:solidFill>
          <a:latin typeface="Open Sans Extrabold"/>
          <a:ea typeface="+mn-ea"/>
          <a:cs typeface="Open Sans Extrabold"/>
        </a:defRPr>
      </a:lvl2pPr>
      <a:lvl3pPr marL="1143000" indent="-228600" algn="l" defTabSz="457200" rtl="0" eaLnBrk="1" latinLnBrk="0" hangingPunct="1">
        <a:spcBef>
          <a:spcPct val="20000"/>
        </a:spcBef>
        <a:buFont typeface="Arial"/>
        <a:buChar char="•"/>
        <a:defRPr sz="1400" kern="1200">
          <a:solidFill>
            <a:schemeClr val="tx1"/>
          </a:solidFill>
          <a:latin typeface="Open Sans Extrabold"/>
          <a:ea typeface="+mn-ea"/>
          <a:cs typeface="Open Sans Extrabold"/>
        </a:defRPr>
      </a:lvl3pPr>
      <a:lvl4pPr marL="1600200" indent="-228600" algn="l" defTabSz="457200" rtl="0" eaLnBrk="1" latinLnBrk="0" hangingPunct="1">
        <a:spcBef>
          <a:spcPct val="20000"/>
        </a:spcBef>
        <a:buFont typeface="Arial"/>
        <a:buChar char="–"/>
        <a:defRPr sz="1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12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2558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94" r:id="rId3"/>
    <p:sldLayoutId id="214748369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9378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91" r:id="rId4"/>
    <p:sldLayoutId id="2147483692" r:id="rId5"/>
    <p:sldLayoutId id="2147483693"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time_continue=22&amp;v=tOwbqaoJUoc"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488" y="550057"/>
            <a:ext cx="8224940" cy="2024332"/>
          </a:xfrm>
          <a:ln w="57150">
            <a:solidFill>
              <a:schemeClr val="tx1"/>
            </a:solidFill>
          </a:ln>
        </p:spPr>
        <p:txBody>
          <a:bodyPr/>
          <a:lstStyle/>
          <a:p>
            <a:r>
              <a:rPr lang="en-GB" b="1" dirty="0" smtClean="0">
                <a:solidFill>
                  <a:schemeClr val="tx1"/>
                </a:solidFill>
                <a:latin typeface="Gill Sans MT" pitchFamily="34" charset="0"/>
              </a:rPr>
              <a:t>Work Package </a:t>
            </a:r>
            <a:r>
              <a:rPr lang="en-GB" b="1" dirty="0">
                <a:solidFill>
                  <a:schemeClr val="tx1"/>
                </a:solidFill>
                <a:latin typeface="Gill Sans MT" pitchFamily="34" charset="0"/>
              </a:rPr>
              <a:t>2</a:t>
            </a:r>
            <a:r>
              <a:rPr lang="en-GB" b="1" dirty="0" smtClean="0">
                <a:solidFill>
                  <a:schemeClr val="tx1"/>
                </a:solidFill>
                <a:latin typeface="Gill Sans MT" pitchFamily="34" charset="0"/>
              </a:rPr>
              <a:t>: Developing Materials </a:t>
            </a:r>
            <a:endParaRPr lang="en-GB" b="1" dirty="0">
              <a:solidFill>
                <a:schemeClr val="tx1"/>
              </a:solidFill>
              <a:latin typeface="Gill Sans MT" pitchFamily="34" charset="0"/>
            </a:endParaRPr>
          </a:p>
        </p:txBody>
      </p:sp>
      <p:sp>
        <p:nvSpPr>
          <p:cNvPr id="3" name="Text Placeholder 2"/>
          <p:cNvSpPr>
            <a:spLocks noGrp="1"/>
          </p:cNvSpPr>
          <p:nvPr>
            <p:ph type="body" sz="quarter" idx="16"/>
          </p:nvPr>
        </p:nvSpPr>
        <p:spPr>
          <a:xfrm>
            <a:off x="384488" y="3125397"/>
            <a:ext cx="4934876" cy="2178123"/>
          </a:xfrm>
        </p:spPr>
        <p:txBody>
          <a:bodyPr/>
          <a:lstStyle/>
          <a:p>
            <a:r>
              <a:rPr lang="en-GB" sz="4000" b="1" dirty="0" smtClean="0">
                <a:solidFill>
                  <a:schemeClr val="tx1"/>
                </a:solidFill>
                <a:latin typeface="Gill Sans MT" pitchFamily="34" charset="0"/>
              </a:rPr>
              <a:t>Dr Helen Scott</a:t>
            </a:r>
          </a:p>
          <a:p>
            <a:r>
              <a:rPr lang="en-GB" sz="4000" b="1" dirty="0" smtClean="0">
                <a:solidFill>
                  <a:schemeClr val="tx1"/>
                </a:solidFill>
                <a:latin typeface="Gill Sans MT" pitchFamily="34" charset="0"/>
              </a:rPr>
              <a:t>University of Northampton</a:t>
            </a:r>
            <a:endParaRPr lang="en-GB" sz="4000" b="1" dirty="0">
              <a:solidFill>
                <a:schemeClr val="tx1"/>
              </a:solidFill>
              <a:latin typeface="Gill Sans MT" pitchFamily="34" charset="0"/>
            </a:endParaRPr>
          </a:p>
        </p:txBody>
      </p:sp>
      <p:sp>
        <p:nvSpPr>
          <p:cNvPr id="4" name="Text Placeholder 3"/>
          <p:cNvSpPr>
            <a:spLocks noGrp="1"/>
          </p:cNvSpPr>
          <p:nvPr>
            <p:ph type="body" sz="quarter" idx="17"/>
          </p:nvPr>
        </p:nvSpPr>
        <p:spPr>
          <a:xfrm>
            <a:off x="2076674" y="6237289"/>
            <a:ext cx="6849448" cy="334384"/>
          </a:xfrm>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pic>
        <p:nvPicPr>
          <p:cNvPr id="7" name="Picture 6"/>
          <p:cNvPicPr/>
          <p:nvPr/>
        </p:nvPicPr>
        <p:blipFill>
          <a:blip r:embed="rId3">
            <a:clrChange>
              <a:clrFrom>
                <a:srgbClr val="FCFCFF"/>
              </a:clrFrom>
              <a:clrTo>
                <a:srgbClr val="FCFCFF">
                  <a:alpha val="0"/>
                </a:srgbClr>
              </a:clrTo>
            </a:clrChange>
          </a:blip>
          <a:stretch>
            <a:fillRect/>
          </a:stretch>
        </p:blipFill>
        <p:spPr>
          <a:xfrm>
            <a:off x="528717" y="5463230"/>
            <a:ext cx="2059738" cy="513005"/>
          </a:xfrm>
          <a:prstGeom prst="rect">
            <a:avLst/>
          </a:prstGeom>
        </p:spPr>
      </p:pic>
    </p:spTree>
    <p:extLst>
      <p:ext uri="{BB962C8B-B14F-4D97-AF65-F5344CB8AC3E}">
        <p14:creationId xmlns:p14="http://schemas.microsoft.com/office/powerpoint/2010/main" val="137793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494314" y="5989438"/>
            <a:ext cx="5649686" cy="639763"/>
          </a:xfrm>
        </p:spPr>
        <p:txBody>
          <a:bodyPr>
            <a:normAutofit fontScale="90000"/>
          </a:bodyPr>
          <a:lstStyle/>
          <a:p>
            <a:pPr>
              <a:buNone/>
            </a:pPr>
            <a:r>
              <a:rPr lang="de-DE" dirty="0" smtClean="0"/>
              <a:t> </a:t>
            </a:r>
            <a:r>
              <a:rPr lang="de-DE" sz="3111" dirty="0" smtClean="0"/>
              <a:t>EU-FP7 </a:t>
            </a:r>
            <a:r>
              <a:rPr lang="de-DE" sz="3111" dirty="0" err="1" smtClean="0"/>
              <a:t>founded</a:t>
            </a:r>
            <a:r>
              <a:rPr lang="de-DE" sz="3111" dirty="0" smtClean="0"/>
              <a:t> ESTABLISH </a:t>
            </a:r>
            <a:r>
              <a:rPr lang="de-DE" sz="3111" dirty="0" err="1" smtClean="0"/>
              <a:t>project</a:t>
            </a:r>
            <a:endParaRPr lang="de-DE" sz="3111" dirty="0"/>
          </a:p>
        </p:txBody>
      </p:sp>
      <p:sp>
        <p:nvSpPr>
          <p:cNvPr id="5" name="Textplatzhalter 4"/>
          <p:cNvSpPr>
            <a:spLocks noGrp="1"/>
          </p:cNvSpPr>
          <p:nvPr>
            <p:ph type="body" sz="quarter" idx="13"/>
          </p:nvPr>
        </p:nvSpPr>
        <p:spPr>
          <a:xfrm>
            <a:off x="132184" y="465320"/>
            <a:ext cx="7864152" cy="1049867"/>
          </a:xfrm>
        </p:spPr>
        <p:txBody>
          <a:bodyPr>
            <a:normAutofit/>
          </a:bodyPr>
          <a:lstStyle/>
          <a:p>
            <a:r>
              <a:rPr lang="de-DE" dirty="0" smtClean="0"/>
              <a:t>	</a:t>
            </a:r>
            <a:r>
              <a:rPr lang="de-DE" sz="4000" dirty="0" smtClean="0"/>
              <a:t>Levels </a:t>
            </a:r>
            <a:r>
              <a:rPr lang="de-DE" sz="4000" dirty="0" err="1" smtClean="0"/>
              <a:t>of</a:t>
            </a:r>
            <a:r>
              <a:rPr lang="de-DE" sz="4000" dirty="0" smtClean="0"/>
              <a:t> </a:t>
            </a:r>
            <a:r>
              <a:rPr lang="de-DE" sz="4000" dirty="0" err="1" smtClean="0"/>
              <a:t>Inquiry</a:t>
            </a:r>
            <a:endParaRPr lang="de-DE" sz="4000" dirty="0"/>
          </a:p>
        </p:txBody>
      </p:sp>
      <p:sp>
        <p:nvSpPr>
          <p:cNvPr id="13" name="Textfeld 12"/>
          <p:cNvSpPr txBox="1"/>
          <p:nvPr/>
        </p:nvSpPr>
        <p:spPr>
          <a:xfrm>
            <a:off x="0" y="6309320"/>
            <a:ext cx="9144000" cy="54868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de-DE"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14" name="Textfeld 13"/>
          <p:cNvSpPr txBox="1"/>
          <p:nvPr/>
        </p:nvSpPr>
        <p:spPr>
          <a:xfrm>
            <a:off x="0" y="6309320"/>
            <a:ext cx="9144000" cy="548680"/>
          </a:xfrm>
          <a:prstGeom prst="rect">
            <a:avLst/>
          </a:prstGeom>
        </p:spPr>
        <p:txBody>
          <a:bodyPr vert="horz" wrap="square" lIns="91440" tIns="45720" rIns="91440" bIns="45720" rtlCol="0" anchor="ctr">
            <a:noAutofit/>
          </a:bodyPr>
          <a:lstStyle/>
          <a:p>
            <a:pPr fontAlgn="auto">
              <a:spcAft>
                <a:spcPts val="0"/>
              </a:spcAft>
            </a:pPr>
            <a:r>
              <a:rPr lang="it-IT" sz="1600" dirty="0">
                <a:latin typeface="Arial" pitchFamily="34" charset="0"/>
                <a:cs typeface="Arial" pitchFamily="34" charset="0"/>
              </a:rPr>
              <a:t>Banchi, H. &amp; Bell, R. (2008</a:t>
            </a:r>
            <a:r>
              <a:rPr lang="it-IT" sz="1600" dirty="0" smtClean="0">
                <a:latin typeface="Arial" pitchFamily="34" charset="0"/>
                <a:cs typeface="Arial" pitchFamily="34" charset="0"/>
              </a:rPr>
              <a:t>)</a:t>
            </a:r>
          </a:p>
          <a:p>
            <a:pPr fontAlgn="auto">
              <a:spcAft>
                <a:spcPts val="0"/>
              </a:spcAft>
            </a:pPr>
            <a:r>
              <a:rPr kumimoji="0" lang="it-IT" sz="1600" b="0" u="none" strike="noStrike" kern="1200" cap="none" spc="0" normalizeH="0" baseline="0" noProof="0" dirty="0" err="1" smtClean="0">
                <a:ln>
                  <a:noFill/>
                </a:ln>
                <a:solidFill>
                  <a:schemeClr val="tx1"/>
                </a:solidFill>
                <a:effectLst/>
                <a:uLnTx/>
                <a:uFillTx/>
                <a:latin typeface="Arial" pitchFamily="34" charset="0"/>
                <a:ea typeface="+mj-ea"/>
                <a:cs typeface="Arial" pitchFamily="34" charset="0"/>
              </a:rPr>
              <a:t>Wenning</a:t>
            </a:r>
            <a:r>
              <a:rPr kumimoji="0" lang="it-IT" sz="1600" b="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C. J.</a:t>
            </a:r>
            <a:r>
              <a:rPr kumimoji="0" lang="it-IT" sz="1600" b="0" u="none" strike="noStrike" kern="1200" cap="none" spc="0" normalizeH="0" noProof="0" dirty="0" smtClean="0">
                <a:ln>
                  <a:noFill/>
                </a:ln>
                <a:solidFill>
                  <a:schemeClr val="tx1"/>
                </a:solidFill>
                <a:effectLst/>
                <a:uLnTx/>
                <a:uFillTx/>
                <a:latin typeface="Arial" pitchFamily="34" charset="0"/>
                <a:ea typeface="+mj-ea"/>
                <a:cs typeface="Arial" pitchFamily="34" charset="0"/>
              </a:rPr>
              <a:t> (2005)</a:t>
            </a:r>
            <a:endParaRPr kumimoji="0" lang="de-DE" sz="1600" b="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graphicFrame>
        <p:nvGraphicFramePr>
          <p:cNvPr id="15" name="Diagramm 14"/>
          <p:cNvGraphicFramePr/>
          <p:nvPr>
            <p:extLst>
              <p:ext uri="{D42A27DB-BD31-4B8C-83A1-F6EECF244321}">
                <p14:modId xmlns:p14="http://schemas.microsoft.com/office/powerpoint/2010/main" val="1034127911"/>
              </p:ext>
            </p:extLst>
          </p:nvPr>
        </p:nvGraphicFramePr>
        <p:xfrm>
          <a:off x="132184" y="17412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uppieren 11"/>
          <p:cNvGrpSpPr/>
          <p:nvPr/>
        </p:nvGrpSpPr>
        <p:grpSpPr>
          <a:xfrm>
            <a:off x="2879812" y="1515187"/>
            <a:ext cx="3384376" cy="4320480"/>
            <a:chOff x="2843808" y="1772816"/>
            <a:chExt cx="3384376" cy="4320480"/>
          </a:xfrm>
        </p:grpSpPr>
        <p:sp>
          <p:nvSpPr>
            <p:cNvPr id="6" name="Gleichschenkliges Dreieck 5"/>
            <p:cNvSpPr/>
            <p:nvPr/>
          </p:nvSpPr>
          <p:spPr>
            <a:xfrm>
              <a:off x="2843808" y="1772816"/>
              <a:ext cx="3384376" cy="4320480"/>
            </a:xfrm>
            <a:prstGeom prst="triangl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3491880" y="5157192"/>
              <a:ext cx="2088232" cy="648072"/>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de-DE" sz="2400" i="0" u="none" strike="noStrike" kern="1200" cap="none" spc="0" normalizeH="0" baseline="0" noProof="0" dirty="0" err="1" smtClean="0">
                  <a:ln>
                    <a:noFill/>
                  </a:ln>
                  <a:effectLst/>
                  <a:uLnTx/>
                  <a:uFillTx/>
                  <a:latin typeface="Calibri" pitchFamily="34" charset="0"/>
                  <a:ea typeface="+mj-ea"/>
                  <a:cs typeface="Calibri" pitchFamily="34" charset="0"/>
                </a:rPr>
                <a:t>Student‘s</a:t>
              </a:r>
              <a:endParaRPr kumimoji="0" lang="de-DE" sz="2400" i="0" u="none" strike="noStrike" kern="1200" cap="none" spc="0" normalizeH="0" baseline="0" noProof="0" dirty="0" smtClean="0">
                <a:ln>
                  <a:noFill/>
                </a:ln>
                <a:effectLst/>
                <a:uLnTx/>
                <a:uFillTx/>
                <a:latin typeface="Calibri" pitchFamily="34" charset="0"/>
                <a:ea typeface="+mj-ea"/>
                <a:cs typeface="Calibri" pitchFamily="34" charset="0"/>
              </a:endParaRPr>
            </a:p>
            <a:p>
              <a:pPr marL="0" marR="0" indent="0" algn="ctr" defTabSz="914400" rtl="0" eaLnBrk="1" fontAlgn="auto" latinLnBrk="0" hangingPunct="1">
                <a:lnSpc>
                  <a:spcPct val="100000"/>
                </a:lnSpc>
                <a:spcBef>
                  <a:spcPct val="0"/>
                </a:spcBef>
                <a:spcAft>
                  <a:spcPts val="0"/>
                </a:spcAft>
                <a:buClrTx/>
                <a:buSzTx/>
                <a:buFontTx/>
                <a:buNone/>
                <a:tabLst/>
              </a:pPr>
              <a:r>
                <a:rPr lang="de-DE" sz="2400" dirty="0" err="1" smtClean="0">
                  <a:latin typeface="Calibri" pitchFamily="34" charset="0"/>
                  <a:ea typeface="+mj-ea"/>
                  <a:cs typeface="Calibri" pitchFamily="34" charset="0"/>
                </a:rPr>
                <a:t>Participation</a:t>
              </a:r>
              <a:r>
                <a:rPr lang="de-DE" sz="2400" dirty="0" smtClean="0">
                  <a:latin typeface="Calibri" pitchFamily="34" charset="0"/>
                  <a:ea typeface="+mj-ea"/>
                  <a:cs typeface="Calibri" pitchFamily="34" charset="0"/>
                </a:rPr>
                <a:t> &amp;</a:t>
              </a:r>
            </a:p>
            <a:p>
              <a:pPr marL="0" marR="0" indent="0" algn="ctr" defTabSz="914400" rtl="0" eaLnBrk="1" fontAlgn="auto" latinLnBrk="0" hangingPunct="1">
                <a:lnSpc>
                  <a:spcPct val="100000"/>
                </a:lnSpc>
                <a:spcBef>
                  <a:spcPct val="0"/>
                </a:spcBef>
                <a:spcAft>
                  <a:spcPts val="0"/>
                </a:spcAft>
                <a:buClrTx/>
                <a:buSzTx/>
                <a:buFontTx/>
                <a:buNone/>
                <a:tabLst/>
              </a:pPr>
              <a:r>
                <a:rPr lang="de-DE" sz="2400" dirty="0" smtClean="0">
                  <a:latin typeface="Calibri" pitchFamily="34" charset="0"/>
                  <a:ea typeface="+mj-ea"/>
                  <a:cs typeface="Calibri" pitchFamily="34" charset="0"/>
                </a:rPr>
                <a:t>Independence</a:t>
              </a:r>
              <a:endParaRPr lang="de-DE" sz="2400" dirty="0">
                <a:latin typeface="Calibri" pitchFamily="34" charset="0"/>
                <a:ea typeface="+mj-ea"/>
                <a:cs typeface="Calibri" pitchFamily="34" charset="0"/>
              </a:endParaRPr>
            </a:p>
          </p:txBody>
        </p:sp>
      </p:grpSp>
      <p:grpSp>
        <p:nvGrpSpPr>
          <p:cNvPr id="3" name="Gruppieren 10"/>
          <p:cNvGrpSpPr/>
          <p:nvPr/>
        </p:nvGrpSpPr>
        <p:grpSpPr>
          <a:xfrm>
            <a:off x="4932040" y="1546717"/>
            <a:ext cx="3384376" cy="4320480"/>
            <a:chOff x="4851793" y="1787015"/>
            <a:chExt cx="3384376" cy="4320480"/>
          </a:xfrm>
        </p:grpSpPr>
        <p:sp>
          <p:nvSpPr>
            <p:cNvPr id="8" name="Gleichschenkliges Dreieck 7"/>
            <p:cNvSpPr/>
            <p:nvPr/>
          </p:nvSpPr>
          <p:spPr>
            <a:xfrm rot="10800000">
              <a:off x="4851793" y="1787015"/>
              <a:ext cx="3384376" cy="4320480"/>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5499864" y="1916832"/>
              <a:ext cx="2088232" cy="648072"/>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de-DE" sz="2400" i="0" u="none" strike="noStrike" kern="1200" cap="none" spc="0" normalizeH="0" baseline="0" noProof="0" dirty="0" err="1" smtClean="0">
                  <a:ln>
                    <a:noFill/>
                  </a:ln>
                  <a:effectLst/>
                  <a:uLnTx/>
                  <a:uFillTx/>
                  <a:latin typeface="Calibri" pitchFamily="34" charset="0"/>
                  <a:ea typeface="+mj-ea"/>
                  <a:cs typeface="Calibri" pitchFamily="34" charset="0"/>
                </a:rPr>
                <a:t>Teacher‘s</a:t>
              </a:r>
              <a:endParaRPr lang="de-DE" sz="2400" dirty="0">
                <a:latin typeface="Calibri" pitchFamily="34" charset="0"/>
                <a:ea typeface="+mj-ea"/>
                <a:cs typeface="Calibri" pitchFamily="34" charset="0"/>
              </a:endParaRPr>
            </a:p>
            <a:p>
              <a:pPr marL="0" marR="0" indent="0" algn="ctr" defTabSz="914400" rtl="0" eaLnBrk="1" fontAlgn="auto" latinLnBrk="0" hangingPunct="1">
                <a:lnSpc>
                  <a:spcPct val="100000"/>
                </a:lnSpc>
                <a:spcBef>
                  <a:spcPct val="0"/>
                </a:spcBef>
                <a:spcAft>
                  <a:spcPts val="0"/>
                </a:spcAft>
                <a:buClrTx/>
                <a:buSzTx/>
                <a:buFontTx/>
                <a:buNone/>
                <a:tabLst/>
              </a:pPr>
              <a:r>
                <a:rPr kumimoji="0" lang="de-DE" sz="2400" i="0" u="none" strike="noStrike" kern="1200" cap="none" spc="0" normalizeH="0" baseline="0" noProof="0" dirty="0" err="1" smtClean="0">
                  <a:ln>
                    <a:noFill/>
                  </a:ln>
                  <a:effectLst/>
                  <a:uLnTx/>
                  <a:uFillTx/>
                  <a:latin typeface="Calibri" pitchFamily="34" charset="0"/>
                  <a:ea typeface="+mj-ea"/>
                  <a:cs typeface="Calibri" pitchFamily="34" charset="0"/>
                </a:rPr>
                <a:t>Guidance</a:t>
              </a:r>
              <a:endParaRPr kumimoji="0" lang="de-DE" sz="2400" i="0" u="none" strike="noStrike" kern="1200" cap="none" spc="0" normalizeH="0" baseline="0" noProof="0" dirty="0" smtClean="0">
                <a:ln>
                  <a:noFill/>
                </a:ln>
                <a:effectLst/>
                <a:uLnTx/>
                <a:uFillTx/>
                <a:latin typeface="Calibri" pitchFamily="34" charset="0"/>
                <a:ea typeface="+mj-ea"/>
                <a:cs typeface="Calibri" pitchFamily="34" charset="0"/>
              </a:endParaRPr>
            </a:p>
          </p:txBody>
        </p:sp>
      </p:grpSp>
    </p:spTree>
    <p:extLst>
      <p:ext uri="{BB962C8B-B14F-4D97-AF65-F5344CB8AC3E}">
        <p14:creationId xmlns:p14="http://schemas.microsoft.com/office/powerpoint/2010/main" val="157802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354576" y="505097"/>
            <a:ext cx="8066613" cy="5352778"/>
          </a:xfrm>
        </p:spPr>
        <p:txBody>
          <a:bodyPr/>
          <a:lstStyle/>
          <a:p>
            <a:pPr>
              <a:buFont typeface="Arial"/>
              <a:buChar char="•"/>
            </a:pPr>
            <a:r>
              <a:rPr lang="en-GB" sz="2400" dirty="0" smtClean="0"/>
              <a:t>IBSE fostered </a:t>
            </a:r>
            <a:r>
              <a:rPr lang="en-GB" sz="2400" dirty="0"/>
              <a:t>through the EU-funding period FP7 in nearly 20 projects all over Europe </a:t>
            </a:r>
          </a:p>
          <a:p>
            <a:pPr>
              <a:buFont typeface="Arial"/>
              <a:buChar char="•"/>
            </a:pPr>
            <a:r>
              <a:rPr lang="en-GB" sz="2400" dirty="0"/>
              <a:t> The origin was given by a paper of EU “Science Education Now”</a:t>
            </a:r>
          </a:p>
          <a:p>
            <a:pPr>
              <a:buFont typeface="Arial"/>
              <a:buChar char="•"/>
            </a:pPr>
            <a:r>
              <a:rPr lang="en-GB" sz="2400" dirty="0"/>
              <a:t> IBSE deals with student-</a:t>
            </a:r>
            <a:r>
              <a:rPr lang="en-GB" sz="2400" dirty="0" err="1"/>
              <a:t>centered</a:t>
            </a:r>
            <a:r>
              <a:rPr lang="en-GB" sz="2400" dirty="0"/>
              <a:t> Science activities characterised with:</a:t>
            </a:r>
          </a:p>
          <a:p>
            <a:pPr lvl="1"/>
            <a:r>
              <a:rPr lang="en-GB" sz="2000" dirty="0"/>
              <a:t>- Relevance </a:t>
            </a:r>
          </a:p>
          <a:p>
            <a:pPr lvl="1"/>
            <a:r>
              <a:rPr lang="en-GB" sz="2000" dirty="0"/>
              <a:t>- Context</a:t>
            </a:r>
          </a:p>
          <a:p>
            <a:pPr>
              <a:buFont typeface="Arial"/>
              <a:buChar char="•"/>
            </a:pPr>
            <a:r>
              <a:rPr lang="en-GB" sz="2400" dirty="0"/>
              <a:t> This paper refers to the German SINUS project</a:t>
            </a:r>
          </a:p>
          <a:p>
            <a:pPr>
              <a:buFont typeface="Arial"/>
              <a:buChar char="•"/>
            </a:pPr>
            <a:r>
              <a:rPr lang="en-GB" sz="2400" dirty="0"/>
              <a:t> The basic strategies are</a:t>
            </a:r>
          </a:p>
          <a:p>
            <a:pPr lvl="1"/>
            <a:r>
              <a:rPr lang="en-GB" sz="2000" dirty="0"/>
              <a:t>- Forming long-term learning communities of teachers</a:t>
            </a:r>
          </a:p>
          <a:p>
            <a:pPr lvl="1"/>
            <a:r>
              <a:rPr lang="en-GB" sz="2000" dirty="0"/>
              <a:t>- Working on classroom topics with the teachers</a:t>
            </a:r>
          </a:p>
          <a:p>
            <a:pPr lvl="1"/>
            <a:r>
              <a:rPr lang="en-GB" sz="2000" dirty="0"/>
              <a:t>- Guidance and organisation of these teams by professionals</a:t>
            </a:r>
            <a:endParaRPr lang="de-DE" sz="2000" dirty="0"/>
          </a:p>
          <a:p>
            <a:endParaRPr lang="en-GB" dirty="0"/>
          </a:p>
        </p:txBody>
      </p:sp>
      <p:sp>
        <p:nvSpPr>
          <p:cNvPr id="4" name="Text Placeholder 3"/>
          <p:cNvSpPr>
            <a:spLocks noGrp="1"/>
          </p:cNvSpPr>
          <p:nvPr>
            <p:ph type="body" sz="quarter" idx="17"/>
          </p:nvPr>
        </p:nvSpPr>
        <p:spPr>
          <a:xfrm>
            <a:off x="2196078" y="6364605"/>
            <a:ext cx="6849448" cy="334384"/>
          </a:xfrm>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pic>
        <p:nvPicPr>
          <p:cNvPr id="5" name="Picture 4"/>
          <p:cNvPicPr/>
          <p:nvPr/>
        </p:nvPicPr>
        <p:blipFill>
          <a:blip r:embed="rId2">
            <a:clrChange>
              <a:clrFrom>
                <a:srgbClr val="FCFCFF"/>
              </a:clrFrom>
              <a:clrTo>
                <a:srgbClr val="FCFCFF">
                  <a:alpha val="0"/>
                </a:srgbClr>
              </a:clrTo>
            </a:clrChange>
          </a:blip>
          <a:stretch>
            <a:fillRect/>
          </a:stretch>
        </p:blipFill>
        <p:spPr>
          <a:xfrm>
            <a:off x="1668200" y="6185984"/>
            <a:ext cx="2059738" cy="513005"/>
          </a:xfrm>
          <a:prstGeom prst="rect">
            <a:avLst/>
          </a:prstGeom>
        </p:spPr>
      </p:pic>
    </p:spTree>
    <p:extLst>
      <p:ext uri="{BB962C8B-B14F-4D97-AF65-F5344CB8AC3E}">
        <p14:creationId xmlns:p14="http://schemas.microsoft.com/office/powerpoint/2010/main" val="4057787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chemeClr val="bg2"/>
                </a:solidFill>
              </a:rPr>
              <a:t>University of Limerick: </a:t>
            </a:r>
            <a:r>
              <a:rPr lang="en-GB" dirty="0" smtClean="0">
                <a:solidFill>
                  <a:schemeClr val="bg2"/>
                </a:solidFill>
              </a:rPr>
              <a:t/>
            </a:r>
            <a:br>
              <a:rPr lang="en-GB" dirty="0" smtClean="0">
                <a:solidFill>
                  <a:schemeClr val="bg2"/>
                </a:solidFill>
              </a:rPr>
            </a:br>
            <a:r>
              <a:rPr lang="en-GB" b="1" dirty="0">
                <a:solidFill>
                  <a:schemeClr val="tx1"/>
                </a:solidFill>
              </a:rPr>
              <a:t>Sustainable Development and Global Citizenship (The Ubuntu Network)</a:t>
            </a:r>
            <a:br>
              <a:rPr lang="en-GB" b="1" dirty="0">
                <a:solidFill>
                  <a:schemeClr val="tx1"/>
                </a:solidFill>
              </a:rPr>
            </a:br>
            <a:r>
              <a:rPr lang="en-GB" dirty="0">
                <a:solidFill>
                  <a:schemeClr val="tx1"/>
                </a:solidFill>
              </a:rPr>
              <a:t/>
            </a:r>
            <a:br>
              <a:rPr lang="en-GB" dirty="0">
                <a:solidFill>
                  <a:schemeClr val="tx1"/>
                </a:solidFill>
              </a:rPr>
            </a:br>
            <a:r>
              <a:rPr lang="en-GB" dirty="0" smtClean="0"/>
              <a:t>Dr Deborah </a:t>
            </a:r>
            <a:r>
              <a:rPr lang="en-GB" dirty="0" err="1" smtClean="0"/>
              <a:t>Tannehill</a:t>
            </a:r>
            <a:r>
              <a:rPr lang="en-GB" dirty="0">
                <a:solidFill>
                  <a:schemeClr val="tx1"/>
                </a:solidFill>
              </a:rPr>
              <a:t/>
            </a:r>
            <a:br>
              <a:rPr lang="en-GB" dirty="0">
                <a:solidFill>
                  <a:schemeClr val="tx1"/>
                </a:solidFill>
              </a:rPr>
            </a:br>
            <a:endParaRPr lang="en-GB" dirty="0"/>
          </a:p>
        </p:txBody>
      </p:sp>
      <p:sp>
        <p:nvSpPr>
          <p:cNvPr id="4" name="Text Placeholder 3"/>
          <p:cNvSpPr>
            <a:spLocks noGrp="1"/>
          </p:cNvSpPr>
          <p:nvPr>
            <p:ph type="body" sz="quarter" idx="17"/>
          </p:nvPr>
        </p:nvSpPr>
        <p:spPr>
          <a:xfrm>
            <a:off x="1767185" y="6237289"/>
            <a:ext cx="6849448" cy="334384"/>
          </a:xfrm>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pic>
        <p:nvPicPr>
          <p:cNvPr id="5" name="Picture 4"/>
          <p:cNvPicPr/>
          <p:nvPr/>
        </p:nvPicPr>
        <p:blipFill>
          <a:blip r:embed="rId2">
            <a:clrChange>
              <a:clrFrom>
                <a:srgbClr val="FCFCFF"/>
              </a:clrFrom>
              <a:clrTo>
                <a:srgbClr val="FCFCFF">
                  <a:alpha val="0"/>
                </a:srgbClr>
              </a:clrTo>
            </a:clrChange>
          </a:blip>
          <a:stretch>
            <a:fillRect/>
          </a:stretch>
        </p:blipFill>
        <p:spPr>
          <a:xfrm>
            <a:off x="528717" y="5463230"/>
            <a:ext cx="2059738" cy="513005"/>
          </a:xfrm>
          <a:prstGeom prst="rect">
            <a:avLst/>
          </a:prstGeom>
        </p:spPr>
      </p:pic>
    </p:spTree>
    <p:extLst>
      <p:ext uri="{BB962C8B-B14F-4D97-AF65-F5344CB8AC3E}">
        <p14:creationId xmlns:p14="http://schemas.microsoft.com/office/powerpoint/2010/main" val="2623478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488" y="1969476"/>
            <a:ext cx="7670941" cy="4011309"/>
          </a:xfrm>
        </p:spPr>
        <p:txBody>
          <a:bodyPr/>
          <a:lstStyle/>
          <a:p>
            <a:r>
              <a:rPr lang="en-GB" b="1" dirty="0" smtClean="0">
                <a:latin typeface="Gill Sans MT" panose="020B0502020104020203" pitchFamily="34" charset="0"/>
                <a:hlinkClick r:id="rId3"/>
              </a:rPr>
              <a:t/>
            </a:r>
            <a:br>
              <a:rPr lang="en-GB" b="1" dirty="0" smtClean="0">
                <a:latin typeface="Gill Sans MT" panose="020B0502020104020203" pitchFamily="34" charset="0"/>
                <a:hlinkClick r:id="rId3"/>
              </a:rPr>
            </a:br>
            <a:r>
              <a:rPr lang="en-GB" b="1" dirty="0">
                <a:latin typeface="Gill Sans MT" panose="020B0502020104020203" pitchFamily="34" charset="0"/>
                <a:hlinkClick r:id="rId3"/>
              </a:rPr>
              <a:t/>
            </a:r>
            <a:br>
              <a:rPr lang="en-GB" b="1" dirty="0">
                <a:latin typeface="Gill Sans MT" panose="020B0502020104020203" pitchFamily="34" charset="0"/>
                <a:hlinkClick r:id="rId3"/>
              </a:rPr>
            </a:br>
            <a:r>
              <a:rPr lang="en-GB" b="1" dirty="0" smtClean="0">
                <a:latin typeface="Gill Sans MT" panose="020B0502020104020203" pitchFamily="34" charset="0"/>
                <a:hlinkClick r:id="rId3"/>
              </a:rPr>
              <a:t/>
            </a:r>
            <a:br>
              <a:rPr lang="en-GB" b="1" dirty="0" smtClean="0">
                <a:latin typeface="Gill Sans MT" panose="020B0502020104020203" pitchFamily="34" charset="0"/>
                <a:hlinkClick r:id="rId3"/>
              </a:rPr>
            </a:br>
            <a:r>
              <a:rPr lang="en-GB" b="1" dirty="0" smtClean="0">
                <a:latin typeface="Gill Sans MT" panose="020B0502020104020203" pitchFamily="34" charset="0"/>
                <a:hlinkClick r:id="rId3"/>
              </a:rPr>
              <a:t>https</a:t>
            </a:r>
            <a:r>
              <a:rPr lang="en-GB" b="1" dirty="0">
                <a:latin typeface="Gill Sans MT" panose="020B0502020104020203" pitchFamily="34" charset="0"/>
                <a:hlinkClick r:id="rId3"/>
              </a:rPr>
              <a:t>://</a:t>
            </a:r>
            <a:r>
              <a:rPr lang="en-GB" b="1" dirty="0" smtClean="0">
                <a:latin typeface="Gill Sans MT" panose="020B0502020104020203" pitchFamily="34" charset="0"/>
                <a:hlinkClick r:id="rId3"/>
              </a:rPr>
              <a:t>www.youtube.com/watch?time_continue=22&amp;v=tOwbqaoJUoc</a:t>
            </a:r>
            <a:r>
              <a:rPr lang="en-GB" b="1" dirty="0" smtClean="0">
                <a:latin typeface="Gill Sans MT" panose="020B0502020104020203" pitchFamily="34" charset="0"/>
              </a:rPr>
              <a:t> </a:t>
            </a:r>
            <a:br>
              <a:rPr lang="en-GB" b="1" dirty="0" smtClean="0">
                <a:latin typeface="Gill Sans MT" panose="020B0502020104020203" pitchFamily="34" charset="0"/>
              </a:rPr>
            </a:br>
            <a:r>
              <a:rPr lang="en-GB" b="1" dirty="0">
                <a:latin typeface="Gill Sans MT" panose="020B0502020104020203" pitchFamily="34" charset="0"/>
              </a:rPr>
              <a:t/>
            </a:r>
            <a:br>
              <a:rPr lang="en-GB" b="1" dirty="0">
                <a:latin typeface="Gill Sans MT" panose="020B0502020104020203" pitchFamily="34" charset="0"/>
              </a:rPr>
            </a:br>
            <a:r>
              <a:rPr lang="en-GB" b="1" dirty="0" smtClean="0">
                <a:latin typeface="Gill Sans MT" panose="020B0502020104020203" pitchFamily="34" charset="0"/>
              </a:rPr>
              <a:t> </a:t>
            </a:r>
            <a:endParaRPr lang="en-GB" b="1" dirty="0">
              <a:latin typeface="Gill Sans MT" panose="020B0502020104020203" pitchFamily="34" charset="0"/>
            </a:endParaRPr>
          </a:p>
        </p:txBody>
      </p:sp>
      <p:sp>
        <p:nvSpPr>
          <p:cNvPr id="3" name="Text Placeholder 2"/>
          <p:cNvSpPr>
            <a:spLocks noGrp="1"/>
          </p:cNvSpPr>
          <p:nvPr>
            <p:ph type="body" sz="quarter" idx="17"/>
          </p:nvPr>
        </p:nvSpPr>
        <p:spPr/>
        <p:txBody>
          <a:bodyPr/>
          <a:lstStyle/>
          <a:p>
            <a:r>
              <a:rPr lang="en-GB" dirty="0" smtClean="0"/>
              <a:t>Schools and Universities Partnerships for Peer Communities of Learning (SUP4PCL)</a:t>
            </a:r>
            <a:endParaRPr lang="en-GB" dirty="0"/>
          </a:p>
        </p:txBody>
      </p:sp>
      <p:pic>
        <p:nvPicPr>
          <p:cNvPr id="6" name="Picture 5"/>
          <p:cNvPicPr/>
          <p:nvPr/>
        </p:nvPicPr>
        <p:blipFill>
          <a:blip r:embed="rId4">
            <a:clrChange>
              <a:clrFrom>
                <a:srgbClr val="FCFCFF"/>
              </a:clrFrom>
              <a:clrTo>
                <a:srgbClr val="FCFCFF">
                  <a:alpha val="0"/>
                </a:srgbClr>
              </a:clrTo>
            </a:clrChange>
          </a:blip>
          <a:stretch>
            <a:fillRect/>
          </a:stretch>
        </p:blipFill>
        <p:spPr>
          <a:xfrm>
            <a:off x="6845111" y="5724284"/>
            <a:ext cx="2059738" cy="513005"/>
          </a:xfrm>
          <a:prstGeom prst="rect">
            <a:avLst/>
          </a:prstGeom>
        </p:spPr>
      </p:pic>
      <p:sp>
        <p:nvSpPr>
          <p:cNvPr id="4" name="TextBox 3"/>
          <p:cNvSpPr txBox="1"/>
          <p:nvPr/>
        </p:nvSpPr>
        <p:spPr>
          <a:xfrm>
            <a:off x="150897" y="520504"/>
            <a:ext cx="6976525" cy="1938992"/>
          </a:xfrm>
          <a:prstGeom prst="rect">
            <a:avLst/>
          </a:prstGeom>
          <a:noFill/>
        </p:spPr>
        <p:txBody>
          <a:bodyPr wrap="none" rtlCol="0">
            <a:spAutoFit/>
          </a:bodyPr>
          <a:lstStyle/>
          <a:p>
            <a:r>
              <a:rPr lang="en-GB" sz="4000" b="1" dirty="0" smtClean="0">
                <a:latin typeface="Gill Sans MT" pitchFamily="34" charset="0"/>
              </a:rPr>
              <a:t>University of Northampton: </a:t>
            </a:r>
          </a:p>
          <a:p>
            <a:r>
              <a:rPr lang="en-GB" sz="4000" b="1" dirty="0" smtClean="0">
                <a:latin typeface="Gill Sans MT" pitchFamily="34" charset="0"/>
              </a:rPr>
              <a:t>Active Blended Learning </a:t>
            </a:r>
          </a:p>
          <a:p>
            <a:r>
              <a:rPr lang="en-GB" sz="4000" b="1" dirty="0" smtClean="0">
                <a:latin typeface="Gill Sans MT" pitchFamily="34" charset="0"/>
              </a:rPr>
              <a:t>Dr Helen Scott</a:t>
            </a:r>
            <a:endParaRPr lang="en-GB" sz="4000" b="1" dirty="0">
              <a:latin typeface="Gill Sans MT" pitchFamily="34" charset="0"/>
            </a:endParaRPr>
          </a:p>
        </p:txBody>
      </p:sp>
    </p:spTree>
    <p:extLst>
      <p:ext uri="{BB962C8B-B14F-4D97-AF65-F5344CB8AC3E}">
        <p14:creationId xmlns:p14="http://schemas.microsoft.com/office/powerpoint/2010/main" val="3839005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487" y="187200"/>
            <a:ext cx="8415025" cy="1206172"/>
          </a:xfrm>
        </p:spPr>
        <p:txBody>
          <a:bodyPr/>
          <a:lstStyle/>
          <a:p>
            <a:r>
              <a:rPr lang="en-GB" sz="3600" b="1" dirty="0">
                <a:solidFill>
                  <a:schemeClr val="tx1"/>
                </a:solidFill>
                <a:latin typeface="Gill Sans MT" panose="020B0502020104020203" pitchFamily="34" charset="0"/>
              </a:rPr>
              <a:t>K</a:t>
            </a:r>
            <a:r>
              <a:rPr lang="en-GB" sz="3600" b="1" dirty="0" smtClean="0">
                <a:solidFill>
                  <a:schemeClr val="tx1"/>
                </a:solidFill>
                <a:latin typeface="Gill Sans MT" panose="020B0502020104020203" pitchFamily="34" charset="0"/>
              </a:rPr>
              <a:t>ey learning points from research on “Active Blended Learning” at UON:</a:t>
            </a:r>
            <a:br>
              <a:rPr lang="en-GB" sz="3600" b="1" dirty="0" smtClean="0">
                <a:solidFill>
                  <a:schemeClr val="tx1"/>
                </a:solidFill>
                <a:latin typeface="Gill Sans MT" panose="020B0502020104020203" pitchFamily="34" charset="0"/>
              </a:rPr>
            </a:br>
            <a:r>
              <a:rPr lang="en-GB" sz="2400" b="1" dirty="0">
                <a:solidFill>
                  <a:schemeClr val="tx1"/>
                </a:solidFill>
              </a:rPr>
              <a:t/>
            </a:r>
            <a:br>
              <a:rPr lang="en-GB" sz="2400" b="1" dirty="0">
                <a:solidFill>
                  <a:schemeClr val="tx1"/>
                </a:solidFill>
              </a:rPr>
            </a:br>
            <a:r>
              <a:rPr lang="en-GB" sz="2400" dirty="0" smtClean="0">
                <a:solidFill>
                  <a:schemeClr val="tx1"/>
                </a:solidFill>
              </a:rPr>
              <a:t>1</a:t>
            </a:r>
            <a:r>
              <a:rPr lang="en-GB" sz="2400" dirty="0" smtClean="0">
                <a:solidFill>
                  <a:schemeClr val="tx1"/>
                </a:solidFill>
                <a:latin typeface="Gill Sans MT" panose="020B0502020104020203" pitchFamily="34" charset="0"/>
              </a:rPr>
              <a:t>. People’s ideas about how learning happens need to be explored (Bruner’s “Folk Pedagogy”?)</a:t>
            </a:r>
            <a:br>
              <a:rPr lang="en-GB" sz="2400" dirty="0" smtClean="0">
                <a:solidFill>
                  <a:schemeClr val="tx1"/>
                </a:solidFill>
                <a:latin typeface="Gill Sans MT" panose="020B0502020104020203" pitchFamily="34" charset="0"/>
              </a:rPr>
            </a:br>
            <a:r>
              <a:rPr lang="en-GB" sz="2400" dirty="0" smtClean="0">
                <a:solidFill>
                  <a:schemeClr val="tx1"/>
                </a:solidFill>
                <a:latin typeface="Gill Sans MT" panose="020B0502020104020203" pitchFamily="34" charset="0"/>
              </a:rPr>
              <a:t/>
            </a:r>
            <a:br>
              <a:rPr lang="en-GB" sz="2400" dirty="0" smtClean="0">
                <a:solidFill>
                  <a:schemeClr val="tx1"/>
                </a:solidFill>
                <a:latin typeface="Gill Sans MT" panose="020B0502020104020203" pitchFamily="34" charset="0"/>
              </a:rPr>
            </a:br>
            <a:r>
              <a:rPr lang="en-GB" sz="2400" dirty="0" smtClean="0">
                <a:solidFill>
                  <a:schemeClr val="tx1"/>
                </a:solidFill>
                <a:latin typeface="Gill Sans MT" panose="020B0502020104020203" pitchFamily="34" charset="0"/>
              </a:rPr>
              <a:t>2. Blended learning works best when learners understand that there is a direct relationship between online and face to face elements </a:t>
            </a:r>
            <a:br>
              <a:rPr lang="en-GB" sz="2400" dirty="0" smtClean="0">
                <a:solidFill>
                  <a:schemeClr val="tx1"/>
                </a:solidFill>
                <a:latin typeface="Gill Sans MT" panose="020B0502020104020203" pitchFamily="34" charset="0"/>
              </a:rPr>
            </a:br>
            <a:r>
              <a:rPr lang="en-GB" sz="2400" dirty="0">
                <a:solidFill>
                  <a:schemeClr val="tx1"/>
                </a:solidFill>
                <a:latin typeface="Gill Sans MT" panose="020B0502020104020203" pitchFamily="34" charset="0"/>
              </a:rPr>
              <a:t/>
            </a:r>
            <a:br>
              <a:rPr lang="en-GB" sz="2400" dirty="0">
                <a:solidFill>
                  <a:schemeClr val="tx1"/>
                </a:solidFill>
                <a:latin typeface="Gill Sans MT" panose="020B0502020104020203" pitchFamily="34" charset="0"/>
              </a:rPr>
            </a:br>
            <a:r>
              <a:rPr lang="en-GB" sz="2400" dirty="0" smtClean="0">
                <a:solidFill>
                  <a:schemeClr val="tx1"/>
                </a:solidFill>
                <a:latin typeface="Gill Sans MT" panose="020B0502020104020203" pitchFamily="34" charset="0"/>
              </a:rPr>
              <a:t>3. Relationships are key: “Perceiving online </a:t>
            </a:r>
            <a:r>
              <a:rPr lang="en-GB" sz="2400" dirty="0">
                <a:solidFill>
                  <a:schemeClr val="tx1"/>
                </a:solidFill>
                <a:latin typeface="Gill Sans MT" panose="020B0502020104020203" pitchFamily="34" charset="0"/>
              </a:rPr>
              <a:t>work as solitary, isolated and unsupported </a:t>
            </a:r>
            <a:r>
              <a:rPr lang="en-GB" sz="2400" dirty="0" smtClean="0">
                <a:solidFill>
                  <a:schemeClr val="tx1"/>
                </a:solidFill>
                <a:latin typeface="Gill Sans MT" panose="020B0502020104020203" pitchFamily="34" charset="0"/>
              </a:rPr>
              <a:t>constituted </a:t>
            </a:r>
            <a:r>
              <a:rPr lang="en-GB" sz="2400" dirty="0">
                <a:solidFill>
                  <a:schemeClr val="tx1"/>
                </a:solidFill>
                <a:latin typeface="Gill Sans MT" panose="020B0502020104020203" pitchFamily="34" charset="0"/>
              </a:rPr>
              <a:t>a major barrier to </a:t>
            </a:r>
            <a:r>
              <a:rPr lang="en-GB" sz="2400" dirty="0" smtClean="0">
                <a:solidFill>
                  <a:schemeClr val="tx1"/>
                </a:solidFill>
                <a:latin typeface="Gill Sans MT" panose="020B0502020104020203" pitchFamily="34" charset="0"/>
              </a:rPr>
              <a:t>engagement”.</a:t>
            </a:r>
            <a:br>
              <a:rPr lang="en-GB" sz="2400" dirty="0" smtClean="0">
                <a:solidFill>
                  <a:schemeClr val="tx1"/>
                </a:solidFill>
                <a:latin typeface="Gill Sans MT" panose="020B0502020104020203" pitchFamily="34" charset="0"/>
              </a:rPr>
            </a:br>
            <a:endParaRPr lang="en-GB" sz="2400" dirty="0">
              <a:solidFill>
                <a:schemeClr val="tx1"/>
              </a:solidFill>
              <a:latin typeface="Gill Sans MT" panose="020B0502020104020203" pitchFamily="34" charset="0"/>
            </a:endParaRPr>
          </a:p>
        </p:txBody>
      </p:sp>
      <p:sp>
        <p:nvSpPr>
          <p:cNvPr id="4" name="Text Placeholder 3"/>
          <p:cNvSpPr>
            <a:spLocks noGrp="1"/>
          </p:cNvSpPr>
          <p:nvPr>
            <p:ph type="body" sz="quarter" idx="17"/>
          </p:nvPr>
        </p:nvSpPr>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pic>
        <p:nvPicPr>
          <p:cNvPr id="6" name="Picture 5"/>
          <p:cNvPicPr/>
          <p:nvPr/>
        </p:nvPicPr>
        <p:blipFill>
          <a:blip r:embed="rId3">
            <a:clrChange>
              <a:clrFrom>
                <a:srgbClr val="FCFCFF"/>
              </a:clrFrom>
              <a:clrTo>
                <a:srgbClr val="FCFCFF">
                  <a:alpha val="0"/>
                </a:srgbClr>
              </a:clrTo>
            </a:clrChange>
          </a:blip>
          <a:stretch>
            <a:fillRect/>
          </a:stretch>
        </p:blipFill>
        <p:spPr>
          <a:xfrm>
            <a:off x="281974" y="5532696"/>
            <a:ext cx="2059738" cy="513005"/>
          </a:xfrm>
          <a:prstGeom prst="rect">
            <a:avLst/>
          </a:prstGeom>
        </p:spPr>
      </p:pic>
    </p:spTree>
    <p:extLst>
      <p:ext uri="{BB962C8B-B14F-4D97-AF65-F5344CB8AC3E}">
        <p14:creationId xmlns:p14="http://schemas.microsoft.com/office/powerpoint/2010/main" val="520142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487" y="187200"/>
            <a:ext cx="8415025" cy="1206172"/>
          </a:xfrm>
        </p:spPr>
        <p:txBody>
          <a:bodyPr/>
          <a:lstStyle/>
          <a:p>
            <a:r>
              <a:rPr lang="en-GB" sz="2400" b="1" dirty="0">
                <a:solidFill>
                  <a:schemeClr val="tx1"/>
                </a:solidFill>
              </a:rPr>
              <a:t/>
            </a:r>
            <a:br>
              <a:rPr lang="en-GB" sz="2400" b="1" dirty="0">
                <a:solidFill>
                  <a:schemeClr val="tx1"/>
                </a:solidFill>
              </a:rPr>
            </a:br>
            <a:r>
              <a:rPr lang="en-GB" sz="2400" dirty="0" smtClean="0">
                <a:solidFill>
                  <a:schemeClr val="tx1"/>
                </a:solidFill>
              </a:rPr>
              <a:t>4</a:t>
            </a:r>
            <a:r>
              <a:rPr lang="en-GB" sz="2800" dirty="0">
                <a:solidFill>
                  <a:schemeClr val="tx1"/>
                </a:solidFill>
                <a:latin typeface="Gill Sans MT" panose="020B0502020104020203" pitchFamily="34" charset="0"/>
              </a:rPr>
              <a:t>. Students </a:t>
            </a:r>
            <a:r>
              <a:rPr lang="en-GB" sz="2800" dirty="0" smtClean="0">
                <a:solidFill>
                  <a:schemeClr val="tx1"/>
                </a:solidFill>
                <a:latin typeface="Gill Sans MT" panose="020B0502020104020203" pitchFamily="34" charset="0"/>
              </a:rPr>
              <a:t>like </a:t>
            </a:r>
            <a:r>
              <a:rPr lang="en-GB" sz="2800" dirty="0">
                <a:solidFill>
                  <a:schemeClr val="tx1"/>
                </a:solidFill>
                <a:latin typeface="Gill Sans MT" panose="020B0502020104020203" pitchFamily="34" charset="0"/>
              </a:rPr>
              <a:t>online work which </a:t>
            </a:r>
            <a:r>
              <a:rPr lang="en-GB" sz="2800" dirty="0" smtClean="0">
                <a:solidFill>
                  <a:schemeClr val="tx1"/>
                </a:solidFill>
                <a:latin typeface="Gill Sans MT" panose="020B0502020104020203" pitchFamily="34" charset="0"/>
              </a:rPr>
              <a:t>encourages </a:t>
            </a:r>
            <a:r>
              <a:rPr lang="en-GB" sz="2800" dirty="0">
                <a:solidFill>
                  <a:schemeClr val="tx1"/>
                </a:solidFill>
                <a:latin typeface="Gill Sans MT" panose="020B0502020104020203" pitchFamily="34" charset="0"/>
              </a:rPr>
              <a:t>experiment and interaction, and not just tasks which </a:t>
            </a:r>
            <a:r>
              <a:rPr lang="en-GB" sz="2800" dirty="0" smtClean="0">
                <a:solidFill>
                  <a:schemeClr val="tx1"/>
                </a:solidFill>
                <a:latin typeface="Gill Sans MT" panose="020B0502020104020203" pitchFamily="34" charset="0"/>
              </a:rPr>
              <a:t>“repeat </a:t>
            </a:r>
            <a:r>
              <a:rPr lang="en-GB" sz="2800" dirty="0">
                <a:solidFill>
                  <a:schemeClr val="tx1"/>
                </a:solidFill>
                <a:latin typeface="Gill Sans MT" panose="020B0502020104020203" pitchFamily="34" charset="0"/>
              </a:rPr>
              <a:t>those in the </a:t>
            </a:r>
            <a:r>
              <a:rPr lang="en-GB" sz="2800" dirty="0" smtClean="0">
                <a:solidFill>
                  <a:schemeClr val="tx1"/>
                </a:solidFill>
                <a:latin typeface="Gill Sans MT" panose="020B0502020104020203" pitchFamily="34" charset="0"/>
              </a:rPr>
              <a:t>classroom”</a:t>
            </a:r>
            <a:br>
              <a:rPr lang="en-GB" sz="2800" dirty="0" smtClean="0">
                <a:solidFill>
                  <a:schemeClr val="tx1"/>
                </a:solidFill>
                <a:latin typeface="Gill Sans MT" panose="020B0502020104020203" pitchFamily="34" charset="0"/>
              </a:rPr>
            </a:br>
            <a:r>
              <a:rPr lang="en-GB" sz="2800" dirty="0">
                <a:solidFill>
                  <a:schemeClr val="tx1"/>
                </a:solidFill>
                <a:latin typeface="Gill Sans MT" panose="020B0502020104020203" pitchFamily="34" charset="0"/>
              </a:rPr>
              <a:t/>
            </a:r>
            <a:br>
              <a:rPr lang="en-GB" sz="2800" dirty="0">
                <a:solidFill>
                  <a:schemeClr val="tx1"/>
                </a:solidFill>
                <a:latin typeface="Gill Sans MT" panose="020B0502020104020203" pitchFamily="34" charset="0"/>
              </a:rPr>
            </a:br>
            <a:r>
              <a:rPr lang="en-GB" sz="2800" dirty="0">
                <a:solidFill>
                  <a:schemeClr val="tx1"/>
                </a:solidFill>
                <a:latin typeface="Gill Sans MT" panose="020B0502020104020203" pitchFamily="34" charset="0"/>
              </a:rPr>
              <a:t>5</a:t>
            </a:r>
            <a:r>
              <a:rPr lang="en-GB" sz="2800" dirty="0" smtClean="0">
                <a:solidFill>
                  <a:schemeClr val="tx1"/>
                </a:solidFill>
                <a:latin typeface="Gill Sans MT" panose="020B0502020104020203" pitchFamily="34" charset="0"/>
              </a:rPr>
              <a:t>. Participants need good digital skills</a:t>
            </a:r>
            <a:br>
              <a:rPr lang="en-GB" sz="2800" dirty="0" smtClean="0">
                <a:solidFill>
                  <a:schemeClr val="tx1"/>
                </a:solidFill>
                <a:latin typeface="Gill Sans MT" panose="020B0502020104020203" pitchFamily="34" charset="0"/>
              </a:rPr>
            </a:br>
            <a:r>
              <a:rPr lang="en-GB" sz="2800" dirty="0" smtClean="0">
                <a:solidFill>
                  <a:schemeClr val="tx1"/>
                </a:solidFill>
                <a:latin typeface="Gill Sans MT" panose="020B0502020104020203" pitchFamily="34" charset="0"/>
              </a:rPr>
              <a:t/>
            </a:r>
            <a:br>
              <a:rPr lang="en-GB" sz="2800" dirty="0" smtClean="0">
                <a:solidFill>
                  <a:schemeClr val="tx1"/>
                </a:solidFill>
                <a:latin typeface="Gill Sans MT" panose="020B0502020104020203" pitchFamily="34" charset="0"/>
              </a:rPr>
            </a:br>
            <a:r>
              <a:rPr lang="en-GB" sz="2800" dirty="0" smtClean="0">
                <a:solidFill>
                  <a:schemeClr val="tx1"/>
                </a:solidFill>
                <a:latin typeface="Gill Sans MT" panose="020B0502020104020203" pitchFamily="34" charset="0"/>
              </a:rPr>
              <a:t>6. </a:t>
            </a:r>
            <a:r>
              <a:rPr lang="en-GB" sz="2800" dirty="0">
                <a:solidFill>
                  <a:schemeClr val="tx1"/>
                </a:solidFill>
                <a:latin typeface="Gill Sans MT" panose="020B0502020104020203" pitchFamily="34" charset="0"/>
              </a:rPr>
              <a:t>A</a:t>
            </a:r>
            <a:r>
              <a:rPr lang="en-GB" sz="2800" dirty="0" smtClean="0">
                <a:solidFill>
                  <a:schemeClr val="tx1"/>
                </a:solidFill>
                <a:latin typeface="Gill Sans MT" panose="020B0502020104020203" pitchFamily="34" charset="0"/>
              </a:rPr>
              <a:t> rationale for “why this way?” is needed</a:t>
            </a:r>
            <a:br>
              <a:rPr lang="en-GB" sz="2800" dirty="0" smtClean="0">
                <a:solidFill>
                  <a:schemeClr val="tx1"/>
                </a:solidFill>
                <a:latin typeface="Gill Sans MT" panose="020B0502020104020203" pitchFamily="34" charset="0"/>
              </a:rPr>
            </a:br>
            <a:r>
              <a:rPr lang="en-GB" sz="2800" dirty="0" smtClean="0">
                <a:solidFill>
                  <a:schemeClr val="tx1"/>
                </a:solidFill>
                <a:latin typeface="Gill Sans MT" panose="020B0502020104020203" pitchFamily="34" charset="0"/>
              </a:rPr>
              <a:t/>
            </a:r>
            <a:br>
              <a:rPr lang="en-GB" sz="2800" dirty="0" smtClean="0">
                <a:solidFill>
                  <a:schemeClr val="tx1"/>
                </a:solidFill>
                <a:latin typeface="Gill Sans MT" panose="020B0502020104020203" pitchFamily="34" charset="0"/>
              </a:rPr>
            </a:br>
            <a:r>
              <a:rPr lang="en-GB" sz="2800" dirty="0" smtClean="0">
                <a:solidFill>
                  <a:schemeClr val="tx1"/>
                </a:solidFill>
                <a:latin typeface="Gill Sans MT" panose="020B0502020104020203" pitchFamily="34" charset="0"/>
              </a:rPr>
              <a:t>7. Quality of online materials important.</a:t>
            </a:r>
            <a:r>
              <a:rPr lang="en-GB" sz="2800" dirty="0">
                <a:solidFill>
                  <a:schemeClr val="tx1"/>
                </a:solidFill>
                <a:latin typeface="Gill Sans MT" panose="020B0502020104020203" pitchFamily="34" charset="0"/>
              </a:rPr>
              <a:t/>
            </a:r>
            <a:br>
              <a:rPr lang="en-GB" sz="2800" dirty="0">
                <a:solidFill>
                  <a:schemeClr val="tx1"/>
                </a:solidFill>
                <a:latin typeface="Gill Sans MT" panose="020B0502020104020203" pitchFamily="34" charset="0"/>
              </a:rPr>
            </a:br>
            <a:endParaRPr lang="en-GB" sz="2800" dirty="0">
              <a:solidFill>
                <a:schemeClr val="tx1"/>
              </a:solidFill>
              <a:latin typeface="Gill Sans MT" panose="020B0502020104020203" pitchFamily="34" charset="0"/>
            </a:endParaRPr>
          </a:p>
        </p:txBody>
      </p:sp>
      <p:sp>
        <p:nvSpPr>
          <p:cNvPr id="4" name="Text Placeholder 3"/>
          <p:cNvSpPr>
            <a:spLocks noGrp="1"/>
          </p:cNvSpPr>
          <p:nvPr>
            <p:ph type="body" sz="quarter" idx="17"/>
          </p:nvPr>
        </p:nvSpPr>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pic>
        <p:nvPicPr>
          <p:cNvPr id="6" name="Picture 5"/>
          <p:cNvPicPr/>
          <p:nvPr/>
        </p:nvPicPr>
        <p:blipFill>
          <a:blip r:embed="rId3">
            <a:clrChange>
              <a:clrFrom>
                <a:srgbClr val="FCFCFF"/>
              </a:clrFrom>
              <a:clrTo>
                <a:srgbClr val="FCFCFF">
                  <a:alpha val="0"/>
                </a:srgbClr>
              </a:clrTo>
            </a:clrChange>
          </a:blip>
          <a:stretch>
            <a:fillRect/>
          </a:stretch>
        </p:blipFill>
        <p:spPr>
          <a:xfrm>
            <a:off x="760946" y="5724284"/>
            <a:ext cx="2059738" cy="513005"/>
          </a:xfrm>
          <a:prstGeom prst="rect">
            <a:avLst/>
          </a:prstGeom>
        </p:spPr>
      </p:pic>
    </p:spTree>
    <p:extLst>
      <p:ext uri="{BB962C8B-B14F-4D97-AF65-F5344CB8AC3E}">
        <p14:creationId xmlns:p14="http://schemas.microsoft.com/office/powerpoint/2010/main" val="1332102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7369" y="268703"/>
            <a:ext cx="7746638" cy="670607"/>
          </a:xfrm>
        </p:spPr>
        <p:txBody>
          <a:bodyPr/>
          <a:lstStyle/>
          <a:p>
            <a:r>
              <a:rPr lang="en-GB" sz="2800" b="1" dirty="0"/>
              <a:t>K</a:t>
            </a:r>
            <a:r>
              <a:rPr lang="en-GB" sz="2800" b="1" dirty="0" smtClean="0"/>
              <a:t>ey questions: discuss in groups </a:t>
            </a:r>
            <a:endParaRPr lang="en-GB" sz="2800" b="1" dirty="0"/>
          </a:p>
        </p:txBody>
      </p:sp>
      <p:sp>
        <p:nvSpPr>
          <p:cNvPr id="3" name="Text Placeholder 2"/>
          <p:cNvSpPr>
            <a:spLocks noGrp="1"/>
          </p:cNvSpPr>
          <p:nvPr>
            <p:ph type="body" sz="quarter" idx="17"/>
          </p:nvPr>
        </p:nvSpPr>
        <p:spPr/>
        <p:txBody>
          <a:bodyPr/>
          <a:lstStyle/>
          <a:p>
            <a:r>
              <a:rPr lang="en-GB" dirty="0">
                <a:latin typeface="Gill Sans MT" pitchFamily="34" charset="0"/>
              </a:rPr>
              <a:t>School and Universities Partnerships For Peer Communities of Learning SUP4PCL</a:t>
            </a:r>
            <a:endParaRPr lang="en-GB" dirty="0"/>
          </a:p>
        </p:txBody>
      </p:sp>
      <p:sp>
        <p:nvSpPr>
          <p:cNvPr id="5" name="Subtitle 4"/>
          <p:cNvSpPr>
            <a:spLocks noGrp="1"/>
          </p:cNvSpPr>
          <p:nvPr>
            <p:ph type="subTitle" idx="1"/>
          </p:nvPr>
        </p:nvSpPr>
        <p:spPr>
          <a:xfrm>
            <a:off x="567369" y="1222430"/>
            <a:ext cx="7746638" cy="4038216"/>
          </a:xfrm>
        </p:spPr>
        <p:txBody>
          <a:bodyPr>
            <a:noAutofit/>
          </a:bodyPr>
          <a:lstStyle/>
          <a:p>
            <a:r>
              <a:rPr lang="en-GB" sz="2000" i="1" dirty="0" smtClean="0"/>
              <a:t>1. What are the levels of </a:t>
            </a:r>
            <a:r>
              <a:rPr lang="en-GB" sz="2000" i="1" dirty="0"/>
              <a:t>d</a:t>
            </a:r>
            <a:r>
              <a:rPr lang="en-GB" sz="2000" i="1" dirty="0" smtClean="0"/>
              <a:t>igital literacy of teachers in partner schools? </a:t>
            </a:r>
          </a:p>
          <a:p>
            <a:r>
              <a:rPr lang="en-GB" sz="2000" i="1" dirty="0" smtClean="0"/>
              <a:t>2. Which of the topics do we think are likely to be most needed?</a:t>
            </a:r>
          </a:p>
          <a:p>
            <a:r>
              <a:rPr lang="en-GB" sz="2000" i="1" dirty="0" smtClean="0"/>
              <a:t>3. What assumptions can we make about teachers’ familiarity with any model which involves online, blended or independent learning? </a:t>
            </a:r>
          </a:p>
          <a:p>
            <a:r>
              <a:rPr lang="en-GB" sz="2000" i="1" dirty="0" smtClean="0"/>
              <a:t>4. What assumptions must we not make?</a:t>
            </a:r>
          </a:p>
          <a:p>
            <a:r>
              <a:rPr lang="en-GB" sz="2000" i="1" dirty="0" smtClean="0"/>
              <a:t>5. What would put teachers off engaging with the materials?</a:t>
            </a:r>
          </a:p>
          <a:p>
            <a:r>
              <a:rPr lang="en-GB" sz="2000" i="1" dirty="0" smtClean="0"/>
              <a:t>6. What are the cultural sensitivities and language considerations we must take account of?</a:t>
            </a:r>
            <a:r>
              <a:rPr lang="en-GB" sz="2400" i="1" dirty="0" smtClean="0"/>
              <a:t> </a:t>
            </a:r>
          </a:p>
          <a:p>
            <a:r>
              <a:rPr lang="en-GB" sz="2400" i="1" dirty="0" smtClean="0"/>
              <a:t>7.Are there any other issues we need to consider not raised already?</a:t>
            </a:r>
          </a:p>
          <a:p>
            <a:endParaRPr lang="en-GB" sz="2400" i="1" dirty="0"/>
          </a:p>
        </p:txBody>
      </p:sp>
      <p:pic>
        <p:nvPicPr>
          <p:cNvPr id="6" name="Picture 5"/>
          <p:cNvPicPr/>
          <p:nvPr/>
        </p:nvPicPr>
        <p:blipFill>
          <a:blip r:embed="rId3">
            <a:clrChange>
              <a:clrFrom>
                <a:srgbClr val="FCFCFF"/>
              </a:clrFrom>
              <a:clrTo>
                <a:srgbClr val="FCFCFF">
                  <a:alpha val="0"/>
                </a:srgbClr>
              </a:clrTo>
            </a:clrChange>
          </a:blip>
          <a:stretch>
            <a:fillRect/>
          </a:stretch>
        </p:blipFill>
        <p:spPr>
          <a:xfrm>
            <a:off x="6845111" y="5724284"/>
            <a:ext cx="2059738" cy="513005"/>
          </a:xfrm>
          <a:prstGeom prst="rect">
            <a:avLst/>
          </a:prstGeom>
        </p:spPr>
      </p:pic>
    </p:spTree>
    <p:extLst>
      <p:ext uri="{BB962C8B-B14F-4D97-AF65-F5344CB8AC3E}">
        <p14:creationId xmlns:p14="http://schemas.microsoft.com/office/powerpoint/2010/main" val="1370276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488" y="550056"/>
            <a:ext cx="8112398" cy="5062953"/>
          </a:xfrm>
        </p:spPr>
        <p:txBody>
          <a:bodyPr/>
          <a:lstStyle/>
          <a:p>
            <a:r>
              <a:rPr lang="en-GB" sz="2800" b="1" dirty="0" smtClean="0">
                <a:solidFill>
                  <a:schemeClr val="tx1"/>
                </a:solidFill>
                <a:latin typeface="Gill Sans MT" panose="020B0502020104020203" pitchFamily="34" charset="0"/>
              </a:rPr>
              <a:t>Next Steps and proposed timings:</a:t>
            </a:r>
            <a:br>
              <a:rPr lang="en-GB" sz="2800" b="1" dirty="0" smtClean="0">
                <a:solidFill>
                  <a:schemeClr val="tx1"/>
                </a:solidFill>
                <a:latin typeface="Gill Sans MT" panose="020B0502020104020203" pitchFamily="34" charset="0"/>
              </a:rPr>
            </a:br>
            <a:r>
              <a:rPr lang="en-GB" sz="2800" b="1" dirty="0" smtClean="0">
                <a:solidFill>
                  <a:schemeClr val="tx1"/>
                </a:solidFill>
                <a:latin typeface="Gill Sans MT" panose="020B0502020104020203" pitchFamily="34" charset="0"/>
              </a:rPr>
              <a:t/>
            </a:r>
            <a:br>
              <a:rPr lang="en-GB" sz="2800" b="1" dirty="0" smtClean="0">
                <a:solidFill>
                  <a:schemeClr val="tx1"/>
                </a:solidFill>
                <a:latin typeface="Gill Sans MT" panose="020B0502020104020203" pitchFamily="34" charset="0"/>
              </a:rPr>
            </a:br>
            <a:r>
              <a:rPr lang="en-GB" sz="2400" dirty="0" smtClean="0">
                <a:solidFill>
                  <a:schemeClr val="tx1"/>
                </a:solidFill>
                <a:latin typeface="Gill Sans MT" panose="020B0502020104020203" pitchFamily="34" charset="0"/>
              </a:rPr>
              <a:t>1. EU Universities agree which topic area to focus on: </a:t>
            </a:r>
            <a:r>
              <a:rPr lang="en-GB" sz="2400" dirty="0" smtClean="0">
                <a:latin typeface="Gill Sans MT" panose="020B0502020104020203" pitchFamily="34" charset="0"/>
              </a:rPr>
              <a:t>end July 17</a:t>
            </a:r>
            <a:br>
              <a:rPr lang="en-GB" sz="2400" dirty="0" smtClean="0">
                <a:latin typeface="Gill Sans MT" panose="020B0502020104020203" pitchFamily="34" charset="0"/>
              </a:rPr>
            </a:br>
            <a:r>
              <a:rPr lang="en-GB" sz="2400" dirty="0" smtClean="0">
                <a:solidFill>
                  <a:schemeClr val="tx1"/>
                </a:solidFill>
                <a:latin typeface="Gill Sans MT" panose="020B0502020104020203" pitchFamily="34" charset="0"/>
              </a:rPr>
              <a:t>2. Egyptian Universities inform of outcomes of Needs Analysis of schools:</a:t>
            </a:r>
            <a:r>
              <a:rPr lang="en-GB" sz="2400" dirty="0" smtClean="0">
                <a:latin typeface="Gill Sans MT" panose="020B0502020104020203" pitchFamily="34" charset="0"/>
              </a:rPr>
              <a:t> end July 17?</a:t>
            </a:r>
            <a:r>
              <a:rPr lang="en-GB" sz="2400" dirty="0" smtClean="0">
                <a:solidFill>
                  <a:schemeClr val="tx1"/>
                </a:solidFill>
                <a:latin typeface="Gill Sans MT" panose="020B0502020104020203" pitchFamily="34" charset="0"/>
              </a:rPr>
              <a:t/>
            </a:r>
            <a:br>
              <a:rPr lang="en-GB" sz="2400" dirty="0" smtClean="0">
                <a:solidFill>
                  <a:schemeClr val="tx1"/>
                </a:solidFill>
                <a:latin typeface="Gill Sans MT" panose="020B0502020104020203" pitchFamily="34" charset="0"/>
              </a:rPr>
            </a:br>
            <a:r>
              <a:rPr lang="en-GB" sz="2400" dirty="0" smtClean="0">
                <a:solidFill>
                  <a:schemeClr val="tx1"/>
                </a:solidFill>
                <a:latin typeface="Gill Sans MT" panose="020B0502020104020203" pitchFamily="34" charset="0"/>
              </a:rPr>
              <a:t>3. EU Universities take account of above and feedback from today to design further development plan to work on for next visits for materials (content, structure, mode of delivery):  </a:t>
            </a:r>
            <a:r>
              <a:rPr lang="en-GB" sz="2400" dirty="0" smtClean="0">
                <a:latin typeface="Gill Sans MT" panose="020B0502020104020203" pitchFamily="34" charset="0"/>
              </a:rPr>
              <a:t>end</a:t>
            </a:r>
            <a:r>
              <a:rPr lang="en-GB" sz="2400" dirty="0" smtClean="0">
                <a:solidFill>
                  <a:schemeClr val="tx1"/>
                </a:solidFill>
                <a:latin typeface="Gill Sans MT" panose="020B0502020104020203" pitchFamily="34" charset="0"/>
              </a:rPr>
              <a:t> </a:t>
            </a:r>
            <a:r>
              <a:rPr lang="en-GB" sz="2400" dirty="0" smtClean="0">
                <a:latin typeface="Gill Sans MT" panose="020B0502020104020203" pitchFamily="34" charset="0"/>
              </a:rPr>
              <a:t>September 17</a:t>
            </a:r>
            <a:br>
              <a:rPr lang="en-GB" sz="2400" dirty="0" smtClean="0">
                <a:latin typeface="Gill Sans MT" panose="020B0502020104020203" pitchFamily="34" charset="0"/>
              </a:rPr>
            </a:br>
            <a:r>
              <a:rPr lang="en-GB" sz="2400" dirty="0" smtClean="0">
                <a:solidFill>
                  <a:schemeClr val="tx1"/>
                </a:solidFill>
                <a:latin typeface="Gill Sans MT" panose="020B0502020104020203" pitchFamily="34" charset="0"/>
              </a:rPr>
              <a:t>4. Visits in October/November to design materials with Egyptian Universities</a:t>
            </a:r>
            <a:endParaRPr lang="en-GB" sz="2400" dirty="0">
              <a:solidFill>
                <a:schemeClr val="tx1"/>
              </a:solidFill>
              <a:latin typeface="Gill Sans MT" panose="020B0502020104020203" pitchFamily="34" charset="0"/>
            </a:endParaRPr>
          </a:p>
        </p:txBody>
      </p:sp>
      <p:sp>
        <p:nvSpPr>
          <p:cNvPr id="4" name="Text Placeholder 3"/>
          <p:cNvSpPr>
            <a:spLocks noGrp="1"/>
          </p:cNvSpPr>
          <p:nvPr>
            <p:ph type="body" sz="quarter" idx="17"/>
          </p:nvPr>
        </p:nvSpPr>
        <p:spPr>
          <a:xfrm>
            <a:off x="2055401" y="6237289"/>
            <a:ext cx="6849448" cy="334384"/>
          </a:xfrm>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pic>
        <p:nvPicPr>
          <p:cNvPr id="7" name="Picture 6"/>
          <p:cNvPicPr/>
          <p:nvPr/>
        </p:nvPicPr>
        <p:blipFill>
          <a:blip r:embed="rId3">
            <a:clrChange>
              <a:clrFrom>
                <a:srgbClr val="FCFCFF"/>
              </a:clrFrom>
              <a:clrTo>
                <a:srgbClr val="FCFCFF">
                  <a:alpha val="0"/>
                </a:srgbClr>
              </a:clrTo>
            </a:clrChange>
          </a:blip>
          <a:stretch>
            <a:fillRect/>
          </a:stretch>
        </p:blipFill>
        <p:spPr>
          <a:xfrm>
            <a:off x="6845111" y="5467781"/>
            <a:ext cx="2059738" cy="513005"/>
          </a:xfrm>
          <a:prstGeom prst="rect">
            <a:avLst/>
          </a:prstGeom>
        </p:spPr>
      </p:pic>
    </p:spTree>
    <p:extLst>
      <p:ext uri="{BB962C8B-B14F-4D97-AF65-F5344CB8AC3E}">
        <p14:creationId xmlns:p14="http://schemas.microsoft.com/office/powerpoint/2010/main" val="3755144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Any further questions???</a:t>
            </a:r>
            <a:endParaRPr lang="en-GB" dirty="0"/>
          </a:p>
        </p:txBody>
      </p:sp>
      <p:pic>
        <p:nvPicPr>
          <p:cNvPr id="7" name="Picture 6"/>
          <p:cNvPicPr/>
          <p:nvPr/>
        </p:nvPicPr>
        <p:blipFill>
          <a:blip r:embed="rId3">
            <a:clrChange>
              <a:clrFrom>
                <a:srgbClr val="FCFCFF"/>
              </a:clrFrom>
              <a:clrTo>
                <a:srgbClr val="FCFCFF">
                  <a:alpha val="0"/>
                </a:srgbClr>
              </a:clrTo>
            </a:clrChange>
          </a:blip>
          <a:stretch>
            <a:fillRect/>
          </a:stretch>
        </p:blipFill>
        <p:spPr>
          <a:xfrm>
            <a:off x="6845111" y="5467781"/>
            <a:ext cx="2059738" cy="513005"/>
          </a:xfrm>
          <a:prstGeom prst="rect">
            <a:avLst/>
          </a:prstGeom>
        </p:spPr>
      </p:pic>
      <p:sp>
        <p:nvSpPr>
          <p:cNvPr id="8" name="Text Placeholder 3"/>
          <p:cNvSpPr>
            <a:spLocks noGrp="1"/>
          </p:cNvSpPr>
          <p:nvPr>
            <p:ph type="body" sz="quarter" idx="17"/>
          </p:nvPr>
        </p:nvSpPr>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spTree>
    <p:extLst>
      <p:ext uri="{BB962C8B-B14F-4D97-AF65-F5344CB8AC3E}">
        <p14:creationId xmlns:p14="http://schemas.microsoft.com/office/powerpoint/2010/main" val="1894283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488" y="550056"/>
            <a:ext cx="7845112" cy="5008915"/>
          </a:xfrm>
        </p:spPr>
        <p:txBody>
          <a:bodyPr/>
          <a:lstStyle/>
          <a:p>
            <a:r>
              <a:rPr lang="en-GB" sz="3600" b="1" dirty="0" smtClean="0">
                <a:latin typeface="Gill Sans MT" pitchFamily="34" charset="0"/>
              </a:rPr>
              <a:t>Vision and Principles</a:t>
            </a:r>
            <a:br>
              <a:rPr lang="en-GB" sz="3600" b="1" dirty="0" smtClean="0">
                <a:latin typeface="Gill Sans MT" pitchFamily="34" charset="0"/>
              </a:rPr>
            </a:br>
            <a:r>
              <a:rPr lang="en-GB" sz="3600" b="1" dirty="0" smtClean="0">
                <a:latin typeface="Gill Sans MT" pitchFamily="34" charset="0"/>
              </a:rPr>
              <a:t>Topics</a:t>
            </a:r>
            <a:br>
              <a:rPr lang="en-GB" sz="3600" b="1" dirty="0" smtClean="0">
                <a:latin typeface="Gill Sans MT" pitchFamily="34" charset="0"/>
              </a:rPr>
            </a:br>
            <a:r>
              <a:rPr lang="en-GB" sz="3600" b="1" dirty="0" smtClean="0">
                <a:latin typeface="Gill Sans MT" pitchFamily="34" charset="0"/>
              </a:rPr>
              <a:t>Audit of European universities’ expertise </a:t>
            </a:r>
            <a:br>
              <a:rPr lang="en-GB" sz="3600" b="1" dirty="0" smtClean="0">
                <a:latin typeface="Gill Sans MT" pitchFamily="34" charset="0"/>
              </a:rPr>
            </a:br>
            <a:r>
              <a:rPr lang="en-GB" sz="3600" b="1" dirty="0" smtClean="0">
                <a:latin typeface="Gill Sans MT" pitchFamily="34" charset="0"/>
              </a:rPr>
              <a:t>Examples of our current relevant expertise </a:t>
            </a:r>
            <a:br>
              <a:rPr lang="en-GB" sz="3600" b="1" dirty="0" smtClean="0">
                <a:latin typeface="Gill Sans MT" pitchFamily="34" charset="0"/>
              </a:rPr>
            </a:br>
            <a:r>
              <a:rPr lang="en-GB" sz="3600" b="1" dirty="0" smtClean="0">
                <a:latin typeface="Gill Sans MT" pitchFamily="34" charset="0"/>
              </a:rPr>
              <a:t>Models of producing materials</a:t>
            </a:r>
            <a:br>
              <a:rPr lang="en-GB" sz="3600" b="1" dirty="0" smtClean="0">
                <a:latin typeface="Gill Sans MT" pitchFamily="34" charset="0"/>
              </a:rPr>
            </a:br>
            <a:r>
              <a:rPr lang="en-GB" sz="3600" b="1" dirty="0" smtClean="0">
                <a:latin typeface="Gill Sans MT" pitchFamily="34" charset="0"/>
              </a:rPr>
              <a:t>Key Questions</a:t>
            </a:r>
            <a:br>
              <a:rPr lang="en-GB" sz="3600" b="1" dirty="0" smtClean="0">
                <a:latin typeface="Gill Sans MT" pitchFamily="34" charset="0"/>
              </a:rPr>
            </a:br>
            <a:r>
              <a:rPr lang="en-GB" sz="3600" b="1" dirty="0" smtClean="0">
                <a:latin typeface="Gill Sans MT" pitchFamily="34" charset="0"/>
              </a:rPr>
              <a:t>Next steps and timings</a:t>
            </a:r>
            <a:br>
              <a:rPr lang="en-GB" sz="3600" b="1" dirty="0" smtClean="0">
                <a:latin typeface="Gill Sans MT" pitchFamily="34" charset="0"/>
              </a:rPr>
            </a:br>
            <a:endParaRPr lang="en-GB" sz="3600" b="1" dirty="0">
              <a:latin typeface="Gill Sans MT" pitchFamily="34" charset="0"/>
            </a:endParaRPr>
          </a:p>
        </p:txBody>
      </p:sp>
      <p:sp>
        <p:nvSpPr>
          <p:cNvPr id="3" name="Text Placeholder 2"/>
          <p:cNvSpPr>
            <a:spLocks noGrp="1"/>
          </p:cNvSpPr>
          <p:nvPr>
            <p:ph type="body" sz="quarter" idx="17"/>
          </p:nvPr>
        </p:nvSpPr>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pic>
        <p:nvPicPr>
          <p:cNvPr id="4" name="Picture 3"/>
          <p:cNvPicPr/>
          <p:nvPr/>
        </p:nvPicPr>
        <p:blipFill>
          <a:blip r:embed="rId3">
            <a:clrChange>
              <a:clrFrom>
                <a:srgbClr val="FCFCFF"/>
              </a:clrFrom>
              <a:clrTo>
                <a:srgbClr val="FCFCFF">
                  <a:alpha val="0"/>
                </a:srgbClr>
              </a:clrTo>
            </a:clrChange>
          </a:blip>
          <a:stretch>
            <a:fillRect/>
          </a:stretch>
        </p:blipFill>
        <p:spPr>
          <a:xfrm>
            <a:off x="528717" y="5558971"/>
            <a:ext cx="2059738" cy="513005"/>
          </a:xfrm>
          <a:prstGeom prst="rect">
            <a:avLst/>
          </a:prstGeom>
        </p:spPr>
      </p:pic>
    </p:spTree>
    <p:extLst>
      <p:ext uri="{BB962C8B-B14F-4D97-AF65-F5344CB8AC3E}">
        <p14:creationId xmlns:p14="http://schemas.microsoft.com/office/powerpoint/2010/main" val="3344776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9905" y="185988"/>
            <a:ext cx="8439607" cy="728138"/>
          </a:xfrm>
        </p:spPr>
        <p:txBody>
          <a:bodyPr/>
          <a:lstStyle/>
          <a:p>
            <a:r>
              <a:rPr lang="en-GB" b="1" dirty="0" smtClean="0">
                <a:solidFill>
                  <a:schemeClr val="tx1"/>
                </a:solidFill>
                <a:latin typeface="Gill Sans MT" panose="020B0502020104020203" pitchFamily="34" charset="0"/>
              </a:rPr>
              <a:t>Vision/Principles </a:t>
            </a:r>
            <a:endParaRPr lang="en-GB" b="1" dirty="0">
              <a:solidFill>
                <a:schemeClr val="tx1"/>
              </a:solidFill>
              <a:latin typeface="Gill Sans MT" panose="020B0502020104020203" pitchFamily="34" charset="0"/>
            </a:endParaRPr>
          </a:p>
        </p:txBody>
      </p:sp>
      <p:sp>
        <p:nvSpPr>
          <p:cNvPr id="4" name="Text Placeholder 3"/>
          <p:cNvSpPr>
            <a:spLocks noGrp="1"/>
          </p:cNvSpPr>
          <p:nvPr>
            <p:ph type="body" sz="quarter" idx="17"/>
          </p:nvPr>
        </p:nvSpPr>
        <p:spPr/>
        <p:txBody>
          <a:bodyPr/>
          <a:lstStyle/>
          <a:p>
            <a:r>
              <a:rPr lang="en-GB" dirty="0" smtClean="0"/>
              <a:t> </a:t>
            </a:r>
            <a:r>
              <a:rPr lang="en-GB" dirty="0" smtClean="0">
                <a:latin typeface="Gill Sans MT" pitchFamily="34" charset="0"/>
              </a:rPr>
              <a:t>School and Universities Partnerships For Peer Communities of Learning SUP4PCL</a:t>
            </a:r>
            <a:endParaRPr lang="en-GB" dirty="0">
              <a:latin typeface="Gill Sans MT" pitchFamily="34" charset="0"/>
            </a:endParaRPr>
          </a:p>
        </p:txBody>
      </p:sp>
      <p:sp>
        <p:nvSpPr>
          <p:cNvPr id="6" name="TextBox 5"/>
          <p:cNvSpPr txBox="1"/>
          <p:nvPr/>
        </p:nvSpPr>
        <p:spPr>
          <a:xfrm>
            <a:off x="359905" y="913899"/>
            <a:ext cx="8333930" cy="4524315"/>
          </a:xfrm>
          <a:prstGeom prst="rect">
            <a:avLst/>
          </a:prstGeom>
          <a:noFill/>
          <a:ln w="57150">
            <a:noFill/>
          </a:ln>
        </p:spPr>
        <p:txBody>
          <a:bodyPr wrap="square" rtlCol="0">
            <a:spAutoFit/>
          </a:bodyPr>
          <a:lstStyle/>
          <a:p>
            <a:r>
              <a:rPr lang="en-GB" sz="2400" dirty="0" smtClean="0"/>
              <a:t>Materials will:</a:t>
            </a:r>
          </a:p>
          <a:p>
            <a:pPr marL="342900" indent="-342900">
              <a:buFont typeface="Arial" pitchFamily="34" charset="0"/>
              <a:buChar char="•"/>
            </a:pPr>
            <a:r>
              <a:rPr lang="en-GB" sz="2400" dirty="0" smtClean="0"/>
              <a:t>Be able to be adapted to</a:t>
            </a:r>
            <a:r>
              <a:rPr lang="en-GB" sz="2400" dirty="0"/>
              <a:t> </a:t>
            </a:r>
            <a:r>
              <a:rPr lang="en-GB" sz="2400" dirty="0" smtClean="0"/>
              <a:t>a wide range of contexts </a:t>
            </a:r>
          </a:p>
          <a:p>
            <a:pPr marL="342900" indent="-342900">
              <a:buFont typeface="Arial" pitchFamily="34" charset="0"/>
              <a:buChar char="•"/>
            </a:pPr>
            <a:r>
              <a:rPr lang="en-GB" sz="2400" dirty="0" smtClean="0"/>
              <a:t>Be evidenced-based</a:t>
            </a:r>
          </a:p>
          <a:p>
            <a:pPr marL="342900" indent="-342900">
              <a:buFont typeface="Arial" pitchFamily="34" charset="0"/>
              <a:buChar char="•"/>
            </a:pPr>
            <a:r>
              <a:rPr lang="en-GB" sz="2400" dirty="0" smtClean="0"/>
              <a:t>Require interaction from participants (model a “learner centred” approach)</a:t>
            </a:r>
          </a:p>
          <a:p>
            <a:pPr marL="342900" indent="-342900">
              <a:buFont typeface="Arial" pitchFamily="34" charset="0"/>
              <a:buChar char="•"/>
            </a:pPr>
            <a:r>
              <a:rPr lang="en-GB" sz="2400" dirty="0" smtClean="0"/>
              <a:t>Facilitate collaborative learning and peer support</a:t>
            </a:r>
          </a:p>
          <a:p>
            <a:pPr marL="342900" indent="-342900">
              <a:buFont typeface="Arial" pitchFamily="34" charset="0"/>
              <a:buChar char="•"/>
            </a:pPr>
            <a:r>
              <a:rPr lang="en-GB" sz="2400" dirty="0" smtClean="0"/>
              <a:t>Have “core” content with </a:t>
            </a:r>
            <a:r>
              <a:rPr lang="en-GB" sz="2400" dirty="0"/>
              <a:t>f</a:t>
            </a:r>
            <a:r>
              <a:rPr lang="en-GB" sz="2400" dirty="0" smtClean="0"/>
              <a:t>ollow up activities </a:t>
            </a:r>
          </a:p>
          <a:p>
            <a:pPr marL="342900" indent="-342900">
              <a:buFont typeface="Arial" pitchFamily="34" charset="0"/>
              <a:buChar char="•"/>
            </a:pPr>
            <a:r>
              <a:rPr lang="en-GB" sz="2400" dirty="0" smtClean="0"/>
              <a:t>Enable teachers’ knowledge development</a:t>
            </a:r>
          </a:p>
          <a:p>
            <a:pPr marL="342900" indent="-342900">
              <a:buFont typeface="Arial" pitchFamily="34" charset="0"/>
              <a:buChar char="•"/>
            </a:pPr>
            <a:r>
              <a:rPr lang="en-GB" sz="2400" dirty="0" smtClean="0"/>
              <a:t>Enable the development of shared definitions  (</a:t>
            </a:r>
            <a:r>
              <a:rPr lang="en-GB" sz="2400" dirty="0" err="1" smtClean="0"/>
              <a:t>e.g</a:t>
            </a:r>
            <a:r>
              <a:rPr lang="en-GB" sz="2400" dirty="0" smtClean="0"/>
              <a:t>: “inclusion”)</a:t>
            </a:r>
          </a:p>
          <a:p>
            <a:pPr marL="342900" indent="-342900">
              <a:buFont typeface="Arial" pitchFamily="34" charset="0"/>
              <a:buChar char="•"/>
            </a:pPr>
            <a:r>
              <a:rPr lang="en-GB" sz="2400" dirty="0" smtClean="0"/>
              <a:t>Support individuals to research their practice meaningfully, to enable  changes which benefit their pupils and peers.</a:t>
            </a:r>
          </a:p>
        </p:txBody>
      </p:sp>
      <p:sp>
        <p:nvSpPr>
          <p:cNvPr id="3" name="AutoShape 2" descr="https://webmail.northampton.ac.uk/owa/attachment.ashx?id=RgAAAAAQg5RCaXhTRIU4H4HDFpRKBwAhSQaaWcvlT4v1UbQMNzcsAAAA7pcSAAAhSQaaWcvlT4v1UbQMNzcsAACsmQGOAAAJ&amp;attcnt=1&amp;attid0=BAAHAAAA&amp;attcid0=image016.jpg%4001D2A484.93817960"/>
          <p:cNvSpPr>
            <a:spLocks noChangeAspect="1" noChangeArrowheads="1"/>
          </p:cNvSpPr>
          <p:nvPr/>
        </p:nvSpPr>
        <p:spPr bwMode="auto">
          <a:xfrm>
            <a:off x="746418" y="-1256038"/>
            <a:ext cx="2962275" cy="2219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5" name="Picture 14"/>
          <p:cNvPicPr/>
          <p:nvPr/>
        </p:nvPicPr>
        <p:blipFill>
          <a:blip r:embed="rId3">
            <a:clrChange>
              <a:clrFrom>
                <a:srgbClr val="FCFCFF"/>
              </a:clrFrom>
              <a:clrTo>
                <a:srgbClr val="FCFCFF">
                  <a:alpha val="0"/>
                </a:srgbClr>
              </a:clrTo>
            </a:clrChange>
          </a:blip>
          <a:stretch>
            <a:fillRect/>
          </a:stretch>
        </p:blipFill>
        <p:spPr>
          <a:xfrm>
            <a:off x="446991" y="5497699"/>
            <a:ext cx="2059738" cy="579544"/>
          </a:xfrm>
          <a:prstGeom prst="rect">
            <a:avLst/>
          </a:prstGeom>
        </p:spPr>
      </p:pic>
    </p:spTree>
    <p:extLst>
      <p:ext uri="{BB962C8B-B14F-4D97-AF65-F5344CB8AC3E}">
        <p14:creationId xmlns:p14="http://schemas.microsoft.com/office/powerpoint/2010/main" val="2516357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865" y="212652"/>
            <a:ext cx="8439607" cy="728138"/>
          </a:xfrm>
        </p:spPr>
        <p:txBody>
          <a:bodyPr/>
          <a:lstStyle/>
          <a:p>
            <a:r>
              <a:rPr lang="en-GB" sz="3600" b="1" dirty="0" smtClean="0">
                <a:solidFill>
                  <a:schemeClr val="tx1"/>
                </a:solidFill>
                <a:latin typeface="Gill Sans MT" panose="020B0502020104020203" pitchFamily="34" charset="0"/>
              </a:rPr>
              <a:t>Materials will</a:t>
            </a:r>
            <a:r>
              <a:rPr lang="en-GB" sz="2000" b="1" dirty="0" smtClean="0">
                <a:solidFill>
                  <a:schemeClr val="tx1"/>
                </a:solidFill>
                <a:latin typeface="Gill Sans MT" panose="020B0502020104020203" pitchFamily="34" charset="0"/>
              </a:rPr>
              <a:t>…(continued)</a:t>
            </a:r>
            <a:endParaRPr lang="en-GB" sz="2000" b="1" dirty="0">
              <a:solidFill>
                <a:schemeClr val="tx1"/>
              </a:solidFill>
              <a:latin typeface="Gill Sans MT" panose="020B0502020104020203" pitchFamily="34" charset="0"/>
            </a:endParaRPr>
          </a:p>
        </p:txBody>
      </p:sp>
      <p:sp>
        <p:nvSpPr>
          <p:cNvPr id="4" name="Text Placeholder 3"/>
          <p:cNvSpPr>
            <a:spLocks noGrp="1"/>
          </p:cNvSpPr>
          <p:nvPr>
            <p:ph type="body" sz="quarter" idx="17"/>
          </p:nvPr>
        </p:nvSpPr>
        <p:spPr>
          <a:xfrm>
            <a:off x="2294552" y="6404481"/>
            <a:ext cx="6849448" cy="334384"/>
          </a:xfrm>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sp>
        <p:nvSpPr>
          <p:cNvPr id="7" name="Rectangle 6"/>
          <p:cNvSpPr/>
          <p:nvPr/>
        </p:nvSpPr>
        <p:spPr>
          <a:xfrm>
            <a:off x="420865" y="1255924"/>
            <a:ext cx="8046719" cy="3785652"/>
          </a:xfrm>
          <a:prstGeom prst="rect">
            <a:avLst/>
          </a:prstGeom>
        </p:spPr>
        <p:txBody>
          <a:bodyPr wrap="square">
            <a:spAutoFit/>
          </a:bodyPr>
          <a:lstStyle/>
          <a:p>
            <a:pPr marL="342900" indent="-342900">
              <a:buFont typeface="Arial" pitchFamily="34" charset="0"/>
              <a:buChar char="•"/>
            </a:pPr>
            <a:r>
              <a:rPr lang="en-GB" sz="2400" dirty="0"/>
              <a:t>Include a range of </a:t>
            </a:r>
            <a:r>
              <a:rPr lang="en-GB" sz="2400" dirty="0" smtClean="0"/>
              <a:t>resources  </a:t>
            </a:r>
            <a:r>
              <a:rPr lang="en-GB" sz="2400" dirty="0"/>
              <a:t>and encourage testing out in /application to practice</a:t>
            </a:r>
          </a:p>
          <a:p>
            <a:pPr marL="342900" indent="-342900">
              <a:buFont typeface="Arial" pitchFamily="34" charset="0"/>
              <a:buChar char="•"/>
            </a:pPr>
            <a:r>
              <a:rPr lang="en-GB" sz="2400" dirty="0" smtClean="0"/>
              <a:t>Use </a:t>
            </a:r>
            <a:r>
              <a:rPr lang="en-GB" sz="2400" dirty="0"/>
              <a:t>an “Active Blended Learning” </a:t>
            </a:r>
            <a:r>
              <a:rPr lang="en-GB" sz="2400" dirty="0" smtClean="0"/>
              <a:t>approach?</a:t>
            </a:r>
            <a:endParaRPr lang="en-GB" sz="2400" dirty="0"/>
          </a:p>
          <a:p>
            <a:pPr marL="342900" indent="-342900">
              <a:buFont typeface="Arial" pitchFamily="34" charset="0"/>
              <a:buChar char="•"/>
            </a:pPr>
            <a:r>
              <a:rPr lang="en-GB" sz="2400" dirty="0" smtClean="0"/>
              <a:t>Take account of European </a:t>
            </a:r>
            <a:r>
              <a:rPr lang="en-GB" sz="2400" dirty="0"/>
              <a:t>and Egyptian partners’ </a:t>
            </a:r>
            <a:r>
              <a:rPr lang="en-GB" sz="2400" dirty="0" smtClean="0"/>
              <a:t>collective experiences</a:t>
            </a:r>
            <a:endParaRPr lang="en-GB" sz="2400" dirty="0"/>
          </a:p>
          <a:p>
            <a:pPr marL="342900" indent="-342900">
              <a:buFont typeface="Arial" pitchFamily="34" charset="0"/>
              <a:buChar char="•"/>
            </a:pPr>
            <a:r>
              <a:rPr lang="en-GB" sz="2400" dirty="0"/>
              <a:t>Be informed </a:t>
            </a:r>
            <a:r>
              <a:rPr lang="en-GB" sz="2400" dirty="0" smtClean="0"/>
              <a:t>by </a:t>
            </a:r>
            <a:r>
              <a:rPr lang="en-GB" sz="2400" dirty="0"/>
              <a:t>notions of “best practice” (and </a:t>
            </a:r>
            <a:r>
              <a:rPr lang="en-GB" sz="2400" dirty="0" smtClean="0"/>
              <a:t>enable </a:t>
            </a:r>
            <a:r>
              <a:rPr lang="en-GB" sz="2400" dirty="0"/>
              <a:t>teachers to critique those)</a:t>
            </a:r>
          </a:p>
          <a:p>
            <a:pPr marL="342900" indent="-342900">
              <a:buFont typeface="Arial" pitchFamily="34" charset="0"/>
              <a:buChar char="•"/>
            </a:pPr>
            <a:r>
              <a:rPr lang="en-GB" sz="2400" dirty="0"/>
              <a:t>Be sensitive to the cultural differences and practical </a:t>
            </a:r>
            <a:r>
              <a:rPr lang="en-GB" sz="2400" dirty="0" smtClean="0"/>
              <a:t>constraints</a:t>
            </a:r>
            <a:endParaRPr lang="en-GB" sz="2400" dirty="0"/>
          </a:p>
          <a:p>
            <a:pPr marL="342900" indent="-342900">
              <a:buFont typeface="Arial" pitchFamily="34" charset="0"/>
              <a:buChar char="•"/>
            </a:pPr>
            <a:r>
              <a:rPr lang="en-GB" sz="2400" dirty="0"/>
              <a:t>Be accessible and </a:t>
            </a:r>
            <a:r>
              <a:rPr lang="en-GB" sz="2400" dirty="0" smtClean="0"/>
              <a:t>structured. </a:t>
            </a:r>
            <a:endParaRPr lang="en-GB" sz="2400" dirty="0"/>
          </a:p>
        </p:txBody>
      </p:sp>
      <p:pic>
        <p:nvPicPr>
          <p:cNvPr id="8" name="Picture 7"/>
          <p:cNvPicPr/>
          <p:nvPr/>
        </p:nvPicPr>
        <p:blipFill>
          <a:blip r:embed="rId3">
            <a:clrChange>
              <a:clrFrom>
                <a:srgbClr val="FCFCFF"/>
              </a:clrFrom>
              <a:clrTo>
                <a:srgbClr val="FCFCFF">
                  <a:alpha val="0"/>
                </a:srgbClr>
              </a:clrTo>
            </a:clrChange>
          </a:blip>
          <a:stretch>
            <a:fillRect/>
          </a:stretch>
        </p:blipFill>
        <p:spPr>
          <a:xfrm>
            <a:off x="1668200" y="6058668"/>
            <a:ext cx="2059738" cy="513005"/>
          </a:xfrm>
          <a:prstGeom prst="rect">
            <a:avLst/>
          </a:prstGeom>
        </p:spPr>
      </p:pic>
    </p:spTree>
    <p:extLst>
      <p:ext uri="{BB962C8B-B14F-4D97-AF65-F5344CB8AC3E}">
        <p14:creationId xmlns:p14="http://schemas.microsoft.com/office/powerpoint/2010/main" val="3539403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9905" y="550057"/>
            <a:ext cx="8439607" cy="4795666"/>
          </a:xfrm>
        </p:spPr>
        <p:txBody>
          <a:bodyPr/>
          <a:lstStyle/>
          <a:p>
            <a:r>
              <a:rPr lang="en-GB" b="1" dirty="0" smtClean="0">
                <a:solidFill>
                  <a:schemeClr val="tx1"/>
                </a:solidFill>
                <a:latin typeface="Gill Sans MT" pitchFamily="34" charset="0"/>
              </a:rPr>
              <a:t>Suggested Topics</a:t>
            </a:r>
            <a:r>
              <a:rPr lang="en-GB" b="1" dirty="0">
                <a:solidFill>
                  <a:schemeClr val="tx1"/>
                </a:solidFill>
              </a:rPr>
              <a:t>: </a:t>
            </a:r>
            <a:r>
              <a:rPr lang="en-GB" dirty="0" smtClean="0">
                <a:solidFill>
                  <a:schemeClr val="tx1"/>
                </a:solidFill>
              </a:rPr>
              <a:t/>
            </a:r>
            <a:br>
              <a:rPr lang="en-GB" dirty="0" smtClean="0">
                <a:solidFill>
                  <a:schemeClr val="tx1"/>
                </a:solidFill>
              </a:rPr>
            </a:br>
            <a:r>
              <a:rPr lang="en-GB" dirty="0">
                <a:solidFill>
                  <a:schemeClr val="tx1"/>
                </a:solidFill>
                <a:latin typeface="Gill Sans MT" pitchFamily="34" charset="0"/>
              </a:rPr>
              <a:t>P</a:t>
            </a:r>
            <a:r>
              <a:rPr lang="en-GB" dirty="0" smtClean="0">
                <a:solidFill>
                  <a:schemeClr val="tx1"/>
                </a:solidFill>
                <a:latin typeface="Gill Sans MT" pitchFamily="34" charset="0"/>
              </a:rPr>
              <a:t>edagogies </a:t>
            </a:r>
            <a:r>
              <a:rPr lang="en-GB" dirty="0">
                <a:solidFill>
                  <a:schemeClr val="tx1"/>
                </a:solidFill>
                <a:latin typeface="Gill Sans MT" pitchFamily="34" charset="0"/>
              </a:rPr>
              <a:t>of learning and </a:t>
            </a:r>
            <a:r>
              <a:rPr lang="en-GB" dirty="0" smtClean="0">
                <a:solidFill>
                  <a:schemeClr val="tx1"/>
                </a:solidFill>
                <a:latin typeface="Gill Sans MT" pitchFamily="34" charset="0"/>
              </a:rPr>
              <a:t>teaching, </a:t>
            </a:r>
            <a:r>
              <a:rPr lang="en-GB" dirty="0">
                <a:solidFill>
                  <a:schemeClr val="tx1"/>
                </a:solidFill>
                <a:latin typeface="Gill Sans MT" pitchFamily="34" charset="0"/>
              </a:rPr>
              <a:t>STEAM, </a:t>
            </a:r>
            <a:r>
              <a:rPr lang="en-GB" dirty="0" smtClean="0">
                <a:solidFill>
                  <a:schemeClr val="tx1"/>
                </a:solidFill>
                <a:latin typeface="Gill Sans MT" pitchFamily="34" charset="0"/>
              </a:rPr>
              <a:t>SENI, </a:t>
            </a:r>
            <a:r>
              <a:rPr lang="en-GB" dirty="0">
                <a:solidFill>
                  <a:schemeClr val="tx1"/>
                </a:solidFill>
                <a:latin typeface="Gill Sans MT" pitchFamily="34" charset="0"/>
              </a:rPr>
              <a:t>Global citizenship, </a:t>
            </a:r>
            <a:r>
              <a:rPr lang="en-GB" dirty="0" smtClean="0">
                <a:solidFill>
                  <a:schemeClr val="tx1"/>
                </a:solidFill>
                <a:latin typeface="Gill Sans MT" pitchFamily="34" charset="0"/>
              </a:rPr>
              <a:t>Sustainable </a:t>
            </a:r>
            <a:r>
              <a:rPr lang="en-GB" dirty="0">
                <a:solidFill>
                  <a:schemeClr val="tx1"/>
                </a:solidFill>
                <a:latin typeface="Gill Sans MT" pitchFamily="34" charset="0"/>
              </a:rPr>
              <a:t>development and </a:t>
            </a:r>
            <a:r>
              <a:rPr lang="en-GB" dirty="0" smtClean="0">
                <a:solidFill>
                  <a:schemeClr val="tx1"/>
                </a:solidFill>
                <a:latin typeface="Gill Sans MT" pitchFamily="34" charset="0"/>
              </a:rPr>
              <a:t>Mentor </a:t>
            </a:r>
            <a:r>
              <a:rPr lang="en-GB" dirty="0">
                <a:solidFill>
                  <a:schemeClr val="tx1"/>
                </a:solidFill>
                <a:latin typeface="Gill Sans MT" pitchFamily="34" charset="0"/>
              </a:rPr>
              <a:t>ship.</a:t>
            </a:r>
          </a:p>
        </p:txBody>
      </p:sp>
      <p:sp>
        <p:nvSpPr>
          <p:cNvPr id="4" name="Text Placeholder 3"/>
          <p:cNvSpPr>
            <a:spLocks noGrp="1"/>
          </p:cNvSpPr>
          <p:nvPr>
            <p:ph type="body" sz="quarter" idx="17"/>
          </p:nvPr>
        </p:nvSpPr>
        <p:spPr/>
        <p:txBody>
          <a:bodyPr/>
          <a:lstStyle/>
          <a:p>
            <a:r>
              <a:rPr lang="en-GB" dirty="0">
                <a:latin typeface="Gill Sans MT" pitchFamily="34" charset="0"/>
              </a:rPr>
              <a:t>School and Universities Partnerships For Peer Communities of Learning SUP4P</a:t>
            </a:r>
            <a:endParaRPr lang="en-GB" dirty="0"/>
          </a:p>
        </p:txBody>
      </p:sp>
      <p:pic>
        <p:nvPicPr>
          <p:cNvPr id="5" name="Picture 4"/>
          <p:cNvPicPr/>
          <p:nvPr/>
        </p:nvPicPr>
        <p:blipFill>
          <a:blip r:embed="rId3">
            <a:clrChange>
              <a:clrFrom>
                <a:srgbClr val="FCFCFF"/>
              </a:clrFrom>
              <a:clrTo>
                <a:srgbClr val="FCFCFF">
                  <a:alpha val="0"/>
                </a:srgbClr>
              </a:clrTo>
            </a:clrChange>
          </a:blip>
          <a:stretch>
            <a:fillRect/>
          </a:stretch>
        </p:blipFill>
        <p:spPr>
          <a:xfrm>
            <a:off x="252946" y="5463230"/>
            <a:ext cx="2059738" cy="513005"/>
          </a:xfrm>
          <a:prstGeom prst="rect">
            <a:avLst/>
          </a:prstGeom>
        </p:spPr>
      </p:pic>
    </p:spTree>
    <p:extLst>
      <p:ext uri="{BB962C8B-B14F-4D97-AF65-F5344CB8AC3E}">
        <p14:creationId xmlns:p14="http://schemas.microsoft.com/office/powerpoint/2010/main" val="2854523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487" y="353108"/>
            <a:ext cx="8415025" cy="1470025"/>
          </a:xfrm>
        </p:spPr>
        <p:txBody>
          <a:bodyPr/>
          <a:lstStyle/>
          <a:p>
            <a:r>
              <a:rPr lang="en-GB" sz="1800" b="1" dirty="0" smtClean="0"/>
              <a:t>Audit of EU Universities existing expertise in topic areas</a:t>
            </a:r>
            <a:endParaRPr lang="en-GB" sz="1800" b="1" dirty="0"/>
          </a:p>
        </p:txBody>
      </p:sp>
      <p:sp>
        <p:nvSpPr>
          <p:cNvPr id="3" name="Text Placeholder 2"/>
          <p:cNvSpPr>
            <a:spLocks noGrp="1"/>
          </p:cNvSpPr>
          <p:nvPr>
            <p:ph type="body" sz="quarter" idx="17"/>
          </p:nvPr>
        </p:nvSpPr>
        <p:spPr>
          <a:xfrm>
            <a:off x="2294552" y="6317943"/>
            <a:ext cx="6849448" cy="334384"/>
          </a:xfrm>
        </p:spPr>
        <p:txBody>
          <a:bodyPr/>
          <a:lstStyle/>
          <a:p>
            <a:r>
              <a:rPr lang="en-GB" dirty="0"/>
              <a:t> </a:t>
            </a:r>
            <a:r>
              <a:rPr lang="en-GB" dirty="0">
                <a:latin typeface="Gill Sans MT" pitchFamily="34" charset="0"/>
              </a:rPr>
              <a:t>School and Universities Partnerships For Peer Communities of Learning SUP4PCL</a:t>
            </a:r>
          </a:p>
        </p:txBody>
      </p:sp>
      <p:sp>
        <p:nvSpPr>
          <p:cNvPr id="5" name="Subtitle 4"/>
          <p:cNvSpPr>
            <a:spLocks noGrp="1"/>
          </p:cNvSpPr>
          <p:nvPr>
            <p:ph type="subTitle" idx="1"/>
          </p:nvPr>
        </p:nvSpPr>
        <p:spPr/>
        <p:txBody>
          <a:bodyPr/>
          <a:lstStyle/>
          <a:p>
            <a:endParaRPr lang="en-GB" dirty="0"/>
          </a:p>
        </p:txBody>
      </p:sp>
      <p:graphicFrame>
        <p:nvGraphicFramePr>
          <p:cNvPr id="9" name="Picture Placeholder 8"/>
          <p:cNvGraphicFramePr>
            <a:graphicFrameLocks noGrp="1"/>
          </p:cNvGraphicFramePr>
          <p:nvPr>
            <p:ph type="pic" sz="quarter" idx="20"/>
            <p:extLst>
              <p:ext uri="{D42A27DB-BD31-4B8C-83A1-F6EECF244321}">
                <p14:modId xmlns:p14="http://schemas.microsoft.com/office/powerpoint/2010/main" val="1762761149"/>
              </p:ext>
            </p:extLst>
          </p:nvPr>
        </p:nvGraphicFramePr>
        <p:xfrm>
          <a:off x="393896" y="899160"/>
          <a:ext cx="8405618" cy="5257800"/>
        </p:xfrm>
        <a:graphic>
          <a:graphicData uri="http://schemas.openxmlformats.org/drawingml/2006/table">
            <a:tbl>
              <a:tblPr firstRow="1" firstCol="1" bandRow="1"/>
              <a:tblGrid>
                <a:gridCol w="2187698"/>
                <a:gridCol w="1969476"/>
                <a:gridCol w="2236763"/>
                <a:gridCol w="2011681"/>
              </a:tblGrid>
              <a:tr h="635011">
                <a:tc>
                  <a:txBody>
                    <a:bodyPr/>
                    <a:lstStyle/>
                    <a:p>
                      <a:pPr>
                        <a:lnSpc>
                          <a:spcPct val="115000"/>
                        </a:lnSpc>
                        <a:spcAft>
                          <a:spcPts val="0"/>
                        </a:spcAft>
                      </a:pPr>
                      <a:r>
                        <a:rPr lang="en-GB" sz="2000" b="1" dirty="0">
                          <a:effectLst/>
                          <a:latin typeface="Gill Sans MT"/>
                          <a:ea typeface="Calibri"/>
                          <a:cs typeface="Times New Roman"/>
                        </a:rPr>
                        <a:t>Topics</a:t>
                      </a:r>
                      <a:endParaRPr lang="en-GB" sz="2000" dirty="0">
                        <a:effectLst/>
                        <a:latin typeface="Calibri"/>
                        <a:ea typeface="Calibri"/>
                        <a:cs typeface="Times New Roman"/>
                      </a:endParaRPr>
                    </a:p>
                  </a:txBody>
                  <a:tcPr marL="23476" marR="2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1" dirty="0">
                          <a:effectLst/>
                          <a:latin typeface="Gill Sans MT"/>
                          <a:ea typeface="Calibri"/>
                          <a:cs typeface="Times New Roman"/>
                        </a:rPr>
                        <a:t>University of Northampton</a:t>
                      </a:r>
                      <a:endParaRPr lang="en-GB" sz="2000" dirty="0">
                        <a:effectLst/>
                        <a:latin typeface="Calibri"/>
                        <a:ea typeface="Calibri"/>
                        <a:cs typeface="Times New Roman"/>
                      </a:endParaRPr>
                    </a:p>
                  </a:txBody>
                  <a:tcPr marL="23476" marR="2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1" dirty="0">
                          <a:effectLst/>
                          <a:latin typeface="Gill Sans MT"/>
                          <a:ea typeface="Calibri"/>
                          <a:cs typeface="Times New Roman"/>
                        </a:rPr>
                        <a:t>Martin Luther University</a:t>
                      </a:r>
                      <a:endParaRPr lang="en-GB" sz="2000" dirty="0">
                        <a:effectLst/>
                        <a:latin typeface="Calibri"/>
                        <a:ea typeface="Calibri"/>
                        <a:cs typeface="Times New Roman"/>
                      </a:endParaRPr>
                    </a:p>
                  </a:txBody>
                  <a:tcPr marL="23476" marR="2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1" dirty="0">
                          <a:effectLst/>
                          <a:latin typeface="Gill Sans MT"/>
                          <a:ea typeface="Calibri"/>
                          <a:cs typeface="Times New Roman"/>
                        </a:rPr>
                        <a:t>University of Limerick </a:t>
                      </a:r>
                      <a:endParaRPr lang="en-GB" sz="2000" dirty="0">
                        <a:effectLst/>
                        <a:latin typeface="Calibri"/>
                        <a:ea typeface="Calibri"/>
                        <a:cs typeface="Times New Roman"/>
                      </a:endParaRPr>
                    </a:p>
                  </a:txBody>
                  <a:tcPr marL="23476" marR="2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505">
                <a:tc>
                  <a:txBody>
                    <a:bodyPr/>
                    <a:lstStyle/>
                    <a:p>
                      <a:pPr>
                        <a:lnSpc>
                          <a:spcPct val="115000"/>
                        </a:lnSpc>
                        <a:spcAft>
                          <a:spcPts val="0"/>
                        </a:spcAft>
                      </a:pPr>
                      <a:r>
                        <a:rPr lang="en-GB" sz="2000" b="1" dirty="0">
                          <a:effectLst/>
                          <a:latin typeface="Gill Sans MT"/>
                          <a:ea typeface="Calibri"/>
                          <a:cs typeface="Times New Roman"/>
                        </a:rPr>
                        <a:t>STEAM/STEM</a:t>
                      </a:r>
                      <a:endParaRPr lang="en-GB" sz="2000" dirty="0">
                        <a:effectLst/>
                        <a:latin typeface="Calibri"/>
                        <a:ea typeface="Calibri"/>
                        <a:cs typeface="Times New Roman"/>
                      </a:endParaRPr>
                    </a:p>
                  </a:txBody>
                  <a:tcPr marL="23476" marR="2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r>
                        <a:rPr lang="en-GB" sz="2000">
                          <a:effectLst/>
                          <a:latin typeface="Gill Sans MT"/>
                          <a:ea typeface="Calibri"/>
                          <a:cs typeface="Times New Roman"/>
                        </a:rPr>
                        <a:t> </a:t>
                      </a:r>
                      <a:endParaRPr lang="en-GB" sz="2000">
                        <a:effectLst/>
                        <a:latin typeface="Calibri"/>
                        <a:ea typeface="Calibri"/>
                        <a:cs typeface="Times New Roman"/>
                      </a:endParaRPr>
                    </a:p>
                  </a:txBody>
                  <a:tcPr marL="23476" marR="2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r>
                        <a:rPr lang="en-GB" sz="2000">
                          <a:effectLst/>
                          <a:latin typeface="Gill Sans MT"/>
                          <a:ea typeface="Calibri"/>
                          <a:cs typeface="Times New Roman"/>
                        </a:rPr>
                        <a:t> </a:t>
                      </a:r>
                      <a:endParaRPr lang="en-GB" sz="2000">
                        <a:effectLst/>
                        <a:latin typeface="Calibri"/>
                        <a:ea typeface="Calibri"/>
                        <a:cs typeface="Times New Roman"/>
                      </a:endParaRPr>
                    </a:p>
                  </a:txBody>
                  <a:tcPr marL="23476" marR="2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r>
                        <a:rPr lang="en-GB" sz="2000" dirty="0">
                          <a:effectLst/>
                          <a:latin typeface="Gill Sans MT"/>
                          <a:ea typeface="Calibri"/>
                          <a:cs typeface="Times New Roman"/>
                        </a:rPr>
                        <a:t> </a:t>
                      </a:r>
                      <a:endParaRPr lang="en-GB" sz="2000" dirty="0">
                        <a:effectLst/>
                        <a:latin typeface="Calibri"/>
                        <a:ea typeface="Calibri"/>
                        <a:cs typeface="Times New Roman"/>
                      </a:endParaRPr>
                    </a:p>
                  </a:txBody>
                  <a:tcPr marL="23476" marR="2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635011">
                <a:tc>
                  <a:txBody>
                    <a:bodyPr/>
                    <a:lstStyle/>
                    <a:p>
                      <a:pPr>
                        <a:lnSpc>
                          <a:spcPct val="115000"/>
                        </a:lnSpc>
                        <a:spcAft>
                          <a:spcPts val="0"/>
                        </a:spcAft>
                      </a:pPr>
                      <a:r>
                        <a:rPr lang="en-GB" sz="2000" b="1" dirty="0">
                          <a:effectLst/>
                          <a:latin typeface="Gill Sans MT"/>
                          <a:ea typeface="Calibri"/>
                          <a:cs typeface="Times New Roman"/>
                        </a:rPr>
                        <a:t>Mentoring and Coaching</a:t>
                      </a:r>
                      <a:endParaRPr lang="en-GB" sz="2000" dirty="0">
                        <a:effectLst/>
                        <a:latin typeface="Calibri"/>
                        <a:ea typeface="Calibri"/>
                        <a:cs typeface="Times New Roman"/>
                      </a:endParaRPr>
                    </a:p>
                  </a:txBody>
                  <a:tcPr marL="23476" marR="2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00E4"/>
                    </a:solidFill>
                  </a:tcPr>
                </a:tc>
                <a:tc>
                  <a:txBody>
                    <a:bodyPr/>
                    <a:lstStyle/>
                    <a:p>
                      <a:pPr>
                        <a:lnSpc>
                          <a:spcPct val="115000"/>
                        </a:lnSpc>
                        <a:spcAft>
                          <a:spcPts val="0"/>
                        </a:spcAft>
                      </a:pPr>
                      <a:r>
                        <a:rPr lang="en-GB" sz="2000" dirty="0">
                          <a:effectLst/>
                          <a:latin typeface="Gill Sans MT"/>
                          <a:ea typeface="Calibri"/>
                          <a:cs typeface="Times New Roman"/>
                        </a:rPr>
                        <a:t> </a:t>
                      </a:r>
                      <a:endParaRPr lang="en-GB" sz="2000" dirty="0">
                        <a:effectLst/>
                        <a:latin typeface="Calibri"/>
                        <a:ea typeface="Calibri"/>
                        <a:cs typeface="Times New Roman"/>
                      </a:endParaRPr>
                    </a:p>
                  </a:txBody>
                  <a:tcPr marL="23476" marR="2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00E4"/>
                    </a:solidFill>
                  </a:tcPr>
                </a:tc>
                <a:tc>
                  <a:txBody>
                    <a:bodyPr/>
                    <a:lstStyle/>
                    <a:p>
                      <a:pPr>
                        <a:lnSpc>
                          <a:spcPct val="115000"/>
                        </a:lnSpc>
                        <a:spcAft>
                          <a:spcPts val="0"/>
                        </a:spcAft>
                      </a:pPr>
                      <a:r>
                        <a:rPr lang="en-GB" sz="2000" dirty="0">
                          <a:effectLst/>
                          <a:latin typeface="Gill Sans MT"/>
                          <a:ea typeface="Calibri"/>
                          <a:cs typeface="Times New Roman"/>
                        </a:rPr>
                        <a:t> </a:t>
                      </a:r>
                      <a:endParaRPr lang="en-GB" sz="2000" dirty="0">
                        <a:effectLst/>
                        <a:latin typeface="Calibri"/>
                        <a:ea typeface="Calibri"/>
                        <a:cs typeface="Times New Roman"/>
                      </a:endParaRPr>
                    </a:p>
                  </a:txBody>
                  <a:tcPr marL="23476" marR="2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00E4"/>
                    </a:solidFill>
                  </a:tcPr>
                </a:tc>
                <a:tc>
                  <a:txBody>
                    <a:bodyPr/>
                    <a:lstStyle/>
                    <a:p>
                      <a:pPr>
                        <a:lnSpc>
                          <a:spcPct val="115000"/>
                        </a:lnSpc>
                        <a:spcAft>
                          <a:spcPts val="0"/>
                        </a:spcAft>
                      </a:pPr>
                      <a:r>
                        <a:rPr lang="en-GB" sz="2000" dirty="0">
                          <a:effectLst/>
                          <a:latin typeface="Gill Sans MT"/>
                          <a:ea typeface="Calibri"/>
                          <a:cs typeface="Times New Roman"/>
                        </a:rPr>
                        <a:t> </a:t>
                      </a:r>
                      <a:endParaRPr lang="en-GB" sz="2000" dirty="0">
                        <a:effectLst/>
                        <a:latin typeface="Calibri"/>
                        <a:ea typeface="Calibri"/>
                        <a:cs typeface="Times New Roman"/>
                      </a:endParaRPr>
                    </a:p>
                  </a:txBody>
                  <a:tcPr marL="23476" marR="2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00E4"/>
                    </a:solidFill>
                  </a:tcPr>
                </a:tc>
              </a:tr>
              <a:tr h="317505">
                <a:tc>
                  <a:txBody>
                    <a:bodyPr/>
                    <a:lstStyle/>
                    <a:p>
                      <a:pPr>
                        <a:lnSpc>
                          <a:spcPct val="115000"/>
                        </a:lnSpc>
                        <a:spcAft>
                          <a:spcPts val="0"/>
                        </a:spcAft>
                      </a:pPr>
                      <a:r>
                        <a:rPr lang="en-GB" sz="2000" b="1">
                          <a:effectLst/>
                          <a:latin typeface="Gill Sans MT"/>
                          <a:ea typeface="Calibri"/>
                          <a:cs typeface="Times New Roman"/>
                        </a:rPr>
                        <a:t>SENI</a:t>
                      </a:r>
                      <a:endParaRPr lang="en-GB" sz="2000">
                        <a:effectLst/>
                        <a:latin typeface="Calibri"/>
                        <a:ea typeface="Calibri"/>
                        <a:cs typeface="Times New Roman"/>
                      </a:endParaRPr>
                    </a:p>
                  </a:txBody>
                  <a:tcPr marL="23476" marR="2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GB" sz="2000">
                          <a:effectLst/>
                          <a:latin typeface="Gill Sans MT"/>
                          <a:ea typeface="Calibri"/>
                          <a:cs typeface="Times New Roman"/>
                        </a:rPr>
                        <a:t> </a:t>
                      </a:r>
                      <a:endParaRPr lang="en-GB" sz="2000">
                        <a:effectLst/>
                        <a:latin typeface="Calibri"/>
                        <a:ea typeface="Calibri"/>
                        <a:cs typeface="Times New Roman"/>
                      </a:endParaRPr>
                    </a:p>
                  </a:txBody>
                  <a:tcPr marL="23476" marR="2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GB" sz="2000" dirty="0">
                          <a:effectLst/>
                          <a:latin typeface="Gill Sans MT"/>
                          <a:ea typeface="Calibri"/>
                          <a:cs typeface="Times New Roman"/>
                        </a:rPr>
                        <a:t> </a:t>
                      </a:r>
                      <a:endParaRPr lang="en-GB" sz="2000" dirty="0">
                        <a:effectLst/>
                        <a:latin typeface="Calibri"/>
                        <a:ea typeface="Calibri"/>
                        <a:cs typeface="Times New Roman"/>
                      </a:endParaRPr>
                    </a:p>
                  </a:txBody>
                  <a:tcPr marL="23476" marR="2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a:effectLst/>
                          <a:latin typeface="Gill Sans MT"/>
                          <a:ea typeface="Calibri"/>
                          <a:cs typeface="Times New Roman"/>
                        </a:rPr>
                        <a:t> </a:t>
                      </a:r>
                      <a:endParaRPr lang="en-GB" sz="2000" dirty="0">
                        <a:effectLst/>
                        <a:latin typeface="Calibri"/>
                        <a:ea typeface="Calibri"/>
                        <a:cs typeface="Times New Roman"/>
                      </a:endParaRPr>
                    </a:p>
                  </a:txBody>
                  <a:tcPr marL="23476" marR="2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2516">
                <a:tc>
                  <a:txBody>
                    <a:bodyPr/>
                    <a:lstStyle/>
                    <a:p>
                      <a:pPr>
                        <a:lnSpc>
                          <a:spcPct val="115000"/>
                        </a:lnSpc>
                        <a:spcAft>
                          <a:spcPts val="0"/>
                        </a:spcAft>
                      </a:pPr>
                      <a:r>
                        <a:rPr lang="en-GB" sz="2000" b="1">
                          <a:effectLst/>
                          <a:latin typeface="Gill Sans MT"/>
                          <a:ea typeface="Calibri"/>
                          <a:cs typeface="Times New Roman"/>
                        </a:rPr>
                        <a:t>Global Citizenship and Sustainability</a:t>
                      </a:r>
                      <a:endParaRPr lang="en-GB" sz="2000">
                        <a:effectLst/>
                        <a:latin typeface="Calibri"/>
                        <a:ea typeface="Calibri"/>
                        <a:cs typeface="Times New Roman"/>
                      </a:endParaRPr>
                    </a:p>
                  </a:txBody>
                  <a:tcPr marL="23476" marR="2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GB" sz="2000" dirty="0">
                          <a:effectLst/>
                          <a:latin typeface="Gill Sans MT"/>
                          <a:ea typeface="Calibri"/>
                          <a:cs typeface="Times New Roman"/>
                        </a:rPr>
                        <a:t> </a:t>
                      </a:r>
                      <a:endParaRPr lang="en-GB" sz="2000" dirty="0">
                        <a:effectLst/>
                        <a:latin typeface="Calibri"/>
                        <a:ea typeface="Calibri"/>
                        <a:cs typeface="Times New Roman"/>
                      </a:endParaRPr>
                    </a:p>
                  </a:txBody>
                  <a:tcPr marL="23476" marR="2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Gill Sans MT"/>
                          <a:ea typeface="Calibri"/>
                          <a:cs typeface="Times New Roman"/>
                        </a:rPr>
                        <a:t> </a:t>
                      </a:r>
                      <a:endParaRPr lang="en-GB" sz="2000">
                        <a:effectLst/>
                        <a:latin typeface="Calibri"/>
                        <a:ea typeface="Calibri"/>
                        <a:cs typeface="Times New Roman"/>
                      </a:endParaRPr>
                    </a:p>
                  </a:txBody>
                  <a:tcPr marL="23476" marR="2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a:effectLst/>
                          <a:latin typeface="Gill Sans MT"/>
                          <a:ea typeface="Calibri"/>
                          <a:cs typeface="Times New Roman"/>
                        </a:rPr>
                        <a:t> </a:t>
                      </a:r>
                      <a:endParaRPr lang="en-GB" sz="2000" dirty="0">
                        <a:effectLst/>
                        <a:latin typeface="Calibri"/>
                        <a:ea typeface="Calibri"/>
                        <a:cs typeface="Times New Roman"/>
                      </a:endParaRPr>
                    </a:p>
                  </a:txBody>
                  <a:tcPr marL="23476" marR="2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1905032">
                <a:tc>
                  <a:txBody>
                    <a:bodyPr/>
                    <a:lstStyle/>
                    <a:p>
                      <a:pPr>
                        <a:lnSpc>
                          <a:spcPct val="115000"/>
                        </a:lnSpc>
                        <a:spcAft>
                          <a:spcPts val="0"/>
                        </a:spcAft>
                      </a:pPr>
                      <a:r>
                        <a:rPr lang="en-GB" sz="2000" b="1">
                          <a:effectLst/>
                          <a:latin typeface="Gill Sans MT"/>
                          <a:ea typeface="Calibri"/>
                          <a:cs typeface="Times New Roman"/>
                        </a:rPr>
                        <a:t>Pedagogies of teaching and learning (including Learner centred approaches)</a:t>
                      </a:r>
                      <a:endParaRPr lang="en-GB" sz="2000">
                        <a:effectLst/>
                        <a:latin typeface="Calibri"/>
                        <a:ea typeface="Calibri"/>
                        <a:cs typeface="Times New Roman"/>
                      </a:endParaRPr>
                    </a:p>
                  </a:txBody>
                  <a:tcPr marL="23476" marR="2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nSpc>
                          <a:spcPct val="115000"/>
                        </a:lnSpc>
                        <a:spcAft>
                          <a:spcPts val="0"/>
                        </a:spcAft>
                      </a:pPr>
                      <a:r>
                        <a:rPr lang="en-GB" sz="2000" dirty="0">
                          <a:effectLst/>
                          <a:latin typeface="Gill Sans MT"/>
                          <a:ea typeface="Calibri"/>
                          <a:cs typeface="Times New Roman"/>
                        </a:rPr>
                        <a:t> </a:t>
                      </a:r>
                      <a:endParaRPr lang="en-GB" sz="2000" dirty="0">
                        <a:effectLst/>
                        <a:latin typeface="Calibri"/>
                        <a:ea typeface="Calibri"/>
                        <a:cs typeface="Times New Roman"/>
                      </a:endParaRPr>
                    </a:p>
                  </a:txBody>
                  <a:tcPr marL="23476" marR="2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nSpc>
                          <a:spcPct val="115000"/>
                        </a:lnSpc>
                        <a:spcAft>
                          <a:spcPts val="0"/>
                        </a:spcAft>
                      </a:pPr>
                      <a:r>
                        <a:rPr lang="en-GB" sz="2000">
                          <a:effectLst/>
                          <a:latin typeface="Gill Sans MT"/>
                          <a:ea typeface="Calibri"/>
                          <a:cs typeface="Times New Roman"/>
                        </a:rPr>
                        <a:t> </a:t>
                      </a:r>
                      <a:endParaRPr lang="en-GB" sz="2000">
                        <a:effectLst/>
                        <a:latin typeface="Calibri"/>
                        <a:ea typeface="Calibri"/>
                        <a:cs typeface="Times New Roman"/>
                      </a:endParaRPr>
                    </a:p>
                  </a:txBody>
                  <a:tcPr marL="23476" marR="2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nSpc>
                          <a:spcPct val="115000"/>
                        </a:lnSpc>
                        <a:spcAft>
                          <a:spcPts val="0"/>
                        </a:spcAft>
                      </a:pPr>
                      <a:r>
                        <a:rPr lang="en-GB" sz="2000" dirty="0">
                          <a:effectLst/>
                          <a:latin typeface="Gill Sans MT"/>
                          <a:ea typeface="Calibri"/>
                          <a:cs typeface="Times New Roman"/>
                        </a:rPr>
                        <a:t> </a:t>
                      </a:r>
                      <a:endParaRPr lang="en-GB" sz="2000" dirty="0">
                        <a:effectLst/>
                        <a:latin typeface="Calibri"/>
                        <a:ea typeface="Calibri"/>
                        <a:cs typeface="Times New Roman"/>
                      </a:endParaRPr>
                    </a:p>
                  </a:txBody>
                  <a:tcPr marL="23476" marR="2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r>
            </a:tbl>
          </a:graphicData>
        </a:graphic>
      </p:graphicFrame>
      <p:pic>
        <p:nvPicPr>
          <p:cNvPr id="6" name="Picture 5"/>
          <p:cNvPicPr/>
          <p:nvPr/>
        </p:nvPicPr>
        <p:blipFill>
          <a:blip r:embed="rId3">
            <a:clrChange>
              <a:clrFrom>
                <a:srgbClr val="FCFCFF"/>
              </a:clrFrom>
              <a:clrTo>
                <a:srgbClr val="FCFCFF">
                  <a:alpha val="0"/>
                </a:srgbClr>
              </a:clrTo>
            </a:clrChange>
          </a:blip>
          <a:stretch>
            <a:fillRect/>
          </a:stretch>
        </p:blipFill>
        <p:spPr>
          <a:xfrm>
            <a:off x="1675346" y="6228633"/>
            <a:ext cx="2059738" cy="513005"/>
          </a:xfrm>
          <a:prstGeom prst="rect">
            <a:avLst/>
          </a:prstGeom>
        </p:spPr>
      </p:pic>
    </p:spTree>
    <p:extLst>
      <p:ext uri="{BB962C8B-B14F-4D97-AF65-F5344CB8AC3E}">
        <p14:creationId xmlns:p14="http://schemas.microsoft.com/office/powerpoint/2010/main" val="1214437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487" y="415998"/>
            <a:ext cx="7901383" cy="1470025"/>
          </a:xfrm>
        </p:spPr>
        <p:txBody>
          <a:bodyPr/>
          <a:lstStyle/>
          <a:p>
            <a:r>
              <a:rPr lang="en-GB" sz="2800" b="1" dirty="0" smtClean="0">
                <a:solidFill>
                  <a:schemeClr val="tx1"/>
                </a:solidFill>
              </a:rPr>
              <a:t>Examples of current expertise:</a:t>
            </a:r>
            <a:r>
              <a:rPr lang="en-GB" sz="2800" b="1" dirty="0" smtClean="0"/>
              <a:t/>
            </a:r>
            <a:br>
              <a:rPr lang="en-GB" sz="2800" b="1" dirty="0" smtClean="0"/>
            </a:br>
            <a:r>
              <a:rPr lang="en-GB" sz="2800" b="1" dirty="0" smtClean="0">
                <a:solidFill>
                  <a:schemeClr val="bg2"/>
                </a:solidFill>
              </a:rPr>
              <a:t>University of Northampton: </a:t>
            </a:r>
            <a:br>
              <a:rPr lang="en-GB" sz="2800" b="1" dirty="0" smtClean="0">
                <a:solidFill>
                  <a:schemeClr val="bg2"/>
                </a:solidFill>
              </a:rPr>
            </a:br>
            <a:r>
              <a:rPr lang="en-GB" sz="2800" b="1" dirty="0" smtClean="0">
                <a:solidFill>
                  <a:schemeClr val="tx1"/>
                </a:solidFill>
              </a:rPr>
              <a:t>Leading Learning 4 All</a:t>
            </a:r>
            <a:br>
              <a:rPr lang="en-GB" sz="2800" b="1" dirty="0" smtClean="0">
                <a:solidFill>
                  <a:schemeClr val="tx1"/>
                </a:solidFill>
              </a:rPr>
            </a:br>
            <a:r>
              <a:rPr lang="en-GB" sz="2800" b="1" dirty="0">
                <a:solidFill>
                  <a:schemeClr val="bg2"/>
                </a:solidFill>
              </a:rPr>
              <a:t>Martin Luther University: </a:t>
            </a:r>
            <a:r>
              <a:rPr lang="en-GB" sz="2800" b="1" dirty="0" smtClean="0">
                <a:solidFill>
                  <a:schemeClr val="bg2"/>
                </a:solidFill>
              </a:rPr>
              <a:t/>
            </a:r>
            <a:br>
              <a:rPr lang="en-GB" sz="2800" b="1" dirty="0" smtClean="0">
                <a:solidFill>
                  <a:schemeClr val="bg2"/>
                </a:solidFill>
              </a:rPr>
            </a:br>
            <a:r>
              <a:rPr lang="en-GB" sz="2800" b="1" dirty="0" smtClean="0">
                <a:solidFill>
                  <a:schemeClr val="tx1"/>
                </a:solidFill>
              </a:rPr>
              <a:t>Inquiry </a:t>
            </a:r>
            <a:r>
              <a:rPr lang="en-GB" sz="2800" b="1" dirty="0">
                <a:solidFill>
                  <a:schemeClr val="tx1"/>
                </a:solidFill>
              </a:rPr>
              <a:t>Based Science Education</a:t>
            </a:r>
            <a:r>
              <a:rPr lang="en-GB" sz="2800" b="1" dirty="0" smtClean="0">
                <a:solidFill>
                  <a:schemeClr val="tx1"/>
                </a:solidFill>
              </a:rPr>
              <a:t/>
            </a:r>
            <a:br>
              <a:rPr lang="en-GB" sz="2800" b="1" dirty="0" smtClean="0">
                <a:solidFill>
                  <a:schemeClr val="tx1"/>
                </a:solidFill>
              </a:rPr>
            </a:br>
            <a:r>
              <a:rPr lang="en-GB" sz="2800" b="1" dirty="0" smtClean="0">
                <a:solidFill>
                  <a:schemeClr val="bg2"/>
                </a:solidFill>
              </a:rPr>
              <a:t>University of Limerick:</a:t>
            </a:r>
            <a:br>
              <a:rPr lang="en-GB" sz="2800" b="1" dirty="0" smtClean="0">
                <a:solidFill>
                  <a:schemeClr val="bg2"/>
                </a:solidFill>
              </a:rPr>
            </a:br>
            <a:r>
              <a:rPr lang="en-GB" sz="2800" b="1" dirty="0" smtClean="0">
                <a:solidFill>
                  <a:schemeClr val="tx1"/>
                </a:solidFill>
              </a:rPr>
              <a:t>Sustainable </a:t>
            </a:r>
            <a:r>
              <a:rPr lang="en-GB" sz="2800" b="1" dirty="0">
                <a:solidFill>
                  <a:schemeClr val="tx1"/>
                </a:solidFill>
              </a:rPr>
              <a:t>Development and Global Citizenship (The Ubuntu Network)</a:t>
            </a:r>
            <a:br>
              <a:rPr lang="en-GB" sz="2800" b="1" dirty="0">
                <a:solidFill>
                  <a:schemeClr val="tx1"/>
                </a:solidFill>
              </a:rPr>
            </a:br>
            <a:r>
              <a:rPr lang="en-GB" sz="2800" b="1" dirty="0" smtClean="0"/>
              <a:t>University of Northampton: </a:t>
            </a:r>
            <a:br>
              <a:rPr lang="en-GB" sz="2800" b="1" dirty="0" smtClean="0"/>
            </a:br>
            <a:r>
              <a:rPr lang="en-GB" sz="2800" b="1" dirty="0" smtClean="0">
                <a:solidFill>
                  <a:schemeClr val="tx1"/>
                </a:solidFill>
              </a:rPr>
              <a:t>Active Blended Learning</a:t>
            </a:r>
            <a:endParaRPr lang="en-GB" sz="2800" b="1" dirty="0">
              <a:solidFill>
                <a:schemeClr val="tx1"/>
              </a:solidFill>
            </a:endParaRPr>
          </a:p>
        </p:txBody>
      </p:sp>
      <p:sp>
        <p:nvSpPr>
          <p:cNvPr id="4" name="Text Placeholder 3"/>
          <p:cNvSpPr>
            <a:spLocks noGrp="1"/>
          </p:cNvSpPr>
          <p:nvPr>
            <p:ph type="body" sz="quarter" idx="17"/>
          </p:nvPr>
        </p:nvSpPr>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pic>
        <p:nvPicPr>
          <p:cNvPr id="5" name="Picture 4"/>
          <p:cNvPicPr/>
          <p:nvPr/>
        </p:nvPicPr>
        <p:blipFill>
          <a:blip r:embed="rId3">
            <a:clrChange>
              <a:clrFrom>
                <a:srgbClr val="FCFCFF"/>
              </a:clrFrom>
              <a:clrTo>
                <a:srgbClr val="FCFCFF">
                  <a:alpha val="0"/>
                </a:srgbClr>
              </a:clrTo>
            </a:clrChange>
          </a:blip>
          <a:stretch>
            <a:fillRect/>
          </a:stretch>
        </p:blipFill>
        <p:spPr>
          <a:xfrm>
            <a:off x="528717" y="5463230"/>
            <a:ext cx="2059738" cy="513005"/>
          </a:xfrm>
          <a:prstGeom prst="rect">
            <a:avLst/>
          </a:prstGeom>
        </p:spPr>
      </p:pic>
    </p:spTree>
    <p:extLst>
      <p:ext uri="{BB962C8B-B14F-4D97-AF65-F5344CB8AC3E}">
        <p14:creationId xmlns:p14="http://schemas.microsoft.com/office/powerpoint/2010/main" val="2532631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University of Northampton:</a:t>
            </a:r>
            <a:br>
              <a:rPr lang="en-GB" dirty="0" smtClean="0"/>
            </a:br>
            <a:r>
              <a:rPr lang="en-GB" dirty="0" smtClean="0">
                <a:solidFill>
                  <a:schemeClr val="tx1"/>
                </a:solidFill>
              </a:rPr>
              <a:t>Leading Learning 4 All</a:t>
            </a:r>
            <a:br>
              <a:rPr lang="en-GB" dirty="0" smtClean="0">
                <a:solidFill>
                  <a:schemeClr val="tx1"/>
                </a:solidFill>
              </a:rPr>
            </a:br>
            <a:r>
              <a:rPr lang="en-GB" dirty="0" smtClean="0"/>
              <a:t>Professor Philip Garner</a:t>
            </a:r>
            <a:endParaRPr lang="en-GB" dirty="0"/>
          </a:p>
        </p:txBody>
      </p:sp>
      <p:sp>
        <p:nvSpPr>
          <p:cNvPr id="4" name="Text Placeholder 3"/>
          <p:cNvSpPr>
            <a:spLocks noGrp="1"/>
          </p:cNvSpPr>
          <p:nvPr>
            <p:ph type="body" sz="quarter" idx="17"/>
          </p:nvPr>
        </p:nvSpPr>
        <p:spPr/>
        <p:txBody>
          <a:bodyPr/>
          <a:lstStyle/>
          <a:p>
            <a:r>
              <a:rPr lang="en-GB" dirty="0"/>
              <a:t> </a:t>
            </a:r>
            <a:r>
              <a:rPr lang="en-GB" dirty="0">
                <a:latin typeface="Gill Sans MT" pitchFamily="34" charset="0"/>
              </a:rPr>
              <a:t>School and Universities Partnerships For Peer Communities of Learning SUP4PCL</a:t>
            </a:r>
          </a:p>
        </p:txBody>
      </p:sp>
      <p:pic>
        <p:nvPicPr>
          <p:cNvPr id="5" name="Picture 4"/>
          <p:cNvPicPr/>
          <p:nvPr/>
        </p:nvPicPr>
        <p:blipFill>
          <a:blip r:embed="rId2">
            <a:clrChange>
              <a:clrFrom>
                <a:srgbClr val="FCFCFF"/>
              </a:clrFrom>
              <a:clrTo>
                <a:srgbClr val="FCFCFF">
                  <a:alpha val="0"/>
                </a:srgbClr>
              </a:clrTo>
            </a:clrChange>
          </a:blip>
          <a:stretch>
            <a:fillRect/>
          </a:stretch>
        </p:blipFill>
        <p:spPr>
          <a:xfrm>
            <a:off x="528717" y="5463230"/>
            <a:ext cx="2059738" cy="513005"/>
          </a:xfrm>
          <a:prstGeom prst="rect">
            <a:avLst/>
          </a:prstGeom>
        </p:spPr>
      </p:pic>
    </p:spTree>
    <p:extLst>
      <p:ext uri="{BB962C8B-B14F-4D97-AF65-F5344CB8AC3E}">
        <p14:creationId xmlns:p14="http://schemas.microsoft.com/office/powerpoint/2010/main" val="2686973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Martin Luther University: </a:t>
            </a:r>
            <a:r>
              <a:rPr lang="en-GB" dirty="0" smtClean="0">
                <a:solidFill>
                  <a:schemeClr val="tx1"/>
                </a:solidFill>
              </a:rPr>
              <a:t>Inquiry Based Science Education</a:t>
            </a:r>
            <a:br>
              <a:rPr lang="en-GB" dirty="0" smtClean="0">
                <a:solidFill>
                  <a:schemeClr val="tx1"/>
                </a:solidFill>
              </a:rPr>
            </a:br>
            <a:r>
              <a:rPr lang="en-GB" dirty="0" smtClean="0"/>
              <a:t>Professor Martin Lindner</a:t>
            </a:r>
            <a:endParaRPr lang="en-GB" dirty="0"/>
          </a:p>
        </p:txBody>
      </p:sp>
      <p:sp>
        <p:nvSpPr>
          <p:cNvPr id="4" name="Text Placeholder 3"/>
          <p:cNvSpPr>
            <a:spLocks noGrp="1"/>
          </p:cNvSpPr>
          <p:nvPr>
            <p:ph type="body" sz="quarter" idx="17"/>
          </p:nvPr>
        </p:nvSpPr>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pic>
        <p:nvPicPr>
          <p:cNvPr id="5" name="Grafik 6" descr="scienceedunow.jpg"/>
          <p:cNvPicPr>
            <a:picLocks noChangeAspect="1"/>
          </p:cNvPicPr>
          <p:nvPr/>
        </p:nvPicPr>
        <p:blipFill>
          <a:blip r:embed="rId2"/>
          <a:srcRect/>
          <a:stretch>
            <a:fillRect/>
          </a:stretch>
        </p:blipFill>
        <p:spPr bwMode="auto">
          <a:xfrm>
            <a:off x="6266745" y="1085221"/>
            <a:ext cx="2035516" cy="2928567"/>
          </a:xfrm>
          <a:prstGeom prst="rect">
            <a:avLst/>
          </a:prstGeom>
          <a:noFill/>
          <a:ln w="9525">
            <a:noFill/>
            <a:miter lim="800000"/>
            <a:headEnd/>
            <a:tailEnd/>
          </a:ln>
        </p:spPr>
      </p:pic>
      <p:pic>
        <p:nvPicPr>
          <p:cNvPr id="6" name="Picture 5"/>
          <p:cNvPicPr/>
          <p:nvPr/>
        </p:nvPicPr>
        <p:blipFill>
          <a:blip r:embed="rId3">
            <a:clrChange>
              <a:clrFrom>
                <a:srgbClr val="FCFCFF"/>
              </a:clrFrom>
              <a:clrTo>
                <a:srgbClr val="FCFCFF">
                  <a:alpha val="0"/>
                </a:srgbClr>
              </a:clrTo>
            </a:clrChange>
          </a:blip>
          <a:stretch>
            <a:fillRect/>
          </a:stretch>
        </p:blipFill>
        <p:spPr>
          <a:xfrm>
            <a:off x="528717" y="5463230"/>
            <a:ext cx="2059738" cy="513005"/>
          </a:xfrm>
          <a:prstGeom prst="rect">
            <a:avLst/>
          </a:prstGeom>
        </p:spPr>
      </p:pic>
    </p:spTree>
    <p:extLst>
      <p:ext uri="{BB962C8B-B14F-4D97-AF65-F5344CB8AC3E}">
        <p14:creationId xmlns:p14="http://schemas.microsoft.com/office/powerpoint/2010/main" val="4231354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verview Pages">
  <a:themeElements>
    <a:clrScheme name="UON Colour Theme 2017">
      <a:dk1>
        <a:sysClr val="windowText" lastClr="000000"/>
      </a:dk1>
      <a:lt1>
        <a:sysClr val="window" lastClr="FFFFFF"/>
      </a:lt1>
      <a:dk2>
        <a:srgbClr val="000000"/>
      </a:dk2>
      <a:lt2>
        <a:srgbClr val="FFFFFF"/>
      </a:lt2>
      <a:accent1>
        <a:srgbClr val="3BB0C9"/>
      </a:accent1>
      <a:accent2>
        <a:srgbClr val="E2231A"/>
      </a:accent2>
      <a:accent3>
        <a:srgbClr val="EEDC00"/>
      </a:accent3>
      <a:accent4>
        <a:srgbClr val="D163CE"/>
      </a:accent4>
      <a:accent5>
        <a:srgbClr val="0071CE"/>
      </a:accent5>
      <a:accent6>
        <a:srgbClr val="3BB0C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xt Based Slides">
  <a:themeElements>
    <a:clrScheme name="UON Colour Theme 2017">
      <a:dk1>
        <a:sysClr val="windowText" lastClr="000000"/>
      </a:dk1>
      <a:lt1>
        <a:sysClr val="window" lastClr="FFFFFF"/>
      </a:lt1>
      <a:dk2>
        <a:srgbClr val="000000"/>
      </a:dk2>
      <a:lt2>
        <a:srgbClr val="FFFFFF"/>
      </a:lt2>
      <a:accent1>
        <a:srgbClr val="3BB0C9"/>
      </a:accent1>
      <a:accent2>
        <a:srgbClr val="E2231A"/>
      </a:accent2>
      <a:accent3>
        <a:srgbClr val="EEDC00"/>
      </a:accent3>
      <a:accent4>
        <a:srgbClr val="D163CE"/>
      </a:accent4>
      <a:accent5>
        <a:srgbClr val="0071CE"/>
      </a:accent5>
      <a:accent6>
        <a:srgbClr val="3BB0C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ase Studies">
  <a:themeElements>
    <a:clrScheme name="UON Colour Theme 2017">
      <a:dk1>
        <a:sysClr val="windowText" lastClr="000000"/>
      </a:dk1>
      <a:lt1>
        <a:sysClr val="window" lastClr="FFFFFF"/>
      </a:lt1>
      <a:dk2>
        <a:srgbClr val="000000"/>
      </a:dk2>
      <a:lt2>
        <a:srgbClr val="FFFFFF"/>
      </a:lt2>
      <a:accent1>
        <a:srgbClr val="3BB0C9"/>
      </a:accent1>
      <a:accent2>
        <a:srgbClr val="E2231A"/>
      </a:accent2>
      <a:accent3>
        <a:srgbClr val="EEDC00"/>
      </a:accent3>
      <a:accent4>
        <a:srgbClr val="D163CE"/>
      </a:accent4>
      <a:accent5>
        <a:srgbClr val="0071CE"/>
      </a:accent5>
      <a:accent6>
        <a:srgbClr val="3BB0C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nset Image Pages">
  <a:themeElements>
    <a:clrScheme name="UON Colour Theme 2017">
      <a:dk1>
        <a:sysClr val="windowText" lastClr="000000"/>
      </a:dk1>
      <a:lt1>
        <a:sysClr val="window" lastClr="FFFFFF"/>
      </a:lt1>
      <a:dk2>
        <a:srgbClr val="000000"/>
      </a:dk2>
      <a:lt2>
        <a:srgbClr val="FFFFFF"/>
      </a:lt2>
      <a:accent1>
        <a:srgbClr val="3BB0C9"/>
      </a:accent1>
      <a:accent2>
        <a:srgbClr val="E2231A"/>
      </a:accent2>
      <a:accent3>
        <a:srgbClr val="EEDC00"/>
      </a:accent3>
      <a:accent4>
        <a:srgbClr val="D163CE"/>
      </a:accent4>
      <a:accent5>
        <a:srgbClr val="0071CE"/>
      </a:accent5>
      <a:accent6>
        <a:srgbClr val="3BB0C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UoN Master Slides v.4.potx</Template>
  <TotalTime>2356</TotalTime>
  <Words>1609</Words>
  <Application>Microsoft Office PowerPoint</Application>
  <PresentationFormat>On-screen Show (4:3)</PresentationFormat>
  <Paragraphs>141</Paragraphs>
  <Slides>18</Slides>
  <Notes>13</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1_Overview Pages</vt:lpstr>
      <vt:lpstr>Text Based Slides</vt:lpstr>
      <vt:lpstr>Case Studies</vt:lpstr>
      <vt:lpstr>Inset Image Pages</vt:lpstr>
      <vt:lpstr>Work Package 2: Developing Materials </vt:lpstr>
      <vt:lpstr>Vision and Principles Topics Audit of European universities’ expertise  Examples of our current relevant expertise  Models of producing materials Key Questions Next steps and timings </vt:lpstr>
      <vt:lpstr>Vision/Principles </vt:lpstr>
      <vt:lpstr>Materials will…(continued)</vt:lpstr>
      <vt:lpstr>Suggested Topics:  Pedagogies of learning and teaching, STEAM, SENI, Global citizenship, Sustainable development and Mentor ship.</vt:lpstr>
      <vt:lpstr>Audit of EU Universities existing expertise in topic areas</vt:lpstr>
      <vt:lpstr>Examples of current expertise: University of Northampton:  Leading Learning 4 All Martin Luther University:  Inquiry Based Science Education University of Limerick: Sustainable Development and Global Citizenship (The Ubuntu Network) University of Northampton:  Active Blended Learning</vt:lpstr>
      <vt:lpstr>University of Northampton: Leading Learning 4 All Professor Philip Garner</vt:lpstr>
      <vt:lpstr>Martin Luther University: Inquiry Based Science Education Professor Martin Lindner</vt:lpstr>
      <vt:lpstr> EU-FP7 founded ESTABLISH project</vt:lpstr>
      <vt:lpstr>PowerPoint Presentation</vt:lpstr>
      <vt:lpstr>University of Limerick:  Sustainable Development and Global Citizenship (The Ubuntu Network)  Dr Deborah Tannehill </vt:lpstr>
      <vt:lpstr>   https://www.youtube.com/watch?time_continue=22&amp;v=tOwbqaoJUoc    </vt:lpstr>
      <vt:lpstr>Key learning points from research on “Active Blended Learning” at UON:  1. People’s ideas about how learning happens need to be explored (Bruner’s “Folk Pedagogy”?)  2. Blended learning works best when learners understand that there is a direct relationship between online and face to face elements   3. Relationships are key: “Perceiving online work as solitary, isolated and unsupported constituted a major barrier to engagement”. </vt:lpstr>
      <vt:lpstr> 4. Students like online work which encourages experiment and interaction, and not just tasks which “repeat those in the classroom”  5. Participants need good digital skills  6. A rationale for “why this way?” is needed  7. Quality of online materials important. </vt:lpstr>
      <vt:lpstr>Key questions: discuss in groups </vt:lpstr>
      <vt:lpstr>Next Steps and proposed timings:  1. EU Universities agree which topic area to focus on: end July 17 2. Egyptian Universities inform of outcomes of Needs Analysis of schools: end July 17? 3. EU Universities take account of above and feedback from today to design further development plan to work on for next visits for materials (content, structure, mode of delivery):  end September 17 4. Visits in October/November to design materials with Egyptian Universities</vt:lpstr>
      <vt:lpstr>Any further questions???</vt:lpstr>
    </vt:vector>
  </TitlesOfParts>
  <Company>Nephew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Kerly</dc:creator>
  <cp:lastModifiedBy>caw11</cp:lastModifiedBy>
  <cp:revision>209</cp:revision>
  <cp:lastPrinted>2017-03-29T09:27:32Z</cp:lastPrinted>
  <dcterms:created xsi:type="dcterms:W3CDTF">2017-01-20T14:45:00Z</dcterms:created>
  <dcterms:modified xsi:type="dcterms:W3CDTF">2017-06-07T10:13:48Z</dcterms:modified>
</cp:coreProperties>
</file>