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53" r:id="rId2"/>
    <p:sldMasterId id="2147483677" r:id="rId3"/>
    <p:sldMasterId id="2147483685" r:id="rId4"/>
  </p:sldMasterIdLst>
  <p:notesMasterIdLst>
    <p:notesMasterId r:id="rId30"/>
  </p:notesMasterIdLst>
  <p:sldIdLst>
    <p:sldId id="257" r:id="rId5"/>
    <p:sldId id="284" r:id="rId6"/>
    <p:sldId id="286" r:id="rId7"/>
    <p:sldId id="279" r:id="rId8"/>
    <p:sldId id="260" r:id="rId9"/>
    <p:sldId id="278" r:id="rId10"/>
    <p:sldId id="267" r:id="rId11"/>
    <p:sldId id="264" r:id="rId12"/>
    <p:sldId id="263" r:id="rId13"/>
    <p:sldId id="268" r:id="rId14"/>
    <p:sldId id="269" r:id="rId15"/>
    <p:sldId id="270" r:id="rId16"/>
    <p:sldId id="271" r:id="rId17"/>
    <p:sldId id="272" r:id="rId18"/>
    <p:sldId id="273" r:id="rId19"/>
    <p:sldId id="261" r:id="rId20"/>
    <p:sldId id="262" r:id="rId21"/>
    <p:sldId id="281" r:id="rId22"/>
    <p:sldId id="282" r:id="rId23"/>
    <p:sldId id="283" r:id="rId24"/>
    <p:sldId id="280" r:id="rId25"/>
    <p:sldId id="274" r:id="rId26"/>
    <p:sldId id="275" r:id="rId27"/>
    <p:sldId id="276" r:id="rId28"/>
    <p:sldId id="277"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71ED"/>
    <a:srgbClr val="EB0000"/>
    <a:srgbClr val="E400E4"/>
    <a:srgbClr val="E4DA00"/>
    <a:srgbClr val="049A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snapToObjects="1">
      <p:cViewPr varScale="1">
        <p:scale>
          <a:sx n="77" d="100"/>
          <a:sy n="77" d="100"/>
        </p:scale>
        <p:origin x="118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8D49D6-E144-4B71-9398-079A0B8A59B6}" type="doc">
      <dgm:prSet loTypeId="urn:microsoft.com/office/officeart/2008/layout/AlternatingHexagons" loCatId="list" qsTypeId="urn:microsoft.com/office/officeart/2005/8/quickstyle/simple3" qsCatId="simple" csTypeId="urn:microsoft.com/office/officeart/2005/8/colors/colorful4" csCatId="colorful" phldr="1"/>
      <dgm:spPr/>
      <dgm:t>
        <a:bodyPr/>
        <a:lstStyle/>
        <a:p>
          <a:endParaRPr lang="en-GB"/>
        </a:p>
      </dgm:t>
    </dgm:pt>
    <dgm:pt modelId="{61E2D483-EB4D-4649-8E43-F609A3786BB0}">
      <dgm:prSet phldrT="[Text]" custT="1"/>
      <dgm:spPr/>
      <dgm:t>
        <a:bodyPr/>
        <a:lstStyle/>
        <a:p>
          <a:r>
            <a:rPr lang="en-GB" sz="1400"/>
            <a:t>What</a:t>
          </a:r>
          <a:endParaRPr lang="en-GB" sz="1200"/>
        </a:p>
      </dgm:t>
    </dgm:pt>
    <dgm:pt modelId="{BD307D1C-0BEE-4F18-B87C-43F882CFD918}" type="parTrans" cxnId="{FAE9A373-86B6-4564-96B4-423BBAA1F8FF}">
      <dgm:prSet/>
      <dgm:spPr/>
      <dgm:t>
        <a:bodyPr/>
        <a:lstStyle/>
        <a:p>
          <a:endParaRPr lang="en-GB"/>
        </a:p>
      </dgm:t>
    </dgm:pt>
    <dgm:pt modelId="{34472C71-B18A-4A4F-8BB3-52F09500C9F2}" type="sibTrans" cxnId="{FAE9A373-86B6-4564-96B4-423BBAA1F8FF}">
      <dgm:prSet/>
      <dgm:spPr/>
      <dgm:t>
        <a:bodyPr/>
        <a:lstStyle/>
        <a:p>
          <a:r>
            <a:rPr lang="en-GB"/>
            <a:t>Why</a:t>
          </a:r>
        </a:p>
      </dgm:t>
    </dgm:pt>
    <dgm:pt modelId="{375A38AD-3AB9-4A97-8408-CE3081F0374E}">
      <dgm:prSet phldrT="[Text]" custT="1"/>
      <dgm:spPr/>
      <dgm:t>
        <a:bodyPr/>
        <a:lstStyle/>
        <a:p>
          <a:r>
            <a:rPr lang="en-GB" sz="1600" dirty="0"/>
            <a:t>How</a:t>
          </a:r>
          <a:endParaRPr lang="en-GB" sz="1400" dirty="0"/>
        </a:p>
      </dgm:t>
    </dgm:pt>
    <dgm:pt modelId="{1D3ADC82-D54F-4DB9-82F8-C34763C488E5}" type="parTrans" cxnId="{42959C55-86AB-4CD1-959A-7D2EBE4D118B}">
      <dgm:prSet/>
      <dgm:spPr/>
      <dgm:t>
        <a:bodyPr/>
        <a:lstStyle/>
        <a:p>
          <a:endParaRPr lang="en-GB"/>
        </a:p>
      </dgm:t>
    </dgm:pt>
    <dgm:pt modelId="{1F666130-1604-4C6B-BC71-9D8FE73A23E8}" type="sibTrans" cxnId="{42959C55-86AB-4CD1-959A-7D2EBE4D118B}">
      <dgm:prSet/>
      <dgm:spPr/>
      <dgm:t>
        <a:bodyPr/>
        <a:lstStyle/>
        <a:p>
          <a:r>
            <a:rPr lang="en-GB"/>
            <a:t>When</a:t>
          </a:r>
        </a:p>
      </dgm:t>
    </dgm:pt>
    <dgm:pt modelId="{F6F106EF-853C-44BA-9710-7997DAEB8363}">
      <dgm:prSet phldrT="[Text]" custT="1"/>
      <dgm:spPr/>
      <dgm:t>
        <a:bodyPr/>
        <a:lstStyle/>
        <a:p>
          <a:r>
            <a:rPr lang="en-GB" sz="1200"/>
            <a:t>Where</a:t>
          </a:r>
        </a:p>
      </dgm:t>
    </dgm:pt>
    <dgm:pt modelId="{1A370E66-4CAB-4754-A788-03D2744CB887}" type="parTrans" cxnId="{D01CB097-A133-4C91-94A2-F62E17A3A900}">
      <dgm:prSet/>
      <dgm:spPr/>
      <dgm:t>
        <a:bodyPr/>
        <a:lstStyle/>
        <a:p>
          <a:endParaRPr lang="en-GB"/>
        </a:p>
      </dgm:t>
    </dgm:pt>
    <dgm:pt modelId="{4C71DF13-E455-4738-96AD-CEE08F78A154}" type="sibTrans" cxnId="{D01CB097-A133-4C91-94A2-F62E17A3A900}">
      <dgm:prSet custT="1"/>
      <dgm:spPr/>
      <dgm:t>
        <a:bodyPr/>
        <a:lstStyle/>
        <a:p>
          <a:r>
            <a:rPr lang="en-GB" sz="1400"/>
            <a:t>Whom</a:t>
          </a:r>
        </a:p>
      </dgm:t>
    </dgm:pt>
    <dgm:pt modelId="{E5D77DCA-0D67-42CF-B31F-929633EB46C8}" type="pres">
      <dgm:prSet presAssocID="{968D49D6-E144-4B71-9398-079A0B8A59B6}" presName="Name0" presStyleCnt="0">
        <dgm:presLayoutVars>
          <dgm:chMax/>
          <dgm:chPref/>
          <dgm:dir/>
          <dgm:animLvl val="lvl"/>
        </dgm:presLayoutVars>
      </dgm:prSet>
      <dgm:spPr/>
      <dgm:t>
        <a:bodyPr/>
        <a:lstStyle/>
        <a:p>
          <a:endParaRPr lang="en-GB"/>
        </a:p>
      </dgm:t>
    </dgm:pt>
    <dgm:pt modelId="{B970517F-A9C2-4BCD-9EE3-91330ECDEEFC}" type="pres">
      <dgm:prSet presAssocID="{61E2D483-EB4D-4649-8E43-F609A3786BB0}" presName="composite" presStyleCnt="0"/>
      <dgm:spPr/>
    </dgm:pt>
    <dgm:pt modelId="{15ABC730-6C0F-45F8-A0B1-73D0A68F2836}" type="pres">
      <dgm:prSet presAssocID="{61E2D483-EB4D-4649-8E43-F609A3786BB0}" presName="Parent1" presStyleLbl="node1" presStyleIdx="0" presStyleCnt="6">
        <dgm:presLayoutVars>
          <dgm:chMax val="1"/>
          <dgm:chPref val="1"/>
          <dgm:bulletEnabled val="1"/>
        </dgm:presLayoutVars>
      </dgm:prSet>
      <dgm:spPr/>
      <dgm:t>
        <a:bodyPr/>
        <a:lstStyle/>
        <a:p>
          <a:endParaRPr lang="en-GB"/>
        </a:p>
      </dgm:t>
    </dgm:pt>
    <dgm:pt modelId="{43B03930-CACF-4653-9843-81CC3A37FBCD}" type="pres">
      <dgm:prSet presAssocID="{61E2D483-EB4D-4649-8E43-F609A3786BB0}" presName="Childtext1" presStyleLbl="revTx" presStyleIdx="0" presStyleCnt="3">
        <dgm:presLayoutVars>
          <dgm:chMax val="0"/>
          <dgm:chPref val="0"/>
          <dgm:bulletEnabled val="1"/>
        </dgm:presLayoutVars>
      </dgm:prSet>
      <dgm:spPr/>
      <dgm:t>
        <a:bodyPr/>
        <a:lstStyle/>
        <a:p>
          <a:endParaRPr lang="en-GB"/>
        </a:p>
      </dgm:t>
    </dgm:pt>
    <dgm:pt modelId="{C727868B-7443-45B6-956D-A588FAEA08CD}" type="pres">
      <dgm:prSet presAssocID="{61E2D483-EB4D-4649-8E43-F609A3786BB0}" presName="BalanceSpacing" presStyleCnt="0"/>
      <dgm:spPr/>
    </dgm:pt>
    <dgm:pt modelId="{A1902EC3-A9CB-46C2-9418-9AAEB8DDE423}" type="pres">
      <dgm:prSet presAssocID="{61E2D483-EB4D-4649-8E43-F609A3786BB0}" presName="BalanceSpacing1" presStyleCnt="0"/>
      <dgm:spPr/>
    </dgm:pt>
    <dgm:pt modelId="{375E5A76-D2BA-45AC-9CB5-99C104F25D21}" type="pres">
      <dgm:prSet presAssocID="{34472C71-B18A-4A4F-8BB3-52F09500C9F2}" presName="Accent1Text" presStyleLbl="node1" presStyleIdx="1" presStyleCnt="6"/>
      <dgm:spPr/>
      <dgm:t>
        <a:bodyPr/>
        <a:lstStyle/>
        <a:p>
          <a:endParaRPr lang="en-GB"/>
        </a:p>
      </dgm:t>
    </dgm:pt>
    <dgm:pt modelId="{9B14A0C6-B923-4260-9077-1C4BFBF068A8}" type="pres">
      <dgm:prSet presAssocID="{34472C71-B18A-4A4F-8BB3-52F09500C9F2}" presName="spaceBetweenRectangles" presStyleCnt="0"/>
      <dgm:spPr/>
    </dgm:pt>
    <dgm:pt modelId="{BDD0F69C-5A65-4AB3-9429-BF34B3141DD6}" type="pres">
      <dgm:prSet presAssocID="{375A38AD-3AB9-4A97-8408-CE3081F0374E}" presName="composite" presStyleCnt="0"/>
      <dgm:spPr/>
    </dgm:pt>
    <dgm:pt modelId="{2602648D-EFB2-484A-AB16-0006D508A39F}" type="pres">
      <dgm:prSet presAssocID="{375A38AD-3AB9-4A97-8408-CE3081F0374E}" presName="Parent1" presStyleLbl="node1" presStyleIdx="2" presStyleCnt="6">
        <dgm:presLayoutVars>
          <dgm:chMax val="1"/>
          <dgm:chPref val="1"/>
          <dgm:bulletEnabled val="1"/>
        </dgm:presLayoutVars>
      </dgm:prSet>
      <dgm:spPr/>
      <dgm:t>
        <a:bodyPr/>
        <a:lstStyle/>
        <a:p>
          <a:endParaRPr lang="en-GB"/>
        </a:p>
      </dgm:t>
    </dgm:pt>
    <dgm:pt modelId="{A935F232-5967-4AF3-B5A7-1F3D7FBEF3CD}" type="pres">
      <dgm:prSet presAssocID="{375A38AD-3AB9-4A97-8408-CE3081F0374E}" presName="Childtext1" presStyleLbl="revTx" presStyleIdx="1" presStyleCnt="3">
        <dgm:presLayoutVars>
          <dgm:chMax val="0"/>
          <dgm:chPref val="0"/>
          <dgm:bulletEnabled val="1"/>
        </dgm:presLayoutVars>
      </dgm:prSet>
      <dgm:spPr/>
      <dgm:t>
        <a:bodyPr/>
        <a:lstStyle/>
        <a:p>
          <a:endParaRPr lang="en-GB"/>
        </a:p>
      </dgm:t>
    </dgm:pt>
    <dgm:pt modelId="{128DDC1F-66EF-4BA2-80B1-E26D1A0C80FD}" type="pres">
      <dgm:prSet presAssocID="{375A38AD-3AB9-4A97-8408-CE3081F0374E}" presName="BalanceSpacing" presStyleCnt="0"/>
      <dgm:spPr/>
    </dgm:pt>
    <dgm:pt modelId="{724A869A-FD9F-4CFC-BC1D-8ED9E7B2F1E6}" type="pres">
      <dgm:prSet presAssocID="{375A38AD-3AB9-4A97-8408-CE3081F0374E}" presName="BalanceSpacing1" presStyleCnt="0"/>
      <dgm:spPr/>
    </dgm:pt>
    <dgm:pt modelId="{8E2D75D6-03EE-4C27-B011-3DDCBBA3B218}" type="pres">
      <dgm:prSet presAssocID="{1F666130-1604-4C6B-BC71-9D8FE73A23E8}" presName="Accent1Text" presStyleLbl="node1" presStyleIdx="3" presStyleCnt="6"/>
      <dgm:spPr/>
      <dgm:t>
        <a:bodyPr/>
        <a:lstStyle/>
        <a:p>
          <a:endParaRPr lang="en-GB"/>
        </a:p>
      </dgm:t>
    </dgm:pt>
    <dgm:pt modelId="{60616669-6AB3-4CBE-935A-A47513C629DF}" type="pres">
      <dgm:prSet presAssocID="{1F666130-1604-4C6B-BC71-9D8FE73A23E8}" presName="spaceBetweenRectangles" presStyleCnt="0"/>
      <dgm:spPr/>
    </dgm:pt>
    <dgm:pt modelId="{3EE32FB9-6EF6-45C5-8D95-089B9CF9E422}" type="pres">
      <dgm:prSet presAssocID="{F6F106EF-853C-44BA-9710-7997DAEB8363}" presName="composite" presStyleCnt="0"/>
      <dgm:spPr/>
    </dgm:pt>
    <dgm:pt modelId="{65F5B97B-B890-4291-B1DE-D63759B82603}" type="pres">
      <dgm:prSet presAssocID="{F6F106EF-853C-44BA-9710-7997DAEB8363}" presName="Parent1" presStyleLbl="node1" presStyleIdx="4" presStyleCnt="6">
        <dgm:presLayoutVars>
          <dgm:chMax val="1"/>
          <dgm:chPref val="1"/>
          <dgm:bulletEnabled val="1"/>
        </dgm:presLayoutVars>
      </dgm:prSet>
      <dgm:spPr/>
      <dgm:t>
        <a:bodyPr/>
        <a:lstStyle/>
        <a:p>
          <a:endParaRPr lang="en-GB"/>
        </a:p>
      </dgm:t>
    </dgm:pt>
    <dgm:pt modelId="{FD759DEA-4E3F-4E87-BBBE-EF9F3BE00096}" type="pres">
      <dgm:prSet presAssocID="{F6F106EF-853C-44BA-9710-7997DAEB8363}" presName="Childtext1" presStyleLbl="revTx" presStyleIdx="2" presStyleCnt="3">
        <dgm:presLayoutVars>
          <dgm:chMax val="0"/>
          <dgm:chPref val="0"/>
          <dgm:bulletEnabled val="1"/>
        </dgm:presLayoutVars>
      </dgm:prSet>
      <dgm:spPr/>
      <dgm:t>
        <a:bodyPr/>
        <a:lstStyle/>
        <a:p>
          <a:endParaRPr lang="en-GB"/>
        </a:p>
      </dgm:t>
    </dgm:pt>
    <dgm:pt modelId="{79DABAE1-EF42-42EF-85A9-9D85C94E1707}" type="pres">
      <dgm:prSet presAssocID="{F6F106EF-853C-44BA-9710-7997DAEB8363}" presName="BalanceSpacing" presStyleCnt="0"/>
      <dgm:spPr/>
    </dgm:pt>
    <dgm:pt modelId="{10CB5143-F348-4E94-9F10-638BED13BFAD}" type="pres">
      <dgm:prSet presAssocID="{F6F106EF-853C-44BA-9710-7997DAEB8363}" presName="BalanceSpacing1" presStyleCnt="0"/>
      <dgm:spPr/>
    </dgm:pt>
    <dgm:pt modelId="{9B9302CB-73D1-4006-90A8-029C241AD28F}" type="pres">
      <dgm:prSet presAssocID="{4C71DF13-E455-4738-96AD-CEE08F78A154}" presName="Accent1Text" presStyleLbl="node1" presStyleIdx="5" presStyleCnt="6"/>
      <dgm:spPr/>
      <dgm:t>
        <a:bodyPr/>
        <a:lstStyle/>
        <a:p>
          <a:endParaRPr lang="en-GB"/>
        </a:p>
      </dgm:t>
    </dgm:pt>
  </dgm:ptLst>
  <dgm:cxnLst>
    <dgm:cxn modelId="{5F15BE19-3876-4809-87E9-6424495B736C}" type="presOf" srcId="{34472C71-B18A-4A4F-8BB3-52F09500C9F2}" destId="{375E5A76-D2BA-45AC-9CB5-99C104F25D21}" srcOrd="0" destOrd="0" presId="urn:microsoft.com/office/officeart/2008/layout/AlternatingHexagons"/>
    <dgm:cxn modelId="{B5E0D8DC-9A50-4F84-8865-3F9AB4E85F17}" type="presOf" srcId="{F6F106EF-853C-44BA-9710-7997DAEB8363}" destId="{65F5B97B-B890-4291-B1DE-D63759B82603}" srcOrd="0" destOrd="0" presId="urn:microsoft.com/office/officeart/2008/layout/AlternatingHexagons"/>
    <dgm:cxn modelId="{D01CB097-A133-4C91-94A2-F62E17A3A900}" srcId="{968D49D6-E144-4B71-9398-079A0B8A59B6}" destId="{F6F106EF-853C-44BA-9710-7997DAEB8363}" srcOrd="2" destOrd="0" parTransId="{1A370E66-4CAB-4754-A788-03D2744CB887}" sibTransId="{4C71DF13-E455-4738-96AD-CEE08F78A154}"/>
    <dgm:cxn modelId="{FAE9A373-86B6-4564-96B4-423BBAA1F8FF}" srcId="{968D49D6-E144-4B71-9398-079A0B8A59B6}" destId="{61E2D483-EB4D-4649-8E43-F609A3786BB0}" srcOrd="0" destOrd="0" parTransId="{BD307D1C-0BEE-4F18-B87C-43F882CFD918}" sibTransId="{34472C71-B18A-4A4F-8BB3-52F09500C9F2}"/>
    <dgm:cxn modelId="{42959C55-86AB-4CD1-959A-7D2EBE4D118B}" srcId="{968D49D6-E144-4B71-9398-079A0B8A59B6}" destId="{375A38AD-3AB9-4A97-8408-CE3081F0374E}" srcOrd="1" destOrd="0" parTransId="{1D3ADC82-D54F-4DB9-82F8-C34763C488E5}" sibTransId="{1F666130-1604-4C6B-BC71-9D8FE73A23E8}"/>
    <dgm:cxn modelId="{10ED505F-FDA7-4D95-AEA3-D209B2EB66BC}" type="presOf" srcId="{375A38AD-3AB9-4A97-8408-CE3081F0374E}" destId="{2602648D-EFB2-484A-AB16-0006D508A39F}" srcOrd="0" destOrd="0" presId="urn:microsoft.com/office/officeart/2008/layout/AlternatingHexagons"/>
    <dgm:cxn modelId="{15748EE4-56C5-4479-BAAA-10EBA3BC6020}" type="presOf" srcId="{968D49D6-E144-4B71-9398-079A0B8A59B6}" destId="{E5D77DCA-0D67-42CF-B31F-929633EB46C8}" srcOrd="0" destOrd="0" presId="urn:microsoft.com/office/officeart/2008/layout/AlternatingHexagons"/>
    <dgm:cxn modelId="{5093CAB6-3F04-4640-B677-330B40B03C1D}" type="presOf" srcId="{1F666130-1604-4C6B-BC71-9D8FE73A23E8}" destId="{8E2D75D6-03EE-4C27-B011-3DDCBBA3B218}" srcOrd="0" destOrd="0" presId="urn:microsoft.com/office/officeart/2008/layout/AlternatingHexagons"/>
    <dgm:cxn modelId="{123DB4D0-3052-4347-B147-CE77E729167C}" type="presOf" srcId="{61E2D483-EB4D-4649-8E43-F609A3786BB0}" destId="{15ABC730-6C0F-45F8-A0B1-73D0A68F2836}" srcOrd="0" destOrd="0" presId="urn:microsoft.com/office/officeart/2008/layout/AlternatingHexagons"/>
    <dgm:cxn modelId="{DEE0948C-5CA4-458A-97A2-3A7354BA3C55}" type="presOf" srcId="{4C71DF13-E455-4738-96AD-CEE08F78A154}" destId="{9B9302CB-73D1-4006-90A8-029C241AD28F}" srcOrd="0" destOrd="0" presId="urn:microsoft.com/office/officeart/2008/layout/AlternatingHexagons"/>
    <dgm:cxn modelId="{A4F100FE-1592-491A-B9CD-81A1F3A3379E}" type="presParOf" srcId="{E5D77DCA-0D67-42CF-B31F-929633EB46C8}" destId="{B970517F-A9C2-4BCD-9EE3-91330ECDEEFC}" srcOrd="0" destOrd="0" presId="urn:microsoft.com/office/officeart/2008/layout/AlternatingHexagons"/>
    <dgm:cxn modelId="{E4D8A755-6587-4E4C-992C-222B46F2C810}" type="presParOf" srcId="{B970517F-A9C2-4BCD-9EE3-91330ECDEEFC}" destId="{15ABC730-6C0F-45F8-A0B1-73D0A68F2836}" srcOrd="0" destOrd="0" presId="urn:microsoft.com/office/officeart/2008/layout/AlternatingHexagons"/>
    <dgm:cxn modelId="{8C6F296E-86E2-4800-870B-80B2CB4D049E}" type="presParOf" srcId="{B970517F-A9C2-4BCD-9EE3-91330ECDEEFC}" destId="{43B03930-CACF-4653-9843-81CC3A37FBCD}" srcOrd="1" destOrd="0" presId="urn:microsoft.com/office/officeart/2008/layout/AlternatingHexagons"/>
    <dgm:cxn modelId="{1731A9B2-320E-4BA3-A9F9-6C382962B25F}" type="presParOf" srcId="{B970517F-A9C2-4BCD-9EE3-91330ECDEEFC}" destId="{C727868B-7443-45B6-956D-A588FAEA08CD}" srcOrd="2" destOrd="0" presId="urn:microsoft.com/office/officeart/2008/layout/AlternatingHexagons"/>
    <dgm:cxn modelId="{6B73AF85-0706-49AB-B796-0BEE6EDD7202}" type="presParOf" srcId="{B970517F-A9C2-4BCD-9EE3-91330ECDEEFC}" destId="{A1902EC3-A9CB-46C2-9418-9AAEB8DDE423}" srcOrd="3" destOrd="0" presId="urn:microsoft.com/office/officeart/2008/layout/AlternatingHexagons"/>
    <dgm:cxn modelId="{7DC3E1B1-DFFF-4A04-88CA-B8A69552E223}" type="presParOf" srcId="{B970517F-A9C2-4BCD-9EE3-91330ECDEEFC}" destId="{375E5A76-D2BA-45AC-9CB5-99C104F25D21}" srcOrd="4" destOrd="0" presId="urn:microsoft.com/office/officeart/2008/layout/AlternatingHexagons"/>
    <dgm:cxn modelId="{AF1DBDB0-1226-4E1E-B4C6-C8FA42AE39D9}" type="presParOf" srcId="{E5D77DCA-0D67-42CF-B31F-929633EB46C8}" destId="{9B14A0C6-B923-4260-9077-1C4BFBF068A8}" srcOrd="1" destOrd="0" presId="urn:microsoft.com/office/officeart/2008/layout/AlternatingHexagons"/>
    <dgm:cxn modelId="{AB78EADD-3CAE-40E9-A797-9B8E9A6D75F7}" type="presParOf" srcId="{E5D77DCA-0D67-42CF-B31F-929633EB46C8}" destId="{BDD0F69C-5A65-4AB3-9429-BF34B3141DD6}" srcOrd="2" destOrd="0" presId="urn:microsoft.com/office/officeart/2008/layout/AlternatingHexagons"/>
    <dgm:cxn modelId="{D6E46DD1-AEBE-499E-9913-906FDCB0D280}" type="presParOf" srcId="{BDD0F69C-5A65-4AB3-9429-BF34B3141DD6}" destId="{2602648D-EFB2-484A-AB16-0006D508A39F}" srcOrd="0" destOrd="0" presId="urn:microsoft.com/office/officeart/2008/layout/AlternatingHexagons"/>
    <dgm:cxn modelId="{F79AFBF3-DFD8-4523-B6F7-885C0CBD1C6F}" type="presParOf" srcId="{BDD0F69C-5A65-4AB3-9429-BF34B3141DD6}" destId="{A935F232-5967-4AF3-B5A7-1F3D7FBEF3CD}" srcOrd="1" destOrd="0" presId="urn:microsoft.com/office/officeart/2008/layout/AlternatingHexagons"/>
    <dgm:cxn modelId="{0A0E0D8A-77F4-4CAC-A6F5-52C6BDFBD945}" type="presParOf" srcId="{BDD0F69C-5A65-4AB3-9429-BF34B3141DD6}" destId="{128DDC1F-66EF-4BA2-80B1-E26D1A0C80FD}" srcOrd="2" destOrd="0" presId="urn:microsoft.com/office/officeart/2008/layout/AlternatingHexagons"/>
    <dgm:cxn modelId="{789AF4B6-FFD7-432D-8F92-B471560BBF16}" type="presParOf" srcId="{BDD0F69C-5A65-4AB3-9429-BF34B3141DD6}" destId="{724A869A-FD9F-4CFC-BC1D-8ED9E7B2F1E6}" srcOrd="3" destOrd="0" presId="urn:microsoft.com/office/officeart/2008/layout/AlternatingHexagons"/>
    <dgm:cxn modelId="{0AB11124-73D9-4BE9-8966-849887DA9F49}" type="presParOf" srcId="{BDD0F69C-5A65-4AB3-9429-BF34B3141DD6}" destId="{8E2D75D6-03EE-4C27-B011-3DDCBBA3B218}" srcOrd="4" destOrd="0" presId="urn:microsoft.com/office/officeart/2008/layout/AlternatingHexagons"/>
    <dgm:cxn modelId="{3AC73C92-902F-4DDD-A015-5767FD6FFDDC}" type="presParOf" srcId="{E5D77DCA-0D67-42CF-B31F-929633EB46C8}" destId="{60616669-6AB3-4CBE-935A-A47513C629DF}" srcOrd="3" destOrd="0" presId="urn:microsoft.com/office/officeart/2008/layout/AlternatingHexagons"/>
    <dgm:cxn modelId="{486AB0A1-7A15-4A01-BAC8-9554E7761E3B}" type="presParOf" srcId="{E5D77DCA-0D67-42CF-B31F-929633EB46C8}" destId="{3EE32FB9-6EF6-45C5-8D95-089B9CF9E422}" srcOrd="4" destOrd="0" presId="urn:microsoft.com/office/officeart/2008/layout/AlternatingHexagons"/>
    <dgm:cxn modelId="{F7E60569-BFC2-4CB8-9CBA-372FC3873A4A}" type="presParOf" srcId="{3EE32FB9-6EF6-45C5-8D95-089B9CF9E422}" destId="{65F5B97B-B890-4291-B1DE-D63759B82603}" srcOrd="0" destOrd="0" presId="urn:microsoft.com/office/officeart/2008/layout/AlternatingHexagons"/>
    <dgm:cxn modelId="{618AFBDD-80C5-4A8F-959B-8E6DBD3218D4}" type="presParOf" srcId="{3EE32FB9-6EF6-45C5-8D95-089B9CF9E422}" destId="{FD759DEA-4E3F-4E87-BBBE-EF9F3BE00096}" srcOrd="1" destOrd="0" presId="urn:microsoft.com/office/officeart/2008/layout/AlternatingHexagons"/>
    <dgm:cxn modelId="{E3947AA2-EC3F-4960-A181-FA1A1F3DAC32}" type="presParOf" srcId="{3EE32FB9-6EF6-45C5-8D95-089B9CF9E422}" destId="{79DABAE1-EF42-42EF-85A9-9D85C94E1707}" srcOrd="2" destOrd="0" presId="urn:microsoft.com/office/officeart/2008/layout/AlternatingHexagons"/>
    <dgm:cxn modelId="{7FD7DD56-4E7D-47E7-BBEE-6AAD8FB22540}" type="presParOf" srcId="{3EE32FB9-6EF6-45C5-8D95-089B9CF9E422}" destId="{10CB5143-F348-4E94-9F10-638BED13BFAD}" srcOrd="3" destOrd="0" presId="urn:microsoft.com/office/officeart/2008/layout/AlternatingHexagons"/>
    <dgm:cxn modelId="{66A23DD2-25E0-43B8-85ED-BFF0B4346F8C}" type="presParOf" srcId="{3EE32FB9-6EF6-45C5-8D95-089B9CF9E422}" destId="{9B9302CB-73D1-4006-90A8-029C241AD28F}"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2236D3-9480-4FC7-904A-A033D6856E20}" type="doc">
      <dgm:prSet loTypeId="urn:microsoft.com/office/officeart/2005/8/layout/cycle6" loCatId="cycle" qsTypeId="urn:microsoft.com/office/officeart/2005/8/quickstyle/simple1" qsCatId="simple" csTypeId="urn:microsoft.com/office/officeart/2005/8/colors/accent5_2" csCatId="accent5" phldr="1"/>
      <dgm:spPr/>
      <dgm:t>
        <a:bodyPr/>
        <a:lstStyle/>
        <a:p>
          <a:endParaRPr lang="en-US"/>
        </a:p>
      </dgm:t>
    </dgm:pt>
    <dgm:pt modelId="{311F580A-EDD3-4F15-9754-6248B9878051}">
      <dgm:prSet phldrT="[Text]"/>
      <dgm:spPr/>
      <dgm:t>
        <a:bodyPr/>
        <a:lstStyle/>
        <a:p>
          <a:r>
            <a:rPr lang="en-US" dirty="0" smtClean="0"/>
            <a:t>Dissemination </a:t>
          </a:r>
          <a:endParaRPr lang="en-US" dirty="0"/>
        </a:p>
      </dgm:t>
    </dgm:pt>
    <dgm:pt modelId="{3AB9F38B-578A-439B-8B7E-53BA3E1BE660}" type="parTrans" cxnId="{A10DB7CA-D6A5-423F-9C68-DF5CF6DFE131}">
      <dgm:prSet/>
      <dgm:spPr/>
      <dgm:t>
        <a:bodyPr/>
        <a:lstStyle/>
        <a:p>
          <a:endParaRPr lang="en-US"/>
        </a:p>
      </dgm:t>
    </dgm:pt>
    <dgm:pt modelId="{F8CC779A-ECAE-4D8A-8D33-7F4F056269E3}" type="sibTrans" cxnId="{A10DB7CA-D6A5-423F-9C68-DF5CF6DFE131}">
      <dgm:prSet/>
      <dgm:spPr/>
      <dgm:t>
        <a:bodyPr/>
        <a:lstStyle/>
        <a:p>
          <a:endParaRPr lang="en-US"/>
        </a:p>
      </dgm:t>
    </dgm:pt>
    <dgm:pt modelId="{287F5974-78D0-423F-8EBE-DBC93036FD38}">
      <dgm:prSet phldrT="[Text]"/>
      <dgm:spPr/>
      <dgm:t>
        <a:bodyPr/>
        <a:lstStyle/>
        <a:p>
          <a:r>
            <a:rPr lang="en-US" dirty="0" smtClean="0"/>
            <a:t>Exploitation </a:t>
          </a:r>
          <a:endParaRPr lang="en-US" dirty="0"/>
        </a:p>
      </dgm:t>
    </dgm:pt>
    <dgm:pt modelId="{A6345C19-883A-4DB4-8AAD-800F5685E4E2}" type="parTrans" cxnId="{E6A7201B-6396-4A18-BC0E-778B7251A7A3}">
      <dgm:prSet/>
      <dgm:spPr/>
      <dgm:t>
        <a:bodyPr/>
        <a:lstStyle/>
        <a:p>
          <a:endParaRPr lang="en-US"/>
        </a:p>
      </dgm:t>
    </dgm:pt>
    <dgm:pt modelId="{867BD0FE-E8F6-4CC9-9925-70C2D5A48C39}" type="sibTrans" cxnId="{E6A7201B-6396-4A18-BC0E-778B7251A7A3}">
      <dgm:prSet/>
      <dgm:spPr/>
      <dgm:t>
        <a:bodyPr/>
        <a:lstStyle/>
        <a:p>
          <a:endParaRPr lang="en-US"/>
        </a:p>
      </dgm:t>
    </dgm:pt>
    <dgm:pt modelId="{61985597-11A5-40D8-A736-84DE7AA738BF}">
      <dgm:prSet phldrT="[Text]"/>
      <dgm:spPr/>
      <dgm:t>
        <a:bodyPr/>
        <a:lstStyle/>
        <a:p>
          <a:r>
            <a:rPr lang="en-US" dirty="0" smtClean="0"/>
            <a:t>Impact</a:t>
          </a:r>
          <a:endParaRPr lang="en-US" dirty="0"/>
        </a:p>
      </dgm:t>
    </dgm:pt>
    <dgm:pt modelId="{2DED67AA-5438-482C-9D7A-A57AE98E7E33}" type="parTrans" cxnId="{580B069E-3872-4DA3-8F1F-0069F64A2843}">
      <dgm:prSet/>
      <dgm:spPr/>
      <dgm:t>
        <a:bodyPr/>
        <a:lstStyle/>
        <a:p>
          <a:endParaRPr lang="en-US"/>
        </a:p>
      </dgm:t>
    </dgm:pt>
    <dgm:pt modelId="{2A39667E-3DCF-4157-A126-A8B995245758}" type="sibTrans" cxnId="{580B069E-3872-4DA3-8F1F-0069F64A2843}">
      <dgm:prSet/>
      <dgm:spPr/>
      <dgm:t>
        <a:bodyPr/>
        <a:lstStyle/>
        <a:p>
          <a:endParaRPr lang="en-US"/>
        </a:p>
      </dgm:t>
    </dgm:pt>
    <dgm:pt modelId="{7116BE5A-D228-45F9-ADAC-49995F4EE13E}">
      <dgm:prSet phldrT="[Text]"/>
      <dgm:spPr/>
      <dgm:t>
        <a:bodyPr/>
        <a:lstStyle/>
        <a:p>
          <a:r>
            <a:rPr lang="en-US" smtClean="0"/>
            <a:t>Sustainability</a:t>
          </a:r>
          <a:endParaRPr lang="en-US" dirty="0"/>
        </a:p>
      </dgm:t>
    </dgm:pt>
    <dgm:pt modelId="{F2F550A7-3DB9-47D7-92CC-F6F866E29D18}" type="parTrans" cxnId="{49E814E8-EBE3-4280-9574-34D7A7B86FBD}">
      <dgm:prSet/>
      <dgm:spPr/>
      <dgm:t>
        <a:bodyPr/>
        <a:lstStyle/>
        <a:p>
          <a:endParaRPr lang="en-US"/>
        </a:p>
      </dgm:t>
    </dgm:pt>
    <dgm:pt modelId="{A8EC8EDA-13EF-4BAB-A2DC-066B7DEA414A}" type="sibTrans" cxnId="{49E814E8-EBE3-4280-9574-34D7A7B86FBD}">
      <dgm:prSet/>
      <dgm:spPr/>
      <dgm:t>
        <a:bodyPr/>
        <a:lstStyle/>
        <a:p>
          <a:endParaRPr lang="en-US"/>
        </a:p>
      </dgm:t>
    </dgm:pt>
    <dgm:pt modelId="{785B7579-00FA-46B0-958D-67DFCD7C901A}" type="pres">
      <dgm:prSet presAssocID="{802236D3-9480-4FC7-904A-A033D6856E20}" presName="cycle" presStyleCnt="0">
        <dgm:presLayoutVars>
          <dgm:dir/>
          <dgm:resizeHandles val="exact"/>
        </dgm:presLayoutVars>
      </dgm:prSet>
      <dgm:spPr/>
      <dgm:t>
        <a:bodyPr/>
        <a:lstStyle/>
        <a:p>
          <a:endParaRPr lang="en-US"/>
        </a:p>
      </dgm:t>
    </dgm:pt>
    <dgm:pt modelId="{ACDBBE1C-38BF-4FEA-96D3-D3DE103F9A46}" type="pres">
      <dgm:prSet presAssocID="{311F580A-EDD3-4F15-9754-6248B9878051}" presName="node" presStyleLbl="node1" presStyleIdx="0" presStyleCnt="4">
        <dgm:presLayoutVars>
          <dgm:bulletEnabled val="1"/>
        </dgm:presLayoutVars>
      </dgm:prSet>
      <dgm:spPr/>
      <dgm:t>
        <a:bodyPr/>
        <a:lstStyle/>
        <a:p>
          <a:endParaRPr lang="en-US"/>
        </a:p>
      </dgm:t>
    </dgm:pt>
    <dgm:pt modelId="{76A7A4BB-7AE2-4C34-BF74-9BA1EDD9569B}" type="pres">
      <dgm:prSet presAssocID="{311F580A-EDD3-4F15-9754-6248B9878051}" presName="spNode" presStyleCnt="0"/>
      <dgm:spPr/>
    </dgm:pt>
    <dgm:pt modelId="{471B7C92-BF37-4F53-9499-646619C79860}" type="pres">
      <dgm:prSet presAssocID="{F8CC779A-ECAE-4D8A-8D33-7F4F056269E3}" presName="sibTrans" presStyleLbl="sibTrans1D1" presStyleIdx="0" presStyleCnt="4"/>
      <dgm:spPr/>
      <dgm:t>
        <a:bodyPr/>
        <a:lstStyle/>
        <a:p>
          <a:endParaRPr lang="en-US"/>
        </a:p>
      </dgm:t>
    </dgm:pt>
    <dgm:pt modelId="{5B233940-7964-4479-99D2-4E9C5A6C335E}" type="pres">
      <dgm:prSet presAssocID="{287F5974-78D0-423F-8EBE-DBC93036FD38}" presName="node" presStyleLbl="node1" presStyleIdx="1" presStyleCnt="4">
        <dgm:presLayoutVars>
          <dgm:bulletEnabled val="1"/>
        </dgm:presLayoutVars>
      </dgm:prSet>
      <dgm:spPr/>
      <dgm:t>
        <a:bodyPr/>
        <a:lstStyle/>
        <a:p>
          <a:endParaRPr lang="en-US"/>
        </a:p>
      </dgm:t>
    </dgm:pt>
    <dgm:pt modelId="{BA9F9294-10DF-46FB-A78E-4BDA65066EF6}" type="pres">
      <dgm:prSet presAssocID="{287F5974-78D0-423F-8EBE-DBC93036FD38}" presName="spNode" presStyleCnt="0"/>
      <dgm:spPr/>
    </dgm:pt>
    <dgm:pt modelId="{2FD2F7C1-916C-4E05-A980-12F3CA0E2C11}" type="pres">
      <dgm:prSet presAssocID="{867BD0FE-E8F6-4CC9-9925-70C2D5A48C39}" presName="sibTrans" presStyleLbl="sibTrans1D1" presStyleIdx="1" presStyleCnt="4"/>
      <dgm:spPr/>
      <dgm:t>
        <a:bodyPr/>
        <a:lstStyle/>
        <a:p>
          <a:endParaRPr lang="en-US"/>
        </a:p>
      </dgm:t>
    </dgm:pt>
    <dgm:pt modelId="{E0850541-CDD1-4FED-8681-2EB65DCC619B}" type="pres">
      <dgm:prSet presAssocID="{61985597-11A5-40D8-A736-84DE7AA738BF}" presName="node" presStyleLbl="node1" presStyleIdx="2" presStyleCnt="4">
        <dgm:presLayoutVars>
          <dgm:bulletEnabled val="1"/>
        </dgm:presLayoutVars>
      </dgm:prSet>
      <dgm:spPr/>
      <dgm:t>
        <a:bodyPr/>
        <a:lstStyle/>
        <a:p>
          <a:endParaRPr lang="en-US"/>
        </a:p>
      </dgm:t>
    </dgm:pt>
    <dgm:pt modelId="{C9C2B9C5-A6EA-4185-97F0-6D364845F8E6}" type="pres">
      <dgm:prSet presAssocID="{61985597-11A5-40D8-A736-84DE7AA738BF}" presName="spNode" presStyleCnt="0"/>
      <dgm:spPr/>
    </dgm:pt>
    <dgm:pt modelId="{537C9200-F645-429F-BD96-909105A1E86C}" type="pres">
      <dgm:prSet presAssocID="{2A39667E-3DCF-4157-A126-A8B995245758}" presName="sibTrans" presStyleLbl="sibTrans1D1" presStyleIdx="2" presStyleCnt="4"/>
      <dgm:spPr/>
      <dgm:t>
        <a:bodyPr/>
        <a:lstStyle/>
        <a:p>
          <a:endParaRPr lang="en-US"/>
        </a:p>
      </dgm:t>
    </dgm:pt>
    <dgm:pt modelId="{1AA98AC0-0C23-427C-81BA-7D6190B96CB0}" type="pres">
      <dgm:prSet presAssocID="{7116BE5A-D228-45F9-ADAC-49995F4EE13E}" presName="node" presStyleLbl="node1" presStyleIdx="3" presStyleCnt="4">
        <dgm:presLayoutVars>
          <dgm:bulletEnabled val="1"/>
        </dgm:presLayoutVars>
      </dgm:prSet>
      <dgm:spPr/>
      <dgm:t>
        <a:bodyPr/>
        <a:lstStyle/>
        <a:p>
          <a:endParaRPr lang="en-US"/>
        </a:p>
      </dgm:t>
    </dgm:pt>
    <dgm:pt modelId="{980C1D0E-2AD5-43DF-B7AF-742CC3B6E013}" type="pres">
      <dgm:prSet presAssocID="{7116BE5A-D228-45F9-ADAC-49995F4EE13E}" presName="spNode" presStyleCnt="0"/>
      <dgm:spPr/>
    </dgm:pt>
    <dgm:pt modelId="{774187FF-26D2-4208-AF6B-51FC32CE6700}" type="pres">
      <dgm:prSet presAssocID="{A8EC8EDA-13EF-4BAB-A2DC-066B7DEA414A}" presName="sibTrans" presStyleLbl="sibTrans1D1" presStyleIdx="3" presStyleCnt="4"/>
      <dgm:spPr/>
      <dgm:t>
        <a:bodyPr/>
        <a:lstStyle/>
        <a:p>
          <a:endParaRPr lang="en-US"/>
        </a:p>
      </dgm:t>
    </dgm:pt>
  </dgm:ptLst>
  <dgm:cxnLst>
    <dgm:cxn modelId="{A10DB7CA-D6A5-423F-9C68-DF5CF6DFE131}" srcId="{802236D3-9480-4FC7-904A-A033D6856E20}" destId="{311F580A-EDD3-4F15-9754-6248B9878051}" srcOrd="0" destOrd="0" parTransId="{3AB9F38B-578A-439B-8B7E-53BA3E1BE660}" sibTransId="{F8CC779A-ECAE-4D8A-8D33-7F4F056269E3}"/>
    <dgm:cxn modelId="{08A98FA8-4B54-43D0-AD0C-FEF5390E043D}" type="presOf" srcId="{287F5974-78D0-423F-8EBE-DBC93036FD38}" destId="{5B233940-7964-4479-99D2-4E9C5A6C335E}" srcOrd="0" destOrd="0" presId="urn:microsoft.com/office/officeart/2005/8/layout/cycle6"/>
    <dgm:cxn modelId="{0BCE3452-2A9F-48F5-9BA7-0CF969489FD5}" type="presOf" srcId="{802236D3-9480-4FC7-904A-A033D6856E20}" destId="{785B7579-00FA-46B0-958D-67DFCD7C901A}" srcOrd="0" destOrd="0" presId="urn:microsoft.com/office/officeart/2005/8/layout/cycle6"/>
    <dgm:cxn modelId="{BDEC0539-1E4A-4223-A8FB-8949C0E734C8}" type="presOf" srcId="{A8EC8EDA-13EF-4BAB-A2DC-066B7DEA414A}" destId="{774187FF-26D2-4208-AF6B-51FC32CE6700}" srcOrd="0" destOrd="0" presId="urn:microsoft.com/office/officeart/2005/8/layout/cycle6"/>
    <dgm:cxn modelId="{811803EF-CE0C-4554-A15A-CD3ECCC6FE46}" type="presOf" srcId="{F8CC779A-ECAE-4D8A-8D33-7F4F056269E3}" destId="{471B7C92-BF37-4F53-9499-646619C79860}" srcOrd="0" destOrd="0" presId="urn:microsoft.com/office/officeart/2005/8/layout/cycle6"/>
    <dgm:cxn modelId="{580B069E-3872-4DA3-8F1F-0069F64A2843}" srcId="{802236D3-9480-4FC7-904A-A033D6856E20}" destId="{61985597-11A5-40D8-A736-84DE7AA738BF}" srcOrd="2" destOrd="0" parTransId="{2DED67AA-5438-482C-9D7A-A57AE98E7E33}" sibTransId="{2A39667E-3DCF-4157-A126-A8B995245758}"/>
    <dgm:cxn modelId="{49E814E8-EBE3-4280-9574-34D7A7B86FBD}" srcId="{802236D3-9480-4FC7-904A-A033D6856E20}" destId="{7116BE5A-D228-45F9-ADAC-49995F4EE13E}" srcOrd="3" destOrd="0" parTransId="{F2F550A7-3DB9-47D7-92CC-F6F866E29D18}" sibTransId="{A8EC8EDA-13EF-4BAB-A2DC-066B7DEA414A}"/>
    <dgm:cxn modelId="{BCDC3DBD-21EC-459E-9C83-F324728887BE}" type="presOf" srcId="{2A39667E-3DCF-4157-A126-A8B995245758}" destId="{537C9200-F645-429F-BD96-909105A1E86C}" srcOrd="0" destOrd="0" presId="urn:microsoft.com/office/officeart/2005/8/layout/cycle6"/>
    <dgm:cxn modelId="{E6A7201B-6396-4A18-BC0E-778B7251A7A3}" srcId="{802236D3-9480-4FC7-904A-A033D6856E20}" destId="{287F5974-78D0-423F-8EBE-DBC93036FD38}" srcOrd="1" destOrd="0" parTransId="{A6345C19-883A-4DB4-8AAD-800F5685E4E2}" sibTransId="{867BD0FE-E8F6-4CC9-9925-70C2D5A48C39}"/>
    <dgm:cxn modelId="{7D4A434B-38D2-4FCF-8D81-729A81DAD09B}" type="presOf" srcId="{311F580A-EDD3-4F15-9754-6248B9878051}" destId="{ACDBBE1C-38BF-4FEA-96D3-D3DE103F9A46}" srcOrd="0" destOrd="0" presId="urn:microsoft.com/office/officeart/2005/8/layout/cycle6"/>
    <dgm:cxn modelId="{4003CFF7-012A-4ED1-A1BC-77E9AA2F3DA6}" type="presOf" srcId="{867BD0FE-E8F6-4CC9-9925-70C2D5A48C39}" destId="{2FD2F7C1-916C-4E05-A980-12F3CA0E2C11}" srcOrd="0" destOrd="0" presId="urn:microsoft.com/office/officeart/2005/8/layout/cycle6"/>
    <dgm:cxn modelId="{D0B81A6C-5BE1-4A5E-96AA-44EFEFE5C994}" type="presOf" srcId="{61985597-11A5-40D8-A736-84DE7AA738BF}" destId="{E0850541-CDD1-4FED-8681-2EB65DCC619B}" srcOrd="0" destOrd="0" presId="urn:microsoft.com/office/officeart/2005/8/layout/cycle6"/>
    <dgm:cxn modelId="{5C80A94F-03E3-41C2-865D-1B42BD27AC3A}" type="presOf" srcId="{7116BE5A-D228-45F9-ADAC-49995F4EE13E}" destId="{1AA98AC0-0C23-427C-81BA-7D6190B96CB0}" srcOrd="0" destOrd="0" presId="urn:microsoft.com/office/officeart/2005/8/layout/cycle6"/>
    <dgm:cxn modelId="{6D9D5C56-677A-414A-8C44-0D8066C0E305}" type="presParOf" srcId="{785B7579-00FA-46B0-958D-67DFCD7C901A}" destId="{ACDBBE1C-38BF-4FEA-96D3-D3DE103F9A46}" srcOrd="0" destOrd="0" presId="urn:microsoft.com/office/officeart/2005/8/layout/cycle6"/>
    <dgm:cxn modelId="{789D47A6-EF53-4D5A-B1B0-96ECE76C7624}" type="presParOf" srcId="{785B7579-00FA-46B0-958D-67DFCD7C901A}" destId="{76A7A4BB-7AE2-4C34-BF74-9BA1EDD9569B}" srcOrd="1" destOrd="0" presId="urn:microsoft.com/office/officeart/2005/8/layout/cycle6"/>
    <dgm:cxn modelId="{87907E25-F02D-4E10-9FBF-4FAFA8A622FF}" type="presParOf" srcId="{785B7579-00FA-46B0-958D-67DFCD7C901A}" destId="{471B7C92-BF37-4F53-9499-646619C79860}" srcOrd="2" destOrd="0" presId="urn:microsoft.com/office/officeart/2005/8/layout/cycle6"/>
    <dgm:cxn modelId="{88F78E85-E049-421C-ADCB-4A1F780C8B57}" type="presParOf" srcId="{785B7579-00FA-46B0-958D-67DFCD7C901A}" destId="{5B233940-7964-4479-99D2-4E9C5A6C335E}" srcOrd="3" destOrd="0" presId="urn:microsoft.com/office/officeart/2005/8/layout/cycle6"/>
    <dgm:cxn modelId="{23077847-FDD1-4C2D-AF35-F89E23CDA0EA}" type="presParOf" srcId="{785B7579-00FA-46B0-958D-67DFCD7C901A}" destId="{BA9F9294-10DF-46FB-A78E-4BDA65066EF6}" srcOrd="4" destOrd="0" presId="urn:microsoft.com/office/officeart/2005/8/layout/cycle6"/>
    <dgm:cxn modelId="{B3AC671F-744D-44FD-BC71-4C9D2E80DD2F}" type="presParOf" srcId="{785B7579-00FA-46B0-958D-67DFCD7C901A}" destId="{2FD2F7C1-916C-4E05-A980-12F3CA0E2C11}" srcOrd="5" destOrd="0" presId="urn:microsoft.com/office/officeart/2005/8/layout/cycle6"/>
    <dgm:cxn modelId="{16CE9BF1-FFDF-4DB2-A907-A467B03A6745}" type="presParOf" srcId="{785B7579-00FA-46B0-958D-67DFCD7C901A}" destId="{E0850541-CDD1-4FED-8681-2EB65DCC619B}" srcOrd="6" destOrd="0" presId="urn:microsoft.com/office/officeart/2005/8/layout/cycle6"/>
    <dgm:cxn modelId="{FAF6E770-10E8-44E9-AC3E-10831C3F5241}" type="presParOf" srcId="{785B7579-00FA-46B0-958D-67DFCD7C901A}" destId="{C9C2B9C5-A6EA-4185-97F0-6D364845F8E6}" srcOrd="7" destOrd="0" presId="urn:microsoft.com/office/officeart/2005/8/layout/cycle6"/>
    <dgm:cxn modelId="{5F6639F1-46A0-4930-BC36-3AE9C4ED12A9}" type="presParOf" srcId="{785B7579-00FA-46B0-958D-67DFCD7C901A}" destId="{537C9200-F645-429F-BD96-909105A1E86C}" srcOrd="8" destOrd="0" presId="urn:microsoft.com/office/officeart/2005/8/layout/cycle6"/>
    <dgm:cxn modelId="{D26FC086-E579-414F-BAC1-9033C24F571E}" type="presParOf" srcId="{785B7579-00FA-46B0-958D-67DFCD7C901A}" destId="{1AA98AC0-0C23-427C-81BA-7D6190B96CB0}" srcOrd="9" destOrd="0" presId="urn:microsoft.com/office/officeart/2005/8/layout/cycle6"/>
    <dgm:cxn modelId="{7FAA95DE-32ED-452D-B3C1-C6D1312FAF56}" type="presParOf" srcId="{785B7579-00FA-46B0-958D-67DFCD7C901A}" destId="{980C1D0E-2AD5-43DF-B7AF-742CC3B6E013}" srcOrd="10" destOrd="0" presId="urn:microsoft.com/office/officeart/2005/8/layout/cycle6"/>
    <dgm:cxn modelId="{16F16FAC-F752-4360-926F-BA67CB0A1A85}" type="presParOf" srcId="{785B7579-00FA-46B0-958D-67DFCD7C901A}" destId="{774187FF-26D2-4208-AF6B-51FC32CE6700}" srcOrd="11" destOrd="0" presId="urn:microsoft.com/office/officeart/2005/8/layout/cycle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8D49D6-E144-4B71-9398-079A0B8A59B6}" type="doc">
      <dgm:prSet loTypeId="urn:microsoft.com/office/officeart/2008/layout/AlternatingHexagons" loCatId="list" qsTypeId="urn:microsoft.com/office/officeart/2005/8/quickstyle/simple3" qsCatId="simple" csTypeId="urn:microsoft.com/office/officeart/2005/8/colors/colorful4" csCatId="colorful" phldr="1"/>
      <dgm:spPr/>
      <dgm:t>
        <a:bodyPr/>
        <a:lstStyle/>
        <a:p>
          <a:endParaRPr lang="en-GB"/>
        </a:p>
      </dgm:t>
    </dgm:pt>
    <dgm:pt modelId="{61E2D483-EB4D-4649-8E43-F609A3786BB0}">
      <dgm:prSet phldrT="[Text]" custT="1"/>
      <dgm:spPr/>
      <dgm:t>
        <a:bodyPr/>
        <a:lstStyle/>
        <a:p>
          <a:r>
            <a:rPr lang="en-GB" sz="1400"/>
            <a:t>What</a:t>
          </a:r>
          <a:endParaRPr lang="en-GB" sz="1200"/>
        </a:p>
      </dgm:t>
    </dgm:pt>
    <dgm:pt modelId="{BD307D1C-0BEE-4F18-B87C-43F882CFD918}" type="parTrans" cxnId="{FAE9A373-86B6-4564-96B4-423BBAA1F8FF}">
      <dgm:prSet/>
      <dgm:spPr/>
      <dgm:t>
        <a:bodyPr/>
        <a:lstStyle/>
        <a:p>
          <a:endParaRPr lang="en-GB"/>
        </a:p>
      </dgm:t>
    </dgm:pt>
    <dgm:pt modelId="{34472C71-B18A-4A4F-8BB3-52F09500C9F2}" type="sibTrans" cxnId="{FAE9A373-86B6-4564-96B4-423BBAA1F8FF}">
      <dgm:prSet/>
      <dgm:spPr/>
      <dgm:t>
        <a:bodyPr/>
        <a:lstStyle/>
        <a:p>
          <a:r>
            <a:rPr lang="en-GB"/>
            <a:t>Why</a:t>
          </a:r>
        </a:p>
      </dgm:t>
    </dgm:pt>
    <dgm:pt modelId="{375A38AD-3AB9-4A97-8408-CE3081F0374E}">
      <dgm:prSet phldrT="[Text]" custT="1"/>
      <dgm:spPr/>
      <dgm:t>
        <a:bodyPr/>
        <a:lstStyle/>
        <a:p>
          <a:r>
            <a:rPr lang="en-GB" sz="1600"/>
            <a:t>How</a:t>
          </a:r>
          <a:endParaRPr lang="en-GB" sz="1400"/>
        </a:p>
      </dgm:t>
    </dgm:pt>
    <dgm:pt modelId="{1D3ADC82-D54F-4DB9-82F8-C34763C488E5}" type="parTrans" cxnId="{42959C55-86AB-4CD1-959A-7D2EBE4D118B}">
      <dgm:prSet/>
      <dgm:spPr/>
      <dgm:t>
        <a:bodyPr/>
        <a:lstStyle/>
        <a:p>
          <a:endParaRPr lang="en-GB"/>
        </a:p>
      </dgm:t>
    </dgm:pt>
    <dgm:pt modelId="{1F666130-1604-4C6B-BC71-9D8FE73A23E8}" type="sibTrans" cxnId="{42959C55-86AB-4CD1-959A-7D2EBE4D118B}">
      <dgm:prSet/>
      <dgm:spPr/>
      <dgm:t>
        <a:bodyPr/>
        <a:lstStyle/>
        <a:p>
          <a:r>
            <a:rPr lang="en-GB"/>
            <a:t>When</a:t>
          </a:r>
        </a:p>
      </dgm:t>
    </dgm:pt>
    <dgm:pt modelId="{F6F106EF-853C-44BA-9710-7997DAEB8363}">
      <dgm:prSet phldrT="[Text]" custT="1"/>
      <dgm:spPr/>
      <dgm:t>
        <a:bodyPr/>
        <a:lstStyle/>
        <a:p>
          <a:r>
            <a:rPr lang="en-GB" sz="1200"/>
            <a:t>Where</a:t>
          </a:r>
        </a:p>
      </dgm:t>
    </dgm:pt>
    <dgm:pt modelId="{1A370E66-4CAB-4754-A788-03D2744CB887}" type="parTrans" cxnId="{D01CB097-A133-4C91-94A2-F62E17A3A900}">
      <dgm:prSet/>
      <dgm:spPr/>
      <dgm:t>
        <a:bodyPr/>
        <a:lstStyle/>
        <a:p>
          <a:endParaRPr lang="en-GB"/>
        </a:p>
      </dgm:t>
    </dgm:pt>
    <dgm:pt modelId="{4C71DF13-E455-4738-96AD-CEE08F78A154}" type="sibTrans" cxnId="{D01CB097-A133-4C91-94A2-F62E17A3A900}">
      <dgm:prSet custT="1"/>
      <dgm:spPr/>
      <dgm:t>
        <a:bodyPr/>
        <a:lstStyle/>
        <a:p>
          <a:r>
            <a:rPr lang="en-GB" sz="1400"/>
            <a:t>Whom</a:t>
          </a:r>
        </a:p>
      </dgm:t>
    </dgm:pt>
    <dgm:pt modelId="{E5D77DCA-0D67-42CF-B31F-929633EB46C8}" type="pres">
      <dgm:prSet presAssocID="{968D49D6-E144-4B71-9398-079A0B8A59B6}" presName="Name0" presStyleCnt="0">
        <dgm:presLayoutVars>
          <dgm:chMax/>
          <dgm:chPref/>
          <dgm:dir/>
          <dgm:animLvl val="lvl"/>
        </dgm:presLayoutVars>
      </dgm:prSet>
      <dgm:spPr/>
      <dgm:t>
        <a:bodyPr/>
        <a:lstStyle/>
        <a:p>
          <a:endParaRPr lang="en-GB"/>
        </a:p>
      </dgm:t>
    </dgm:pt>
    <dgm:pt modelId="{B970517F-A9C2-4BCD-9EE3-91330ECDEEFC}" type="pres">
      <dgm:prSet presAssocID="{61E2D483-EB4D-4649-8E43-F609A3786BB0}" presName="composite" presStyleCnt="0"/>
      <dgm:spPr/>
    </dgm:pt>
    <dgm:pt modelId="{15ABC730-6C0F-45F8-A0B1-73D0A68F2836}" type="pres">
      <dgm:prSet presAssocID="{61E2D483-EB4D-4649-8E43-F609A3786BB0}" presName="Parent1" presStyleLbl="node1" presStyleIdx="0" presStyleCnt="6">
        <dgm:presLayoutVars>
          <dgm:chMax val="1"/>
          <dgm:chPref val="1"/>
          <dgm:bulletEnabled val="1"/>
        </dgm:presLayoutVars>
      </dgm:prSet>
      <dgm:spPr/>
      <dgm:t>
        <a:bodyPr/>
        <a:lstStyle/>
        <a:p>
          <a:endParaRPr lang="en-GB"/>
        </a:p>
      </dgm:t>
    </dgm:pt>
    <dgm:pt modelId="{43B03930-CACF-4653-9843-81CC3A37FBCD}" type="pres">
      <dgm:prSet presAssocID="{61E2D483-EB4D-4649-8E43-F609A3786BB0}" presName="Childtext1" presStyleLbl="revTx" presStyleIdx="0" presStyleCnt="3">
        <dgm:presLayoutVars>
          <dgm:chMax val="0"/>
          <dgm:chPref val="0"/>
          <dgm:bulletEnabled val="1"/>
        </dgm:presLayoutVars>
      </dgm:prSet>
      <dgm:spPr/>
      <dgm:t>
        <a:bodyPr/>
        <a:lstStyle/>
        <a:p>
          <a:endParaRPr lang="en-GB"/>
        </a:p>
      </dgm:t>
    </dgm:pt>
    <dgm:pt modelId="{C727868B-7443-45B6-956D-A588FAEA08CD}" type="pres">
      <dgm:prSet presAssocID="{61E2D483-EB4D-4649-8E43-F609A3786BB0}" presName="BalanceSpacing" presStyleCnt="0"/>
      <dgm:spPr/>
    </dgm:pt>
    <dgm:pt modelId="{A1902EC3-A9CB-46C2-9418-9AAEB8DDE423}" type="pres">
      <dgm:prSet presAssocID="{61E2D483-EB4D-4649-8E43-F609A3786BB0}" presName="BalanceSpacing1" presStyleCnt="0"/>
      <dgm:spPr/>
    </dgm:pt>
    <dgm:pt modelId="{375E5A76-D2BA-45AC-9CB5-99C104F25D21}" type="pres">
      <dgm:prSet presAssocID="{34472C71-B18A-4A4F-8BB3-52F09500C9F2}" presName="Accent1Text" presStyleLbl="node1" presStyleIdx="1" presStyleCnt="6"/>
      <dgm:spPr/>
      <dgm:t>
        <a:bodyPr/>
        <a:lstStyle/>
        <a:p>
          <a:endParaRPr lang="en-GB"/>
        </a:p>
      </dgm:t>
    </dgm:pt>
    <dgm:pt modelId="{9B14A0C6-B923-4260-9077-1C4BFBF068A8}" type="pres">
      <dgm:prSet presAssocID="{34472C71-B18A-4A4F-8BB3-52F09500C9F2}" presName="spaceBetweenRectangles" presStyleCnt="0"/>
      <dgm:spPr/>
    </dgm:pt>
    <dgm:pt modelId="{BDD0F69C-5A65-4AB3-9429-BF34B3141DD6}" type="pres">
      <dgm:prSet presAssocID="{375A38AD-3AB9-4A97-8408-CE3081F0374E}" presName="composite" presStyleCnt="0"/>
      <dgm:spPr/>
    </dgm:pt>
    <dgm:pt modelId="{2602648D-EFB2-484A-AB16-0006D508A39F}" type="pres">
      <dgm:prSet presAssocID="{375A38AD-3AB9-4A97-8408-CE3081F0374E}" presName="Parent1" presStyleLbl="node1" presStyleIdx="2" presStyleCnt="6">
        <dgm:presLayoutVars>
          <dgm:chMax val="1"/>
          <dgm:chPref val="1"/>
          <dgm:bulletEnabled val="1"/>
        </dgm:presLayoutVars>
      </dgm:prSet>
      <dgm:spPr/>
      <dgm:t>
        <a:bodyPr/>
        <a:lstStyle/>
        <a:p>
          <a:endParaRPr lang="en-GB"/>
        </a:p>
      </dgm:t>
    </dgm:pt>
    <dgm:pt modelId="{A935F232-5967-4AF3-B5A7-1F3D7FBEF3CD}" type="pres">
      <dgm:prSet presAssocID="{375A38AD-3AB9-4A97-8408-CE3081F0374E}" presName="Childtext1" presStyleLbl="revTx" presStyleIdx="1" presStyleCnt="3">
        <dgm:presLayoutVars>
          <dgm:chMax val="0"/>
          <dgm:chPref val="0"/>
          <dgm:bulletEnabled val="1"/>
        </dgm:presLayoutVars>
      </dgm:prSet>
      <dgm:spPr/>
      <dgm:t>
        <a:bodyPr/>
        <a:lstStyle/>
        <a:p>
          <a:endParaRPr lang="en-GB"/>
        </a:p>
      </dgm:t>
    </dgm:pt>
    <dgm:pt modelId="{128DDC1F-66EF-4BA2-80B1-E26D1A0C80FD}" type="pres">
      <dgm:prSet presAssocID="{375A38AD-3AB9-4A97-8408-CE3081F0374E}" presName="BalanceSpacing" presStyleCnt="0"/>
      <dgm:spPr/>
    </dgm:pt>
    <dgm:pt modelId="{724A869A-FD9F-4CFC-BC1D-8ED9E7B2F1E6}" type="pres">
      <dgm:prSet presAssocID="{375A38AD-3AB9-4A97-8408-CE3081F0374E}" presName="BalanceSpacing1" presStyleCnt="0"/>
      <dgm:spPr/>
    </dgm:pt>
    <dgm:pt modelId="{8E2D75D6-03EE-4C27-B011-3DDCBBA3B218}" type="pres">
      <dgm:prSet presAssocID="{1F666130-1604-4C6B-BC71-9D8FE73A23E8}" presName="Accent1Text" presStyleLbl="node1" presStyleIdx="3" presStyleCnt="6"/>
      <dgm:spPr/>
      <dgm:t>
        <a:bodyPr/>
        <a:lstStyle/>
        <a:p>
          <a:endParaRPr lang="en-GB"/>
        </a:p>
      </dgm:t>
    </dgm:pt>
    <dgm:pt modelId="{60616669-6AB3-4CBE-935A-A47513C629DF}" type="pres">
      <dgm:prSet presAssocID="{1F666130-1604-4C6B-BC71-9D8FE73A23E8}" presName="spaceBetweenRectangles" presStyleCnt="0"/>
      <dgm:spPr/>
    </dgm:pt>
    <dgm:pt modelId="{3EE32FB9-6EF6-45C5-8D95-089B9CF9E422}" type="pres">
      <dgm:prSet presAssocID="{F6F106EF-853C-44BA-9710-7997DAEB8363}" presName="composite" presStyleCnt="0"/>
      <dgm:spPr/>
    </dgm:pt>
    <dgm:pt modelId="{65F5B97B-B890-4291-B1DE-D63759B82603}" type="pres">
      <dgm:prSet presAssocID="{F6F106EF-853C-44BA-9710-7997DAEB8363}" presName="Parent1" presStyleLbl="node1" presStyleIdx="4" presStyleCnt="6">
        <dgm:presLayoutVars>
          <dgm:chMax val="1"/>
          <dgm:chPref val="1"/>
          <dgm:bulletEnabled val="1"/>
        </dgm:presLayoutVars>
      </dgm:prSet>
      <dgm:spPr/>
      <dgm:t>
        <a:bodyPr/>
        <a:lstStyle/>
        <a:p>
          <a:endParaRPr lang="en-GB"/>
        </a:p>
      </dgm:t>
    </dgm:pt>
    <dgm:pt modelId="{FD759DEA-4E3F-4E87-BBBE-EF9F3BE00096}" type="pres">
      <dgm:prSet presAssocID="{F6F106EF-853C-44BA-9710-7997DAEB8363}" presName="Childtext1" presStyleLbl="revTx" presStyleIdx="2" presStyleCnt="3">
        <dgm:presLayoutVars>
          <dgm:chMax val="0"/>
          <dgm:chPref val="0"/>
          <dgm:bulletEnabled val="1"/>
        </dgm:presLayoutVars>
      </dgm:prSet>
      <dgm:spPr/>
      <dgm:t>
        <a:bodyPr/>
        <a:lstStyle/>
        <a:p>
          <a:endParaRPr lang="en-GB"/>
        </a:p>
      </dgm:t>
    </dgm:pt>
    <dgm:pt modelId="{79DABAE1-EF42-42EF-85A9-9D85C94E1707}" type="pres">
      <dgm:prSet presAssocID="{F6F106EF-853C-44BA-9710-7997DAEB8363}" presName="BalanceSpacing" presStyleCnt="0"/>
      <dgm:spPr/>
    </dgm:pt>
    <dgm:pt modelId="{10CB5143-F348-4E94-9F10-638BED13BFAD}" type="pres">
      <dgm:prSet presAssocID="{F6F106EF-853C-44BA-9710-7997DAEB8363}" presName="BalanceSpacing1" presStyleCnt="0"/>
      <dgm:spPr/>
    </dgm:pt>
    <dgm:pt modelId="{9B9302CB-73D1-4006-90A8-029C241AD28F}" type="pres">
      <dgm:prSet presAssocID="{4C71DF13-E455-4738-96AD-CEE08F78A154}" presName="Accent1Text" presStyleLbl="node1" presStyleIdx="5" presStyleCnt="6"/>
      <dgm:spPr/>
      <dgm:t>
        <a:bodyPr/>
        <a:lstStyle/>
        <a:p>
          <a:endParaRPr lang="en-GB"/>
        </a:p>
      </dgm:t>
    </dgm:pt>
  </dgm:ptLst>
  <dgm:cxnLst>
    <dgm:cxn modelId="{5F15BE19-3876-4809-87E9-6424495B736C}" type="presOf" srcId="{34472C71-B18A-4A4F-8BB3-52F09500C9F2}" destId="{375E5A76-D2BA-45AC-9CB5-99C104F25D21}" srcOrd="0" destOrd="0" presId="urn:microsoft.com/office/officeart/2008/layout/AlternatingHexagons"/>
    <dgm:cxn modelId="{B5E0D8DC-9A50-4F84-8865-3F9AB4E85F17}" type="presOf" srcId="{F6F106EF-853C-44BA-9710-7997DAEB8363}" destId="{65F5B97B-B890-4291-B1DE-D63759B82603}" srcOrd="0" destOrd="0" presId="urn:microsoft.com/office/officeart/2008/layout/AlternatingHexagons"/>
    <dgm:cxn modelId="{D01CB097-A133-4C91-94A2-F62E17A3A900}" srcId="{968D49D6-E144-4B71-9398-079A0B8A59B6}" destId="{F6F106EF-853C-44BA-9710-7997DAEB8363}" srcOrd="2" destOrd="0" parTransId="{1A370E66-4CAB-4754-A788-03D2744CB887}" sibTransId="{4C71DF13-E455-4738-96AD-CEE08F78A154}"/>
    <dgm:cxn modelId="{FAE9A373-86B6-4564-96B4-423BBAA1F8FF}" srcId="{968D49D6-E144-4B71-9398-079A0B8A59B6}" destId="{61E2D483-EB4D-4649-8E43-F609A3786BB0}" srcOrd="0" destOrd="0" parTransId="{BD307D1C-0BEE-4F18-B87C-43F882CFD918}" sibTransId="{34472C71-B18A-4A4F-8BB3-52F09500C9F2}"/>
    <dgm:cxn modelId="{42959C55-86AB-4CD1-959A-7D2EBE4D118B}" srcId="{968D49D6-E144-4B71-9398-079A0B8A59B6}" destId="{375A38AD-3AB9-4A97-8408-CE3081F0374E}" srcOrd="1" destOrd="0" parTransId="{1D3ADC82-D54F-4DB9-82F8-C34763C488E5}" sibTransId="{1F666130-1604-4C6B-BC71-9D8FE73A23E8}"/>
    <dgm:cxn modelId="{10ED505F-FDA7-4D95-AEA3-D209B2EB66BC}" type="presOf" srcId="{375A38AD-3AB9-4A97-8408-CE3081F0374E}" destId="{2602648D-EFB2-484A-AB16-0006D508A39F}" srcOrd="0" destOrd="0" presId="urn:microsoft.com/office/officeart/2008/layout/AlternatingHexagons"/>
    <dgm:cxn modelId="{15748EE4-56C5-4479-BAAA-10EBA3BC6020}" type="presOf" srcId="{968D49D6-E144-4B71-9398-079A0B8A59B6}" destId="{E5D77DCA-0D67-42CF-B31F-929633EB46C8}" srcOrd="0" destOrd="0" presId="urn:microsoft.com/office/officeart/2008/layout/AlternatingHexagons"/>
    <dgm:cxn modelId="{5093CAB6-3F04-4640-B677-330B40B03C1D}" type="presOf" srcId="{1F666130-1604-4C6B-BC71-9D8FE73A23E8}" destId="{8E2D75D6-03EE-4C27-B011-3DDCBBA3B218}" srcOrd="0" destOrd="0" presId="urn:microsoft.com/office/officeart/2008/layout/AlternatingHexagons"/>
    <dgm:cxn modelId="{123DB4D0-3052-4347-B147-CE77E729167C}" type="presOf" srcId="{61E2D483-EB4D-4649-8E43-F609A3786BB0}" destId="{15ABC730-6C0F-45F8-A0B1-73D0A68F2836}" srcOrd="0" destOrd="0" presId="urn:microsoft.com/office/officeart/2008/layout/AlternatingHexagons"/>
    <dgm:cxn modelId="{DEE0948C-5CA4-458A-97A2-3A7354BA3C55}" type="presOf" srcId="{4C71DF13-E455-4738-96AD-CEE08F78A154}" destId="{9B9302CB-73D1-4006-90A8-029C241AD28F}" srcOrd="0" destOrd="0" presId="urn:microsoft.com/office/officeart/2008/layout/AlternatingHexagons"/>
    <dgm:cxn modelId="{A4F100FE-1592-491A-B9CD-81A1F3A3379E}" type="presParOf" srcId="{E5D77DCA-0D67-42CF-B31F-929633EB46C8}" destId="{B970517F-A9C2-4BCD-9EE3-91330ECDEEFC}" srcOrd="0" destOrd="0" presId="urn:microsoft.com/office/officeart/2008/layout/AlternatingHexagons"/>
    <dgm:cxn modelId="{E4D8A755-6587-4E4C-992C-222B46F2C810}" type="presParOf" srcId="{B970517F-A9C2-4BCD-9EE3-91330ECDEEFC}" destId="{15ABC730-6C0F-45F8-A0B1-73D0A68F2836}" srcOrd="0" destOrd="0" presId="urn:microsoft.com/office/officeart/2008/layout/AlternatingHexagons"/>
    <dgm:cxn modelId="{8C6F296E-86E2-4800-870B-80B2CB4D049E}" type="presParOf" srcId="{B970517F-A9C2-4BCD-9EE3-91330ECDEEFC}" destId="{43B03930-CACF-4653-9843-81CC3A37FBCD}" srcOrd="1" destOrd="0" presId="urn:microsoft.com/office/officeart/2008/layout/AlternatingHexagons"/>
    <dgm:cxn modelId="{1731A9B2-320E-4BA3-A9F9-6C382962B25F}" type="presParOf" srcId="{B970517F-A9C2-4BCD-9EE3-91330ECDEEFC}" destId="{C727868B-7443-45B6-956D-A588FAEA08CD}" srcOrd="2" destOrd="0" presId="urn:microsoft.com/office/officeart/2008/layout/AlternatingHexagons"/>
    <dgm:cxn modelId="{6B73AF85-0706-49AB-B796-0BEE6EDD7202}" type="presParOf" srcId="{B970517F-A9C2-4BCD-9EE3-91330ECDEEFC}" destId="{A1902EC3-A9CB-46C2-9418-9AAEB8DDE423}" srcOrd="3" destOrd="0" presId="urn:microsoft.com/office/officeart/2008/layout/AlternatingHexagons"/>
    <dgm:cxn modelId="{7DC3E1B1-DFFF-4A04-88CA-B8A69552E223}" type="presParOf" srcId="{B970517F-A9C2-4BCD-9EE3-91330ECDEEFC}" destId="{375E5A76-D2BA-45AC-9CB5-99C104F25D21}" srcOrd="4" destOrd="0" presId="urn:microsoft.com/office/officeart/2008/layout/AlternatingHexagons"/>
    <dgm:cxn modelId="{AF1DBDB0-1226-4E1E-B4C6-C8FA42AE39D9}" type="presParOf" srcId="{E5D77DCA-0D67-42CF-B31F-929633EB46C8}" destId="{9B14A0C6-B923-4260-9077-1C4BFBF068A8}" srcOrd="1" destOrd="0" presId="urn:microsoft.com/office/officeart/2008/layout/AlternatingHexagons"/>
    <dgm:cxn modelId="{AB78EADD-3CAE-40E9-A797-9B8E9A6D75F7}" type="presParOf" srcId="{E5D77DCA-0D67-42CF-B31F-929633EB46C8}" destId="{BDD0F69C-5A65-4AB3-9429-BF34B3141DD6}" srcOrd="2" destOrd="0" presId="urn:microsoft.com/office/officeart/2008/layout/AlternatingHexagons"/>
    <dgm:cxn modelId="{D6E46DD1-AEBE-499E-9913-906FDCB0D280}" type="presParOf" srcId="{BDD0F69C-5A65-4AB3-9429-BF34B3141DD6}" destId="{2602648D-EFB2-484A-AB16-0006D508A39F}" srcOrd="0" destOrd="0" presId="urn:microsoft.com/office/officeart/2008/layout/AlternatingHexagons"/>
    <dgm:cxn modelId="{F79AFBF3-DFD8-4523-B6F7-885C0CBD1C6F}" type="presParOf" srcId="{BDD0F69C-5A65-4AB3-9429-BF34B3141DD6}" destId="{A935F232-5967-4AF3-B5A7-1F3D7FBEF3CD}" srcOrd="1" destOrd="0" presId="urn:microsoft.com/office/officeart/2008/layout/AlternatingHexagons"/>
    <dgm:cxn modelId="{0A0E0D8A-77F4-4CAC-A6F5-52C6BDFBD945}" type="presParOf" srcId="{BDD0F69C-5A65-4AB3-9429-BF34B3141DD6}" destId="{128DDC1F-66EF-4BA2-80B1-E26D1A0C80FD}" srcOrd="2" destOrd="0" presId="urn:microsoft.com/office/officeart/2008/layout/AlternatingHexagons"/>
    <dgm:cxn modelId="{789AF4B6-FFD7-432D-8F92-B471560BBF16}" type="presParOf" srcId="{BDD0F69C-5A65-4AB3-9429-BF34B3141DD6}" destId="{724A869A-FD9F-4CFC-BC1D-8ED9E7B2F1E6}" srcOrd="3" destOrd="0" presId="urn:microsoft.com/office/officeart/2008/layout/AlternatingHexagons"/>
    <dgm:cxn modelId="{0AB11124-73D9-4BE9-8966-849887DA9F49}" type="presParOf" srcId="{BDD0F69C-5A65-4AB3-9429-BF34B3141DD6}" destId="{8E2D75D6-03EE-4C27-B011-3DDCBBA3B218}" srcOrd="4" destOrd="0" presId="urn:microsoft.com/office/officeart/2008/layout/AlternatingHexagons"/>
    <dgm:cxn modelId="{3AC73C92-902F-4DDD-A015-5767FD6FFDDC}" type="presParOf" srcId="{E5D77DCA-0D67-42CF-B31F-929633EB46C8}" destId="{60616669-6AB3-4CBE-935A-A47513C629DF}" srcOrd="3" destOrd="0" presId="urn:microsoft.com/office/officeart/2008/layout/AlternatingHexagons"/>
    <dgm:cxn modelId="{486AB0A1-7A15-4A01-BAC8-9554E7761E3B}" type="presParOf" srcId="{E5D77DCA-0D67-42CF-B31F-929633EB46C8}" destId="{3EE32FB9-6EF6-45C5-8D95-089B9CF9E422}" srcOrd="4" destOrd="0" presId="urn:microsoft.com/office/officeart/2008/layout/AlternatingHexagons"/>
    <dgm:cxn modelId="{F7E60569-BFC2-4CB8-9CBA-372FC3873A4A}" type="presParOf" srcId="{3EE32FB9-6EF6-45C5-8D95-089B9CF9E422}" destId="{65F5B97B-B890-4291-B1DE-D63759B82603}" srcOrd="0" destOrd="0" presId="urn:microsoft.com/office/officeart/2008/layout/AlternatingHexagons"/>
    <dgm:cxn modelId="{618AFBDD-80C5-4A8F-959B-8E6DBD3218D4}" type="presParOf" srcId="{3EE32FB9-6EF6-45C5-8D95-089B9CF9E422}" destId="{FD759DEA-4E3F-4E87-BBBE-EF9F3BE00096}" srcOrd="1" destOrd="0" presId="urn:microsoft.com/office/officeart/2008/layout/AlternatingHexagons"/>
    <dgm:cxn modelId="{E3947AA2-EC3F-4960-A181-FA1A1F3DAC32}" type="presParOf" srcId="{3EE32FB9-6EF6-45C5-8D95-089B9CF9E422}" destId="{79DABAE1-EF42-42EF-85A9-9D85C94E1707}" srcOrd="2" destOrd="0" presId="urn:microsoft.com/office/officeart/2008/layout/AlternatingHexagons"/>
    <dgm:cxn modelId="{7FD7DD56-4E7D-47E7-BBEE-6AAD8FB22540}" type="presParOf" srcId="{3EE32FB9-6EF6-45C5-8D95-089B9CF9E422}" destId="{10CB5143-F348-4E94-9F10-638BED13BFAD}" srcOrd="3" destOrd="0" presId="urn:microsoft.com/office/officeart/2008/layout/AlternatingHexagons"/>
    <dgm:cxn modelId="{66A23DD2-25E0-43B8-85ED-BFF0B4346F8C}" type="presParOf" srcId="{3EE32FB9-6EF6-45C5-8D95-089B9CF9E422}" destId="{9B9302CB-73D1-4006-90A8-029C241AD28F}"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BC730-6C0F-45F8-A0B1-73D0A68F2836}">
      <dsp:nvSpPr>
        <dsp:cNvPr id="0" name=""/>
        <dsp:cNvSpPr/>
      </dsp:nvSpPr>
      <dsp:spPr>
        <a:xfrm rot="5400000">
          <a:off x="1707001" y="290487"/>
          <a:ext cx="1121109" cy="975365"/>
        </a:xfrm>
        <a:prstGeom prst="hexagon">
          <a:avLst>
            <a:gd name="adj" fmla="val 25000"/>
            <a:gd name="vf" fmla="val 11547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What</a:t>
          </a:r>
          <a:endParaRPr lang="en-GB" sz="1200" kern="1200"/>
        </a:p>
      </dsp:txBody>
      <dsp:txXfrm rot="-5400000">
        <a:off x="1931867" y="392321"/>
        <a:ext cx="671377" cy="771697"/>
      </dsp:txXfrm>
    </dsp:sp>
    <dsp:sp modelId="{43B03930-CACF-4653-9843-81CC3A37FBCD}">
      <dsp:nvSpPr>
        <dsp:cNvPr id="0" name=""/>
        <dsp:cNvSpPr/>
      </dsp:nvSpPr>
      <dsp:spPr>
        <a:xfrm>
          <a:off x="2784835" y="441837"/>
          <a:ext cx="1251158" cy="672665"/>
        </a:xfrm>
        <a:prstGeom prst="rect">
          <a:avLst/>
        </a:prstGeom>
        <a:noFill/>
        <a:ln>
          <a:noFill/>
        </a:ln>
        <a:effectLst/>
      </dsp:spPr>
      <dsp:style>
        <a:lnRef idx="0">
          <a:scrgbClr r="0" g="0" b="0"/>
        </a:lnRef>
        <a:fillRef idx="0">
          <a:scrgbClr r="0" g="0" b="0"/>
        </a:fillRef>
        <a:effectRef idx="0">
          <a:scrgbClr r="0" g="0" b="0"/>
        </a:effectRef>
        <a:fontRef idx="minor"/>
      </dsp:style>
    </dsp:sp>
    <dsp:sp modelId="{375E5A76-D2BA-45AC-9CB5-99C104F25D21}">
      <dsp:nvSpPr>
        <dsp:cNvPr id="0" name=""/>
        <dsp:cNvSpPr/>
      </dsp:nvSpPr>
      <dsp:spPr>
        <a:xfrm rot="5400000">
          <a:off x="653606" y="290487"/>
          <a:ext cx="1121109" cy="975365"/>
        </a:xfrm>
        <a:prstGeom prst="hexagon">
          <a:avLst>
            <a:gd name="adj" fmla="val 25000"/>
            <a:gd name="vf" fmla="val 115470"/>
          </a:avLst>
        </a:prstGeom>
        <a:gradFill rotWithShape="0">
          <a:gsLst>
            <a:gs pos="0">
              <a:schemeClr val="accent4">
                <a:hueOff val="-1134584"/>
                <a:satOff val="9109"/>
                <a:lumOff val="-4000"/>
                <a:alphaOff val="0"/>
                <a:tint val="50000"/>
                <a:satMod val="300000"/>
              </a:schemeClr>
            </a:gs>
            <a:gs pos="35000">
              <a:schemeClr val="accent4">
                <a:hueOff val="-1134584"/>
                <a:satOff val="9109"/>
                <a:lumOff val="-4000"/>
                <a:alphaOff val="0"/>
                <a:tint val="37000"/>
                <a:satMod val="300000"/>
              </a:schemeClr>
            </a:gs>
            <a:gs pos="100000">
              <a:schemeClr val="accent4">
                <a:hueOff val="-1134584"/>
                <a:satOff val="9109"/>
                <a:lumOff val="-40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a:t>Why</a:t>
          </a:r>
        </a:p>
      </dsp:txBody>
      <dsp:txXfrm rot="-5400000">
        <a:off x="878472" y="392321"/>
        <a:ext cx="671377" cy="771697"/>
      </dsp:txXfrm>
    </dsp:sp>
    <dsp:sp modelId="{2602648D-EFB2-484A-AB16-0006D508A39F}">
      <dsp:nvSpPr>
        <dsp:cNvPr id="0" name=""/>
        <dsp:cNvSpPr/>
      </dsp:nvSpPr>
      <dsp:spPr>
        <a:xfrm rot="5400000">
          <a:off x="1178286" y="1242085"/>
          <a:ext cx="1121109" cy="975365"/>
        </a:xfrm>
        <a:prstGeom prst="hexagon">
          <a:avLst>
            <a:gd name="adj" fmla="val 25000"/>
            <a:gd name="vf" fmla="val 115470"/>
          </a:avLst>
        </a:prstGeom>
        <a:gradFill rotWithShape="0">
          <a:gsLst>
            <a:gs pos="0">
              <a:schemeClr val="accent4">
                <a:hueOff val="-2269167"/>
                <a:satOff val="18218"/>
                <a:lumOff val="-8000"/>
                <a:alphaOff val="0"/>
                <a:tint val="50000"/>
                <a:satMod val="300000"/>
              </a:schemeClr>
            </a:gs>
            <a:gs pos="35000">
              <a:schemeClr val="accent4">
                <a:hueOff val="-2269167"/>
                <a:satOff val="18218"/>
                <a:lumOff val="-8000"/>
                <a:alphaOff val="0"/>
                <a:tint val="37000"/>
                <a:satMod val="300000"/>
              </a:schemeClr>
            </a:gs>
            <a:gs pos="100000">
              <a:schemeClr val="accent4">
                <a:hueOff val="-2269167"/>
                <a:satOff val="18218"/>
                <a:lumOff val="-80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a:t>How</a:t>
          </a:r>
          <a:endParaRPr lang="en-GB" sz="1400" kern="1200"/>
        </a:p>
      </dsp:txBody>
      <dsp:txXfrm rot="-5400000">
        <a:off x="1403152" y="1343919"/>
        <a:ext cx="671377" cy="771697"/>
      </dsp:txXfrm>
    </dsp:sp>
    <dsp:sp modelId="{A935F232-5967-4AF3-B5A7-1F3D7FBEF3CD}">
      <dsp:nvSpPr>
        <dsp:cNvPr id="0" name=""/>
        <dsp:cNvSpPr/>
      </dsp:nvSpPr>
      <dsp:spPr>
        <a:xfrm>
          <a:off x="0" y="1393435"/>
          <a:ext cx="1210798" cy="672665"/>
        </a:xfrm>
        <a:prstGeom prst="rect">
          <a:avLst/>
        </a:prstGeom>
        <a:noFill/>
        <a:ln>
          <a:noFill/>
        </a:ln>
        <a:effectLst/>
      </dsp:spPr>
      <dsp:style>
        <a:lnRef idx="0">
          <a:scrgbClr r="0" g="0" b="0"/>
        </a:lnRef>
        <a:fillRef idx="0">
          <a:scrgbClr r="0" g="0" b="0"/>
        </a:fillRef>
        <a:effectRef idx="0">
          <a:scrgbClr r="0" g="0" b="0"/>
        </a:effectRef>
        <a:fontRef idx="minor"/>
      </dsp:style>
    </dsp:sp>
    <dsp:sp modelId="{8E2D75D6-03EE-4C27-B011-3DDCBBA3B218}">
      <dsp:nvSpPr>
        <dsp:cNvPr id="0" name=""/>
        <dsp:cNvSpPr/>
      </dsp:nvSpPr>
      <dsp:spPr>
        <a:xfrm rot="5400000">
          <a:off x="2231680" y="1242085"/>
          <a:ext cx="1121109" cy="975365"/>
        </a:xfrm>
        <a:prstGeom prst="hexagon">
          <a:avLst>
            <a:gd name="adj" fmla="val 25000"/>
            <a:gd name="vf" fmla="val 115470"/>
          </a:avLst>
        </a:prstGeom>
        <a:gradFill rotWithShape="0">
          <a:gsLst>
            <a:gs pos="0">
              <a:schemeClr val="accent4">
                <a:hueOff val="-3403751"/>
                <a:satOff val="27326"/>
                <a:lumOff val="-12000"/>
                <a:alphaOff val="0"/>
                <a:tint val="50000"/>
                <a:satMod val="300000"/>
              </a:schemeClr>
            </a:gs>
            <a:gs pos="35000">
              <a:schemeClr val="accent4">
                <a:hueOff val="-3403751"/>
                <a:satOff val="27326"/>
                <a:lumOff val="-12000"/>
                <a:alphaOff val="0"/>
                <a:tint val="37000"/>
                <a:satMod val="300000"/>
              </a:schemeClr>
            </a:gs>
            <a:gs pos="100000">
              <a:schemeClr val="accent4">
                <a:hueOff val="-3403751"/>
                <a:satOff val="27326"/>
                <a:lumOff val="-120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GB" sz="2100" kern="1200"/>
            <a:t>When</a:t>
          </a:r>
        </a:p>
      </dsp:txBody>
      <dsp:txXfrm rot="-5400000">
        <a:off x="2456546" y="1343919"/>
        <a:ext cx="671377" cy="771697"/>
      </dsp:txXfrm>
    </dsp:sp>
    <dsp:sp modelId="{65F5B97B-B890-4291-B1DE-D63759B82603}">
      <dsp:nvSpPr>
        <dsp:cNvPr id="0" name=""/>
        <dsp:cNvSpPr/>
      </dsp:nvSpPr>
      <dsp:spPr>
        <a:xfrm rot="5400000">
          <a:off x="1707001" y="2193683"/>
          <a:ext cx="1121109" cy="975365"/>
        </a:xfrm>
        <a:prstGeom prst="hexagon">
          <a:avLst>
            <a:gd name="adj" fmla="val 25000"/>
            <a:gd name="vf" fmla="val 115470"/>
          </a:avLst>
        </a:prstGeom>
        <a:gradFill rotWithShape="0">
          <a:gsLst>
            <a:gs pos="0">
              <a:schemeClr val="accent4">
                <a:hueOff val="-4538335"/>
                <a:satOff val="36435"/>
                <a:lumOff val="-16000"/>
                <a:alphaOff val="0"/>
                <a:tint val="50000"/>
                <a:satMod val="300000"/>
              </a:schemeClr>
            </a:gs>
            <a:gs pos="35000">
              <a:schemeClr val="accent4">
                <a:hueOff val="-4538335"/>
                <a:satOff val="36435"/>
                <a:lumOff val="-16000"/>
                <a:alphaOff val="0"/>
                <a:tint val="37000"/>
                <a:satMod val="300000"/>
              </a:schemeClr>
            </a:gs>
            <a:gs pos="100000">
              <a:schemeClr val="accent4">
                <a:hueOff val="-4538335"/>
                <a:satOff val="36435"/>
                <a:lumOff val="-160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a:t>Where</a:t>
          </a:r>
        </a:p>
      </dsp:txBody>
      <dsp:txXfrm rot="-5400000">
        <a:off x="1931867" y="2295517"/>
        <a:ext cx="671377" cy="771697"/>
      </dsp:txXfrm>
    </dsp:sp>
    <dsp:sp modelId="{FD759DEA-4E3F-4E87-BBBE-EF9F3BE00096}">
      <dsp:nvSpPr>
        <dsp:cNvPr id="0" name=""/>
        <dsp:cNvSpPr/>
      </dsp:nvSpPr>
      <dsp:spPr>
        <a:xfrm>
          <a:off x="2784835" y="2345032"/>
          <a:ext cx="1251158" cy="672665"/>
        </a:xfrm>
        <a:prstGeom prst="rect">
          <a:avLst/>
        </a:prstGeom>
        <a:noFill/>
        <a:ln>
          <a:noFill/>
        </a:ln>
        <a:effectLst/>
      </dsp:spPr>
      <dsp:style>
        <a:lnRef idx="0">
          <a:scrgbClr r="0" g="0" b="0"/>
        </a:lnRef>
        <a:fillRef idx="0">
          <a:scrgbClr r="0" g="0" b="0"/>
        </a:fillRef>
        <a:effectRef idx="0">
          <a:scrgbClr r="0" g="0" b="0"/>
        </a:effectRef>
        <a:fontRef idx="minor"/>
      </dsp:style>
    </dsp:sp>
    <dsp:sp modelId="{9B9302CB-73D1-4006-90A8-029C241AD28F}">
      <dsp:nvSpPr>
        <dsp:cNvPr id="0" name=""/>
        <dsp:cNvSpPr/>
      </dsp:nvSpPr>
      <dsp:spPr>
        <a:xfrm rot="5400000">
          <a:off x="653606" y="2193683"/>
          <a:ext cx="1121109" cy="975365"/>
        </a:xfrm>
        <a:prstGeom prst="hexagon">
          <a:avLst>
            <a:gd name="adj" fmla="val 25000"/>
            <a:gd name="vf" fmla="val 115470"/>
          </a:avLst>
        </a:prstGeom>
        <a:gradFill rotWithShape="0">
          <a:gsLst>
            <a:gs pos="0">
              <a:schemeClr val="accent4">
                <a:hueOff val="-5672919"/>
                <a:satOff val="45544"/>
                <a:lumOff val="-20000"/>
                <a:alphaOff val="0"/>
                <a:tint val="50000"/>
                <a:satMod val="300000"/>
              </a:schemeClr>
            </a:gs>
            <a:gs pos="35000">
              <a:schemeClr val="accent4">
                <a:hueOff val="-5672919"/>
                <a:satOff val="45544"/>
                <a:lumOff val="-20000"/>
                <a:alphaOff val="0"/>
                <a:tint val="37000"/>
                <a:satMod val="300000"/>
              </a:schemeClr>
            </a:gs>
            <a:gs pos="100000">
              <a:schemeClr val="accent4">
                <a:hueOff val="-5672919"/>
                <a:satOff val="45544"/>
                <a:lumOff val="-200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kern="1200"/>
            <a:t>Whom</a:t>
          </a:r>
        </a:p>
      </dsp:txBody>
      <dsp:txXfrm rot="-5400000">
        <a:off x="878472" y="2295517"/>
        <a:ext cx="671377" cy="77169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85EA6B-9245-4B5F-B1A7-75579E746B5F}" type="datetimeFigureOut">
              <a:rPr lang="en-GB" smtClean="0"/>
              <a:t>18/02/2018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1E0F81-876D-4D36-B02E-53E5713F7A5D}" type="slidenum">
              <a:rPr lang="en-GB" smtClean="0"/>
              <a:t>‹#›</a:t>
            </a:fld>
            <a:endParaRPr lang="en-GB"/>
          </a:p>
        </p:txBody>
      </p:sp>
    </p:spTree>
    <p:extLst>
      <p:ext uri="{BB962C8B-B14F-4D97-AF65-F5344CB8AC3E}">
        <p14:creationId xmlns:p14="http://schemas.microsoft.com/office/powerpoint/2010/main" val="3459439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Dis</a:t>
            </a:r>
            <a:r>
              <a:rPr lang="en-US" baseline="0" dirty="0" smtClean="0"/>
              <a:t> and </a:t>
            </a:r>
            <a:r>
              <a:rPr lang="en-US" baseline="0" dirty="0" err="1" smtClean="0"/>
              <a:t>Expl</a:t>
            </a:r>
            <a:r>
              <a:rPr lang="en-US" baseline="0" dirty="0" smtClean="0"/>
              <a:t> should cover why, what, how, when, to whom and where disseminating results will take place, both during and after the funding period.</a:t>
            </a:r>
          </a:p>
          <a:p>
            <a:endParaRPr lang="en-US" baseline="0" dirty="0" smtClean="0"/>
          </a:p>
          <a:p>
            <a:r>
              <a:rPr lang="en-US" dirty="0" smtClean="0"/>
              <a:t>Exploitation is (a) a planned process of transferring the successful results of the </a:t>
            </a:r>
            <a:r>
              <a:rPr lang="en-US" dirty="0" err="1" smtClean="0"/>
              <a:t>programmes</a:t>
            </a:r>
            <a:r>
              <a:rPr lang="en-US" dirty="0" smtClean="0"/>
              <a:t> and initiatives to appropriate</a:t>
            </a:r>
          </a:p>
          <a:p>
            <a:r>
              <a:rPr lang="en-US" dirty="0" smtClean="0"/>
              <a:t>decision-makers in regulated local, regional, national or European systems, on the one hand, and (b) a planned process of</a:t>
            </a:r>
          </a:p>
          <a:p>
            <a:r>
              <a:rPr lang="en-US" dirty="0" smtClean="0"/>
              <a:t>convincing individual end-users to adopt and/or apply the results of </a:t>
            </a:r>
            <a:r>
              <a:rPr lang="en-US" dirty="0" err="1" smtClean="0"/>
              <a:t>programmes</a:t>
            </a:r>
            <a:r>
              <a:rPr lang="en-US" dirty="0" smtClean="0"/>
              <a:t> and initiatives, on the other hand. </a:t>
            </a:r>
          </a:p>
          <a:p>
            <a:endParaRPr lang="en-US" dirty="0" smtClean="0"/>
          </a:p>
          <a:p>
            <a:endParaRPr lang="en-GB" dirty="0"/>
          </a:p>
        </p:txBody>
      </p:sp>
      <p:sp>
        <p:nvSpPr>
          <p:cNvPr id="4" name="Slide Number Placeholder 3"/>
          <p:cNvSpPr>
            <a:spLocks noGrp="1"/>
          </p:cNvSpPr>
          <p:nvPr>
            <p:ph type="sldNum" sz="quarter" idx="10"/>
          </p:nvPr>
        </p:nvSpPr>
        <p:spPr/>
        <p:txBody>
          <a:bodyPr/>
          <a:lstStyle/>
          <a:p>
            <a:fld id="{871E0F81-876D-4D36-B02E-53E5713F7A5D}" type="slidenum">
              <a:rPr lang="en-GB" smtClean="0"/>
              <a:t>2</a:t>
            </a:fld>
            <a:endParaRPr lang="en-GB"/>
          </a:p>
        </p:txBody>
      </p:sp>
    </p:spTree>
    <p:extLst>
      <p:ext uri="{BB962C8B-B14F-4D97-AF65-F5344CB8AC3E}">
        <p14:creationId xmlns:p14="http://schemas.microsoft.com/office/powerpoint/2010/main" val="2583940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explain who will use these project outputs / products / results and how the consortium will reach them. Describe how the target groups (including participating institutions, stakeholders) will be reached and involved during the life of the project and how the project will benefit the target group at local, regional, national and or European level. Please structure your description according to the different levels of impact and stakeholders (limit 3000 characters).</a:t>
            </a:r>
            <a:endParaRPr lang="en-GB" dirty="0"/>
          </a:p>
        </p:txBody>
      </p:sp>
      <p:sp>
        <p:nvSpPr>
          <p:cNvPr id="4" name="Slide Number Placeholder 3"/>
          <p:cNvSpPr>
            <a:spLocks noGrp="1"/>
          </p:cNvSpPr>
          <p:nvPr>
            <p:ph type="sldNum" sz="quarter" idx="10"/>
          </p:nvPr>
        </p:nvSpPr>
        <p:spPr/>
        <p:txBody>
          <a:bodyPr/>
          <a:lstStyle/>
          <a:p>
            <a:fld id="{871E0F81-876D-4D36-B02E-53E5713F7A5D}" type="slidenum">
              <a:rPr lang="en-GB" smtClean="0"/>
              <a:t>7</a:t>
            </a:fld>
            <a:endParaRPr lang="en-GB"/>
          </a:p>
        </p:txBody>
      </p:sp>
    </p:spTree>
    <p:extLst>
      <p:ext uri="{BB962C8B-B14F-4D97-AF65-F5344CB8AC3E}">
        <p14:creationId xmlns:p14="http://schemas.microsoft.com/office/powerpoint/2010/main" val="535430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Output: a tangible product which is produced by a given project and which may be quantified; outputs can be accessible products like curricula, studies, reports, materials, events, or websites;</a:t>
            </a:r>
            <a:endParaRPr lang="en-GB" dirty="0"/>
          </a:p>
        </p:txBody>
      </p:sp>
      <p:sp>
        <p:nvSpPr>
          <p:cNvPr id="4" name="Slide Number Placeholder 3"/>
          <p:cNvSpPr>
            <a:spLocks noGrp="1"/>
          </p:cNvSpPr>
          <p:nvPr>
            <p:ph type="sldNum" sz="quarter" idx="10"/>
          </p:nvPr>
        </p:nvSpPr>
        <p:spPr/>
        <p:txBody>
          <a:bodyPr/>
          <a:lstStyle/>
          <a:p>
            <a:fld id="{871E0F81-876D-4D36-B02E-53E5713F7A5D}" type="slidenum">
              <a:rPr lang="en-GB" smtClean="0"/>
              <a:t>11</a:t>
            </a:fld>
            <a:endParaRPr lang="en-GB"/>
          </a:p>
        </p:txBody>
      </p:sp>
    </p:spTree>
    <p:extLst>
      <p:ext uri="{BB962C8B-B14F-4D97-AF65-F5344CB8AC3E}">
        <p14:creationId xmlns:p14="http://schemas.microsoft.com/office/powerpoint/2010/main" val="739565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Outcome: an intangible added value achieved through the achievement of the project objectives and targets. Ordinarily, such added value defies quantification, whether it covers concrete events and actions such as training, training platforms, content or methodology, or more abstract consequences such as increased awareness, increased skills or improved abilities. knowledge and experience gained by participants, partners or other stakeholders involved in the project.</a:t>
            </a:r>
            <a:endParaRPr lang="en-GB" dirty="0"/>
          </a:p>
        </p:txBody>
      </p:sp>
      <p:sp>
        <p:nvSpPr>
          <p:cNvPr id="4" name="Slide Number Placeholder 3"/>
          <p:cNvSpPr>
            <a:spLocks noGrp="1"/>
          </p:cNvSpPr>
          <p:nvPr>
            <p:ph type="sldNum" sz="quarter" idx="10"/>
          </p:nvPr>
        </p:nvSpPr>
        <p:spPr/>
        <p:txBody>
          <a:bodyPr/>
          <a:lstStyle/>
          <a:p>
            <a:fld id="{871E0F81-876D-4D36-B02E-53E5713F7A5D}" type="slidenum">
              <a:rPr lang="en-GB" smtClean="0"/>
              <a:t>12</a:t>
            </a:fld>
            <a:endParaRPr lang="en-GB"/>
          </a:p>
        </p:txBody>
      </p:sp>
    </p:spTree>
    <p:extLst>
      <p:ext uri="{BB962C8B-B14F-4D97-AF65-F5344CB8AC3E}">
        <p14:creationId xmlns:p14="http://schemas.microsoft.com/office/powerpoint/2010/main" val="97940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effectLst/>
                <a:latin typeface="+mn-lt"/>
                <a:ea typeface="+mn-ea"/>
                <a:cs typeface="+mn-cs"/>
              </a:rPr>
              <a:t>Please explain who will use these project outputs / products / results and how the consortium will reach them. Describe how the target groups (including participating institutions, stakeholders) will be reached and involved </a:t>
            </a:r>
            <a:r>
              <a:rPr lang="en-GB" sz="1200" i="1" u="sng" kern="1200" dirty="0" smtClean="0">
                <a:solidFill>
                  <a:schemeClr val="tx1"/>
                </a:solidFill>
                <a:effectLst/>
                <a:latin typeface="+mn-lt"/>
                <a:ea typeface="+mn-ea"/>
                <a:cs typeface="+mn-cs"/>
              </a:rPr>
              <a:t>during the life of the project</a:t>
            </a:r>
            <a:r>
              <a:rPr lang="en-GB" sz="1200" i="1" kern="1200" dirty="0" smtClean="0">
                <a:solidFill>
                  <a:schemeClr val="tx1"/>
                </a:solidFill>
                <a:effectLst/>
                <a:latin typeface="+mn-lt"/>
                <a:ea typeface="+mn-ea"/>
                <a:cs typeface="+mn-cs"/>
              </a:rPr>
              <a:t> and how the project will benefit the target group at local, regional, national and or European level. Please structure your description according to the different levels of impact and stakeholders </a:t>
            </a:r>
            <a:r>
              <a:rPr lang="en-GB" sz="1200" kern="1200" dirty="0" smtClean="0">
                <a:solidFill>
                  <a:schemeClr val="tx1"/>
                </a:solidFill>
                <a:effectLst/>
                <a:latin typeface="+mn-lt"/>
                <a:ea typeface="+mn-ea"/>
                <a:cs typeface="+mn-cs"/>
              </a:rPr>
              <a:t>(limit 3000 characters).</a:t>
            </a:r>
          </a:p>
          <a:p>
            <a:endParaRPr lang="en-GB" dirty="0"/>
          </a:p>
        </p:txBody>
      </p:sp>
      <p:sp>
        <p:nvSpPr>
          <p:cNvPr id="4" name="Slide Number Placeholder 3"/>
          <p:cNvSpPr>
            <a:spLocks noGrp="1"/>
          </p:cNvSpPr>
          <p:nvPr>
            <p:ph type="sldNum" sz="quarter" idx="10"/>
          </p:nvPr>
        </p:nvSpPr>
        <p:spPr/>
        <p:txBody>
          <a:bodyPr/>
          <a:lstStyle/>
          <a:p>
            <a:fld id="{871E0F81-876D-4D36-B02E-53E5713F7A5D}" type="slidenum">
              <a:rPr lang="en-GB" smtClean="0"/>
              <a:t>16</a:t>
            </a:fld>
            <a:endParaRPr lang="en-GB"/>
          </a:p>
        </p:txBody>
      </p:sp>
    </p:spTree>
    <p:extLst>
      <p:ext uri="{BB962C8B-B14F-4D97-AF65-F5344CB8AC3E}">
        <p14:creationId xmlns:p14="http://schemas.microsoft.com/office/powerpoint/2010/main" val="871767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P44</a:t>
            </a:r>
            <a:endParaRPr lang="en-GB" dirty="0"/>
          </a:p>
        </p:txBody>
      </p:sp>
      <p:sp>
        <p:nvSpPr>
          <p:cNvPr id="4" name="Slide Number Placeholder 3"/>
          <p:cNvSpPr>
            <a:spLocks noGrp="1"/>
          </p:cNvSpPr>
          <p:nvPr>
            <p:ph type="sldNum" sz="quarter" idx="10"/>
          </p:nvPr>
        </p:nvSpPr>
        <p:spPr/>
        <p:txBody>
          <a:bodyPr/>
          <a:lstStyle/>
          <a:p>
            <a:fld id="{871E0F81-876D-4D36-B02E-53E5713F7A5D}" type="slidenum">
              <a:rPr lang="en-GB" smtClean="0"/>
              <a:t>21</a:t>
            </a:fld>
            <a:endParaRPr lang="en-GB"/>
          </a:p>
        </p:txBody>
      </p:sp>
    </p:spTree>
    <p:extLst>
      <p:ext uri="{BB962C8B-B14F-4D97-AF65-F5344CB8AC3E}">
        <p14:creationId xmlns:p14="http://schemas.microsoft.com/office/powerpoint/2010/main" val="1164571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report sets out the findings of research into the use of the Impact+ Exercise in helping individuals and their </a:t>
            </a:r>
            <a:r>
              <a:rPr lang="en-US" dirty="0" err="1" smtClean="0"/>
              <a:t>organisations</a:t>
            </a:r>
            <a:r>
              <a:rPr lang="en-US" dirty="0" smtClean="0"/>
              <a:t> understand how to assess the impact of their Erasmus+ projects.</a:t>
            </a:r>
            <a:endParaRPr lang="en-US" dirty="0"/>
          </a:p>
        </p:txBody>
      </p:sp>
      <p:sp>
        <p:nvSpPr>
          <p:cNvPr id="4" name="Slide Number Placeholder 3"/>
          <p:cNvSpPr>
            <a:spLocks noGrp="1"/>
          </p:cNvSpPr>
          <p:nvPr>
            <p:ph type="sldNum" sz="quarter" idx="10"/>
          </p:nvPr>
        </p:nvSpPr>
        <p:spPr/>
        <p:txBody>
          <a:bodyPr/>
          <a:lstStyle/>
          <a:p>
            <a:fld id="{871E0F81-876D-4D36-B02E-53E5713F7A5D}" type="slidenum">
              <a:rPr lang="en-GB" smtClean="0"/>
              <a:t>25</a:t>
            </a:fld>
            <a:endParaRPr lang="en-GB"/>
          </a:p>
        </p:txBody>
      </p:sp>
    </p:spTree>
    <p:extLst>
      <p:ext uri="{BB962C8B-B14F-4D97-AF65-F5344CB8AC3E}">
        <p14:creationId xmlns:p14="http://schemas.microsoft.com/office/powerpoint/2010/main" val="3919445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verview 1">
    <p:bg>
      <p:bgPr>
        <a:solidFill>
          <a:schemeClr val="accent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3" name="Subtitle 2"/>
          <p:cNvSpPr>
            <a:spLocks noGrp="1"/>
          </p:cNvSpPr>
          <p:nvPr>
            <p:ph type="subTitle" idx="1"/>
          </p:nvPr>
        </p:nvSpPr>
        <p:spPr>
          <a:xfrm>
            <a:off x="384488" y="2113935"/>
            <a:ext cx="4490673" cy="3547806"/>
          </a:xfrm>
          <a:prstGeom prst="rect">
            <a:avLst/>
          </a:prstGeo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384488" y="550056"/>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20" name="Picture Placeholder 19"/>
          <p:cNvSpPr>
            <a:spLocks noGrp="1"/>
          </p:cNvSpPr>
          <p:nvPr>
            <p:ph type="pic" sz="quarter" idx="10"/>
          </p:nvPr>
        </p:nvSpPr>
        <p:spPr>
          <a:xfrm>
            <a:off x="4924169" y="286691"/>
            <a:ext cx="4506912" cy="6883229"/>
          </a:xfrm>
          <a:custGeom>
            <a:avLst/>
            <a:gdLst/>
            <a:ahLst/>
            <a:cxnLst/>
            <a:rect l="l" t="t" r="r" b="b"/>
            <a:pathLst>
              <a:path w="4506912" h="6883229">
                <a:moveTo>
                  <a:pt x="4506912" y="0"/>
                </a:moveTo>
                <a:lnTo>
                  <a:pt x="4506912" y="6883229"/>
                </a:lnTo>
                <a:lnTo>
                  <a:pt x="0" y="6883229"/>
                </a:lnTo>
                <a:lnTo>
                  <a:pt x="0" y="6572770"/>
                </a:lnTo>
                <a:close/>
              </a:path>
            </a:pathLst>
          </a:custGeom>
          <a:noFill/>
        </p:spPr>
        <p:txBody>
          <a:bodyPr/>
          <a:lstStyle/>
          <a:p>
            <a:r>
              <a:rPr lang="en-US" smtClean="0"/>
              <a:t>Click icon to add picture</a:t>
            </a:r>
            <a:endParaRPr lang="en-US"/>
          </a:p>
        </p:txBody>
      </p:sp>
    </p:spTree>
    <p:extLst>
      <p:ext uri="{BB962C8B-B14F-4D97-AF65-F5344CB8AC3E}">
        <p14:creationId xmlns:p14="http://schemas.microsoft.com/office/powerpoint/2010/main" val="2858471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1 text box and Statistic">
    <p:bg>
      <p:bgPr>
        <a:solidFill>
          <a:schemeClr val="tx1"/>
        </a:solid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19"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3" name="Text Placeholder 2"/>
          <p:cNvSpPr>
            <a:spLocks noGrp="1"/>
          </p:cNvSpPr>
          <p:nvPr>
            <p:ph type="body" sz="quarter" idx="18" hasCustomPrompt="1"/>
          </p:nvPr>
        </p:nvSpPr>
        <p:spPr>
          <a:xfrm>
            <a:off x="3219450" y="2195513"/>
            <a:ext cx="2524125" cy="2770187"/>
          </a:xfrm>
          <a:prstGeom prst="rect">
            <a:avLst/>
          </a:prstGeom>
          <a:solidFill>
            <a:schemeClr val="bg1">
              <a:alpha val="50000"/>
            </a:schemeClr>
          </a:solidFill>
        </p:spPr>
        <p:txBody>
          <a:bodyPr vert="horz"/>
          <a:lstStyle>
            <a:lvl1pPr marL="0" indent="0">
              <a:buNone/>
              <a:defRPr sz="6000">
                <a:latin typeface="Open Sans Extrabold"/>
                <a:cs typeface="Open Sans Extrabold"/>
              </a:defRPr>
            </a:lvl1pPr>
            <a:lvl2pPr marL="1588" indent="0" algn="l">
              <a:buFontTx/>
              <a:buNone/>
              <a:defRPr sz="1200">
                <a:latin typeface="Open Sans "/>
                <a:cs typeface="Open Sans "/>
              </a:defRPr>
            </a:lvl2pPr>
            <a:lvl3pPr marL="1588" indent="0" algn="l">
              <a:buFontTx/>
              <a:buNone/>
              <a:defRPr sz="1200">
                <a:latin typeface="Open Sans "/>
                <a:cs typeface="Open Sans "/>
              </a:defRPr>
            </a:lvl3pPr>
            <a:lvl4pPr marL="1588" indent="0" algn="l">
              <a:buFontTx/>
              <a:buNone/>
              <a:defRPr sz="1200">
                <a:latin typeface="Open Sans "/>
                <a:cs typeface="Open Sans "/>
              </a:defRPr>
            </a:lvl4pPr>
            <a:lvl5pPr marL="1588" indent="0" algn="l">
              <a:buFontTx/>
              <a:buNone/>
              <a:defRPr sz="1200">
                <a:latin typeface="Open Sans "/>
                <a:cs typeface="Open Sans "/>
              </a:defRPr>
            </a:lvl5pPr>
          </a:lstStyle>
          <a:p>
            <a:pPr lvl="0"/>
            <a:r>
              <a:rPr lang="en-GB" dirty="0" smtClean="0"/>
              <a:t>Main Stat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0" name="Picture 9"/>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730867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2 text boxes &amp; Contact Details">
    <p:bg>
      <p:bgPr>
        <a:solidFill>
          <a:schemeClr val="accent4"/>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484909" y="6237644"/>
            <a:ext cx="1016000" cy="334028"/>
          </a:xfrm>
          <a:prstGeom prst="rect">
            <a:avLst/>
          </a:prstGeom>
        </p:spPr>
      </p:pic>
      <p:sp>
        <p:nvSpPr>
          <p:cNvPr id="8"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19"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20"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9" name="Text Placeholder 40"/>
          <p:cNvSpPr>
            <a:spLocks noGrp="1"/>
          </p:cNvSpPr>
          <p:nvPr>
            <p:ph type="body" sz="quarter" idx="18" hasCustomPrompt="1"/>
          </p:nvPr>
        </p:nvSpPr>
        <p:spPr>
          <a:xfrm>
            <a:off x="3263285" y="2195513"/>
            <a:ext cx="2616605" cy="1516164"/>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 name="Text Placeholder 3"/>
          <p:cNvSpPr>
            <a:spLocks noGrp="1"/>
          </p:cNvSpPr>
          <p:nvPr>
            <p:ph type="body" sz="quarter" idx="19" hasCustomPrompt="1"/>
          </p:nvPr>
        </p:nvSpPr>
        <p:spPr>
          <a:xfrm>
            <a:off x="3263900" y="3892550"/>
            <a:ext cx="2616200" cy="1965325"/>
          </a:xfrm>
          <a:prstGeom prst="rect">
            <a:avLst/>
          </a:prstGeom>
          <a:solidFill>
            <a:schemeClr val="bg2">
              <a:alpha val="50000"/>
            </a:schemeClr>
          </a:solidFill>
        </p:spPr>
        <p:txBody>
          <a:bodyPr vert="horz"/>
          <a:lstStyle>
            <a:lvl1pPr marL="0" indent="0">
              <a:buNone/>
              <a:defRPr sz="1200" baseline="0">
                <a:latin typeface="Open Sans Extrabold"/>
                <a:cs typeface="Open Sans Extrabold"/>
              </a:defRPr>
            </a:lvl1pPr>
            <a:lvl2pPr marL="0" indent="0">
              <a:buNone/>
              <a:defRPr sz="1200">
                <a:latin typeface="Open Sans"/>
                <a:cs typeface="Open Sans"/>
              </a:defRPr>
            </a:lvl2pPr>
            <a:lvl3pPr marL="0" indent="0">
              <a:buNone/>
              <a:defRPr sz="1200">
                <a:solidFill>
                  <a:schemeClr val="bg1"/>
                </a:solidFill>
                <a:latin typeface="Open Sans Extrabold"/>
                <a:cs typeface="Open Sans Extrabold"/>
              </a:defRPr>
            </a:lvl3pPr>
            <a:lvl4pPr marL="3175" indent="0">
              <a:buNone/>
              <a:defRPr sz="1200">
                <a:solidFill>
                  <a:srgbClr val="FFFFFF"/>
                </a:solidFill>
                <a:latin typeface="Open Sans"/>
                <a:cs typeface="Open Sans"/>
              </a:defRPr>
            </a:lvl4pPr>
            <a:lvl5pPr marL="1588" indent="0">
              <a:buNone/>
              <a:defRPr sz="1200">
                <a:latin typeface="Open Sans Extrabold"/>
                <a:cs typeface="Open Sans Extrabold"/>
              </a:defRPr>
            </a:lvl5pPr>
          </a:lstStyle>
          <a:p>
            <a:pPr lvl="0"/>
            <a:r>
              <a:rPr lang="en-GB" dirty="0" smtClean="0"/>
              <a:t>Contact Details go here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064497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2 text boxes &amp; Contact Details">
    <p:bg>
      <p:bgPr>
        <a:solidFill>
          <a:schemeClr val="tx1"/>
        </a:solid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19"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9" name="Text Placeholder 40"/>
          <p:cNvSpPr>
            <a:spLocks noGrp="1"/>
          </p:cNvSpPr>
          <p:nvPr>
            <p:ph type="body" sz="quarter" idx="18" hasCustomPrompt="1"/>
          </p:nvPr>
        </p:nvSpPr>
        <p:spPr>
          <a:xfrm>
            <a:off x="3263285" y="2195513"/>
            <a:ext cx="2616605" cy="1516164"/>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 name="Text Placeholder 3"/>
          <p:cNvSpPr>
            <a:spLocks noGrp="1"/>
          </p:cNvSpPr>
          <p:nvPr>
            <p:ph type="body" sz="quarter" idx="19" hasCustomPrompt="1"/>
          </p:nvPr>
        </p:nvSpPr>
        <p:spPr>
          <a:xfrm>
            <a:off x="3263900" y="3892550"/>
            <a:ext cx="2616200" cy="1965325"/>
          </a:xfrm>
          <a:prstGeom prst="rect">
            <a:avLst/>
          </a:prstGeom>
          <a:solidFill>
            <a:schemeClr val="bg2">
              <a:alpha val="50000"/>
            </a:schemeClr>
          </a:solidFill>
        </p:spPr>
        <p:txBody>
          <a:bodyPr vert="horz"/>
          <a:lstStyle>
            <a:lvl1pPr marL="0" indent="0">
              <a:buNone/>
              <a:defRPr sz="1200" baseline="0">
                <a:latin typeface="Open Sans Extrabold"/>
                <a:cs typeface="Open Sans Extrabold"/>
              </a:defRPr>
            </a:lvl1pPr>
            <a:lvl2pPr marL="0" indent="0">
              <a:buNone/>
              <a:defRPr sz="1200">
                <a:latin typeface="Open Sans"/>
                <a:cs typeface="Open Sans"/>
              </a:defRPr>
            </a:lvl2pPr>
            <a:lvl3pPr marL="0" indent="0">
              <a:buNone/>
              <a:defRPr sz="1200">
                <a:solidFill>
                  <a:schemeClr val="bg1"/>
                </a:solidFill>
                <a:latin typeface="Open Sans Extrabold"/>
                <a:cs typeface="Open Sans Extrabold"/>
              </a:defRPr>
            </a:lvl3pPr>
            <a:lvl4pPr marL="3175" indent="0">
              <a:buNone/>
              <a:defRPr sz="1200">
                <a:solidFill>
                  <a:srgbClr val="FFFFFF"/>
                </a:solidFill>
                <a:latin typeface="Open Sans"/>
                <a:cs typeface="Open Sans"/>
              </a:defRPr>
            </a:lvl4pPr>
            <a:lvl5pPr marL="1588" indent="0">
              <a:buNone/>
              <a:defRPr sz="1200">
                <a:latin typeface="Open Sans Extrabold"/>
                <a:cs typeface="Open Sans Extrabold"/>
              </a:defRPr>
            </a:lvl5pPr>
          </a:lstStyle>
          <a:p>
            <a:pPr lvl="0"/>
            <a:r>
              <a:rPr lang="en-GB" dirty="0" smtClean="0"/>
              <a:t>Contact Details go here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1" name="Picture 10"/>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2052231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Intro Para, 2 text boxes and image">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359906"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3195483"/>
            <a:ext cx="2616605" cy="2662391"/>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46" name="Text Placeholder 40"/>
          <p:cNvSpPr>
            <a:spLocks noGrp="1"/>
          </p:cNvSpPr>
          <p:nvPr>
            <p:ph type="body" sz="quarter" idx="18" hasCustomPrompt="1"/>
          </p:nvPr>
        </p:nvSpPr>
        <p:spPr>
          <a:xfrm>
            <a:off x="3351621" y="3195483"/>
            <a:ext cx="2594881" cy="266239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 name="Text Placeholder 3"/>
          <p:cNvSpPr>
            <a:spLocks noGrp="1"/>
          </p:cNvSpPr>
          <p:nvPr>
            <p:ph type="body" sz="quarter" idx="19"/>
          </p:nvPr>
        </p:nvSpPr>
        <p:spPr>
          <a:xfrm>
            <a:off x="354013" y="2019300"/>
            <a:ext cx="6080125" cy="1085850"/>
          </a:xfrm>
          <a:prstGeom prst="rect">
            <a:avLst/>
          </a:prstGeom>
        </p:spPr>
        <p:txBody>
          <a:bodyPr vert="horz"/>
          <a:lstStyle>
            <a:lvl1pPr marL="0" indent="0">
              <a:buNone/>
              <a:defRPr sz="1600">
                <a:latin typeface="Open Sans Extrabold"/>
                <a:cs typeface="Open Sans Extrabold"/>
              </a:defRPr>
            </a:lvl1pPr>
            <a:lvl2pPr marL="0" indent="0">
              <a:buNone/>
              <a:defRPr sz="1600">
                <a:latin typeface="Open Sans Extrabold"/>
                <a:cs typeface="Open Sans Extrabold"/>
              </a:defRPr>
            </a:lvl2pPr>
            <a:lvl3pPr marL="914400" indent="0">
              <a:buNone/>
              <a:defRPr sz="1600">
                <a:latin typeface="Open Sans Extrabold"/>
                <a:cs typeface="Open Sans Extrabold"/>
              </a:defRPr>
            </a:lvl3pPr>
            <a:lvl4pPr marL="1371600" indent="0">
              <a:buNone/>
              <a:defRPr sz="1600">
                <a:latin typeface="Open Sans Extrabold"/>
                <a:cs typeface="Open Sans Extrabold"/>
              </a:defRPr>
            </a:lvl4pPr>
            <a:lvl5pPr marL="1828800" indent="0">
              <a:buNone/>
              <a:defRPr sz="1600">
                <a:latin typeface="Open Sans Extrabold"/>
                <a:cs typeface="Open Sans Extrabold"/>
              </a:defRPr>
            </a:lvl5pPr>
          </a:lstStyle>
          <a:p>
            <a:pPr lvl="0"/>
            <a:r>
              <a:rPr lang="en-GB" dirty="0" smtClean="0"/>
              <a:t>Click to edit Master text styles</a:t>
            </a:r>
          </a:p>
          <a:p>
            <a:pPr lvl="1"/>
            <a:r>
              <a:rPr lang="en-GB" dirty="0" smtClean="0"/>
              <a:t>Second level</a:t>
            </a:r>
          </a:p>
        </p:txBody>
      </p:sp>
      <p:sp>
        <p:nvSpPr>
          <p:cNvPr id="5"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spTree>
    <p:extLst>
      <p:ext uri="{BB962C8B-B14F-4D97-AF65-F5344CB8AC3E}">
        <p14:creationId xmlns:p14="http://schemas.microsoft.com/office/powerpoint/2010/main" val="2979576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Intro Para, 2 text boxes and image">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359906"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3195483"/>
            <a:ext cx="2616605" cy="2662391"/>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4" name="Text Placeholder 3"/>
          <p:cNvSpPr>
            <a:spLocks noGrp="1"/>
          </p:cNvSpPr>
          <p:nvPr>
            <p:ph type="body" sz="quarter" idx="19"/>
          </p:nvPr>
        </p:nvSpPr>
        <p:spPr>
          <a:xfrm>
            <a:off x="354013" y="2019300"/>
            <a:ext cx="6080125" cy="1085850"/>
          </a:xfrm>
          <a:prstGeom prst="rect">
            <a:avLst/>
          </a:prstGeom>
        </p:spPr>
        <p:txBody>
          <a:bodyPr vert="horz"/>
          <a:lstStyle>
            <a:lvl1pPr marL="0" indent="0">
              <a:buNone/>
              <a:defRPr sz="1600">
                <a:latin typeface="Open Sans Extrabold"/>
                <a:cs typeface="Open Sans Extrabold"/>
              </a:defRPr>
            </a:lvl1pPr>
            <a:lvl2pPr marL="0" indent="0">
              <a:buNone/>
              <a:defRPr sz="1600">
                <a:latin typeface="Open Sans Extrabold"/>
                <a:cs typeface="Open Sans Extrabold"/>
              </a:defRPr>
            </a:lvl2pPr>
            <a:lvl3pPr marL="914400" indent="0">
              <a:buNone/>
              <a:defRPr sz="1600">
                <a:latin typeface="Open Sans Extrabold"/>
                <a:cs typeface="Open Sans Extrabold"/>
              </a:defRPr>
            </a:lvl3pPr>
            <a:lvl4pPr marL="1371600" indent="0">
              <a:buNone/>
              <a:defRPr sz="1600">
                <a:latin typeface="Open Sans Extrabold"/>
                <a:cs typeface="Open Sans Extrabold"/>
              </a:defRPr>
            </a:lvl4pPr>
            <a:lvl5pPr marL="1828800" indent="0">
              <a:buNone/>
              <a:defRPr sz="1600">
                <a:latin typeface="Open Sans Extrabold"/>
                <a:cs typeface="Open Sans Extrabold"/>
              </a:defRPr>
            </a:lvl5pPr>
          </a:lstStyle>
          <a:p>
            <a:pPr lvl="0"/>
            <a:r>
              <a:rPr lang="en-GB" dirty="0" smtClean="0"/>
              <a:t>Click to edit Master text styles</a:t>
            </a:r>
          </a:p>
          <a:p>
            <a:pPr lvl="1"/>
            <a:r>
              <a:rPr lang="en-GB" dirty="0" smtClean="0"/>
              <a:t>Second level</a:t>
            </a:r>
          </a:p>
        </p:txBody>
      </p:sp>
      <p:sp>
        <p:nvSpPr>
          <p:cNvPr id="5"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sp>
        <p:nvSpPr>
          <p:cNvPr id="9" name="Text Placeholder 2"/>
          <p:cNvSpPr>
            <a:spLocks noGrp="1"/>
          </p:cNvSpPr>
          <p:nvPr>
            <p:ph type="body" sz="quarter" idx="18" hasCustomPrompt="1"/>
          </p:nvPr>
        </p:nvSpPr>
        <p:spPr>
          <a:xfrm>
            <a:off x="3219450" y="3195483"/>
            <a:ext cx="2524125" cy="2662391"/>
          </a:xfrm>
          <a:prstGeom prst="rect">
            <a:avLst/>
          </a:prstGeom>
          <a:solidFill>
            <a:schemeClr val="bg1">
              <a:alpha val="50000"/>
            </a:schemeClr>
          </a:solidFill>
        </p:spPr>
        <p:txBody>
          <a:bodyPr vert="horz"/>
          <a:lstStyle>
            <a:lvl1pPr marL="0" indent="0">
              <a:buNone/>
              <a:defRPr sz="6000">
                <a:latin typeface="Open Sans Extrabold"/>
                <a:cs typeface="Open Sans Extrabold"/>
              </a:defRPr>
            </a:lvl1pPr>
            <a:lvl2pPr marL="1588" indent="0" algn="l">
              <a:buFontTx/>
              <a:buNone/>
              <a:defRPr sz="1200">
                <a:latin typeface="Open Sans "/>
                <a:cs typeface="Open Sans "/>
              </a:defRPr>
            </a:lvl2pPr>
            <a:lvl3pPr marL="1588" indent="0" algn="l">
              <a:buFontTx/>
              <a:buNone/>
              <a:defRPr sz="1200">
                <a:latin typeface="Open Sans "/>
                <a:cs typeface="Open Sans "/>
              </a:defRPr>
            </a:lvl3pPr>
            <a:lvl4pPr marL="1588" indent="0" algn="l">
              <a:buFontTx/>
              <a:buNone/>
              <a:defRPr sz="1200">
                <a:latin typeface="Open Sans "/>
                <a:cs typeface="Open Sans "/>
              </a:defRPr>
            </a:lvl4pPr>
            <a:lvl5pPr marL="1588" indent="0" algn="l">
              <a:buFontTx/>
              <a:buNone/>
              <a:defRPr sz="1200">
                <a:latin typeface="Open Sans "/>
                <a:cs typeface="Open Sans "/>
              </a:defRPr>
            </a:lvl5pPr>
          </a:lstStyle>
          <a:p>
            <a:pPr lvl="0"/>
            <a:r>
              <a:rPr lang="en-GB" dirty="0" smtClean="0"/>
              <a:t>Main Stat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09351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Intro Para, 2 text boxes and image">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359905" y="550057"/>
            <a:ext cx="8439607" cy="728138"/>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1335554"/>
            <a:ext cx="6079562" cy="61451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6" name="Table Placeholder 5"/>
          <p:cNvSpPr>
            <a:spLocks noGrp="1"/>
          </p:cNvSpPr>
          <p:nvPr>
            <p:ph type="tbl" sz="quarter" idx="18"/>
          </p:nvPr>
        </p:nvSpPr>
        <p:spPr>
          <a:xfrm>
            <a:off x="354013" y="2032000"/>
            <a:ext cx="8445500" cy="3998913"/>
          </a:xfrm>
          <a:prstGeom prst="rect">
            <a:avLst/>
          </a:prstGeom>
        </p:spPr>
        <p:txBody>
          <a:bodyPr vert="horz"/>
          <a:lstStyle/>
          <a:p>
            <a:endParaRPr lang="en-US"/>
          </a:p>
        </p:txBody>
      </p:sp>
    </p:spTree>
    <p:extLst>
      <p:ext uri="{BB962C8B-B14F-4D97-AF65-F5344CB8AC3E}">
        <p14:creationId xmlns:p14="http://schemas.microsoft.com/office/powerpoint/2010/main" val="1873575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Intro Para, 2 text boxes and im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906"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3195483"/>
            <a:ext cx="2616605" cy="2662391"/>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6" name="Text Placeholder 40"/>
          <p:cNvSpPr>
            <a:spLocks noGrp="1"/>
          </p:cNvSpPr>
          <p:nvPr>
            <p:ph type="body" sz="quarter" idx="18" hasCustomPrompt="1"/>
          </p:nvPr>
        </p:nvSpPr>
        <p:spPr>
          <a:xfrm>
            <a:off x="3351621" y="3195483"/>
            <a:ext cx="2594881" cy="266239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 name="Text Placeholder 3"/>
          <p:cNvSpPr>
            <a:spLocks noGrp="1"/>
          </p:cNvSpPr>
          <p:nvPr>
            <p:ph type="body" sz="quarter" idx="19"/>
          </p:nvPr>
        </p:nvSpPr>
        <p:spPr>
          <a:xfrm>
            <a:off x="354013" y="2019300"/>
            <a:ext cx="6080125" cy="1085850"/>
          </a:xfrm>
          <a:prstGeom prst="rect">
            <a:avLst/>
          </a:prstGeom>
        </p:spPr>
        <p:txBody>
          <a:bodyPr vert="horz"/>
          <a:lstStyle>
            <a:lvl1pPr marL="0" indent="0">
              <a:buNone/>
              <a:defRPr sz="1600">
                <a:solidFill>
                  <a:srgbClr val="FFFFFF"/>
                </a:solidFill>
                <a:latin typeface="Open Sans Extrabold"/>
                <a:cs typeface="Open Sans Extrabold"/>
              </a:defRPr>
            </a:lvl1pPr>
            <a:lvl2pPr marL="0" indent="0">
              <a:buNone/>
              <a:defRPr sz="1600">
                <a:solidFill>
                  <a:srgbClr val="FFFFFF"/>
                </a:solidFill>
                <a:latin typeface="Open Sans Extrabold"/>
                <a:cs typeface="Open Sans Extrabold"/>
              </a:defRPr>
            </a:lvl2pPr>
            <a:lvl3pPr marL="914400" indent="0">
              <a:buNone/>
              <a:defRPr sz="1600">
                <a:latin typeface="Open Sans Extrabold"/>
                <a:cs typeface="Open Sans Extrabold"/>
              </a:defRPr>
            </a:lvl3pPr>
            <a:lvl4pPr marL="1371600" indent="0">
              <a:buNone/>
              <a:defRPr sz="1600">
                <a:latin typeface="Open Sans Extrabold"/>
                <a:cs typeface="Open Sans Extrabold"/>
              </a:defRPr>
            </a:lvl4pPr>
            <a:lvl5pPr marL="1828800" indent="0">
              <a:buNone/>
              <a:defRPr sz="1600">
                <a:latin typeface="Open Sans Extrabold"/>
                <a:cs typeface="Open Sans Extrabold"/>
              </a:defRPr>
            </a:lvl5pPr>
          </a:lstStyle>
          <a:p>
            <a:pPr lvl="0"/>
            <a:r>
              <a:rPr lang="en-GB" dirty="0" smtClean="0"/>
              <a:t>Click to edit Master text styles</a:t>
            </a:r>
          </a:p>
          <a:p>
            <a:pPr lvl="1"/>
            <a:r>
              <a:rPr lang="en-GB" dirty="0" smtClean="0"/>
              <a:t>Second level</a:t>
            </a:r>
          </a:p>
        </p:txBody>
      </p:sp>
      <p:sp>
        <p:nvSpPr>
          <p:cNvPr id="5"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sp>
        <p:nvSpPr>
          <p:cNvPr id="9"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0" name="Picture 9"/>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3657440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Intro Para, 2 text boxes and im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906"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3195483"/>
            <a:ext cx="2616605" cy="2662391"/>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 name="Text Placeholder 3"/>
          <p:cNvSpPr>
            <a:spLocks noGrp="1"/>
          </p:cNvSpPr>
          <p:nvPr>
            <p:ph type="body" sz="quarter" idx="19"/>
          </p:nvPr>
        </p:nvSpPr>
        <p:spPr>
          <a:xfrm>
            <a:off x="354013" y="2019300"/>
            <a:ext cx="6080125" cy="1085850"/>
          </a:xfrm>
          <a:prstGeom prst="rect">
            <a:avLst/>
          </a:prstGeom>
        </p:spPr>
        <p:txBody>
          <a:bodyPr vert="horz"/>
          <a:lstStyle>
            <a:lvl1pPr marL="0" indent="0">
              <a:buNone/>
              <a:defRPr sz="1600">
                <a:solidFill>
                  <a:srgbClr val="FFFFFF"/>
                </a:solidFill>
                <a:latin typeface="Open Sans Extrabold"/>
                <a:cs typeface="Open Sans Extrabold"/>
              </a:defRPr>
            </a:lvl1pPr>
            <a:lvl2pPr marL="0" indent="0">
              <a:buNone/>
              <a:defRPr sz="1600">
                <a:solidFill>
                  <a:srgbClr val="FFFFFF"/>
                </a:solidFill>
                <a:latin typeface="Open Sans Extrabold"/>
                <a:cs typeface="Open Sans Extrabold"/>
              </a:defRPr>
            </a:lvl2pPr>
            <a:lvl3pPr marL="914400" indent="0">
              <a:buNone/>
              <a:defRPr sz="1600">
                <a:latin typeface="Open Sans Extrabold"/>
                <a:cs typeface="Open Sans Extrabold"/>
              </a:defRPr>
            </a:lvl3pPr>
            <a:lvl4pPr marL="1371600" indent="0">
              <a:buNone/>
              <a:defRPr sz="1600">
                <a:latin typeface="Open Sans Extrabold"/>
                <a:cs typeface="Open Sans Extrabold"/>
              </a:defRPr>
            </a:lvl4pPr>
            <a:lvl5pPr marL="1828800" indent="0">
              <a:buNone/>
              <a:defRPr sz="1600">
                <a:latin typeface="Open Sans Extrabold"/>
                <a:cs typeface="Open Sans Extrabold"/>
              </a:defRPr>
            </a:lvl5pPr>
          </a:lstStyle>
          <a:p>
            <a:pPr lvl="0"/>
            <a:r>
              <a:rPr lang="en-GB" dirty="0" smtClean="0"/>
              <a:t>Click to edit Master text styles</a:t>
            </a:r>
          </a:p>
          <a:p>
            <a:pPr lvl="1"/>
            <a:r>
              <a:rPr lang="en-GB" dirty="0" smtClean="0"/>
              <a:t>Second level</a:t>
            </a:r>
          </a:p>
        </p:txBody>
      </p:sp>
      <p:sp>
        <p:nvSpPr>
          <p:cNvPr id="5"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sp>
        <p:nvSpPr>
          <p:cNvPr id="9"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0" name="Picture 9"/>
          <p:cNvPicPr>
            <a:picLocks noChangeAspect="1"/>
          </p:cNvPicPr>
          <p:nvPr userDrawn="1"/>
        </p:nvPicPr>
        <p:blipFill>
          <a:blip r:embed="rId2"/>
          <a:stretch>
            <a:fillRect/>
          </a:stretch>
        </p:blipFill>
        <p:spPr>
          <a:xfrm>
            <a:off x="497609" y="6241473"/>
            <a:ext cx="1003300" cy="330200"/>
          </a:xfrm>
          <a:prstGeom prst="rect">
            <a:avLst/>
          </a:prstGeom>
        </p:spPr>
      </p:pic>
      <p:sp>
        <p:nvSpPr>
          <p:cNvPr id="11" name="Text Placeholder 2"/>
          <p:cNvSpPr>
            <a:spLocks noGrp="1"/>
          </p:cNvSpPr>
          <p:nvPr>
            <p:ph type="body" sz="quarter" idx="18" hasCustomPrompt="1"/>
          </p:nvPr>
        </p:nvSpPr>
        <p:spPr>
          <a:xfrm>
            <a:off x="3219450" y="3195483"/>
            <a:ext cx="2524125" cy="2662391"/>
          </a:xfrm>
          <a:prstGeom prst="rect">
            <a:avLst/>
          </a:prstGeom>
          <a:solidFill>
            <a:schemeClr val="bg1">
              <a:alpha val="50000"/>
            </a:schemeClr>
          </a:solidFill>
        </p:spPr>
        <p:txBody>
          <a:bodyPr vert="horz"/>
          <a:lstStyle>
            <a:lvl1pPr marL="0" indent="0">
              <a:buNone/>
              <a:defRPr sz="6000">
                <a:latin typeface="Open Sans Extrabold"/>
                <a:cs typeface="Open Sans Extrabold"/>
              </a:defRPr>
            </a:lvl1pPr>
            <a:lvl2pPr marL="1588" indent="0" algn="l">
              <a:buFontTx/>
              <a:buNone/>
              <a:defRPr sz="1200">
                <a:latin typeface="Open Sans "/>
                <a:cs typeface="Open Sans "/>
              </a:defRPr>
            </a:lvl2pPr>
            <a:lvl3pPr marL="1588" indent="0" algn="l">
              <a:buFontTx/>
              <a:buNone/>
              <a:defRPr sz="1200">
                <a:latin typeface="Open Sans "/>
                <a:cs typeface="Open Sans "/>
              </a:defRPr>
            </a:lvl3pPr>
            <a:lvl4pPr marL="1588" indent="0" algn="l">
              <a:buFontTx/>
              <a:buNone/>
              <a:defRPr sz="1200">
                <a:latin typeface="Open Sans "/>
                <a:cs typeface="Open Sans "/>
              </a:defRPr>
            </a:lvl4pPr>
            <a:lvl5pPr marL="1588" indent="0" algn="l">
              <a:buFontTx/>
              <a:buNone/>
              <a:defRPr sz="1200">
                <a:latin typeface="Open Sans "/>
                <a:cs typeface="Open Sans "/>
              </a:defRPr>
            </a:lvl5pPr>
          </a:lstStyle>
          <a:p>
            <a:pPr lvl="0"/>
            <a:r>
              <a:rPr lang="en-GB" dirty="0" smtClean="0"/>
              <a:t>Main Stat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987051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2 text boxes and image">
    <p:bg>
      <p:bgPr>
        <a:solidFill>
          <a:schemeClr val="accent4"/>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46" name="Text Placeholder 40"/>
          <p:cNvSpPr>
            <a:spLocks noGrp="1"/>
          </p:cNvSpPr>
          <p:nvPr>
            <p:ph type="body" sz="quarter" idx="18" hasCustomPrompt="1"/>
          </p:nvPr>
        </p:nvSpPr>
        <p:spPr>
          <a:xfrm>
            <a:off x="3351621" y="2195513"/>
            <a:ext cx="2594881"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8"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spTree>
    <p:extLst>
      <p:ext uri="{BB962C8B-B14F-4D97-AF65-F5344CB8AC3E}">
        <p14:creationId xmlns:p14="http://schemas.microsoft.com/office/powerpoint/2010/main" val="2508910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2 text boxes and im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6" name="Text Placeholder 40"/>
          <p:cNvSpPr>
            <a:spLocks noGrp="1"/>
          </p:cNvSpPr>
          <p:nvPr>
            <p:ph type="body" sz="quarter" idx="18" hasCustomPrompt="1"/>
          </p:nvPr>
        </p:nvSpPr>
        <p:spPr>
          <a:xfrm>
            <a:off x="3351621" y="2195513"/>
            <a:ext cx="2594881"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8"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sp>
        <p:nvSpPr>
          <p:cNvPr id="9"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0" name="Picture 9"/>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48842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Overview 1">
    <p:bg>
      <p:bgPr>
        <a:solidFill>
          <a:schemeClr val="accent3"/>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3" name="Subtitle 2"/>
          <p:cNvSpPr>
            <a:spLocks noGrp="1"/>
          </p:cNvSpPr>
          <p:nvPr>
            <p:ph type="subTitle" idx="1"/>
          </p:nvPr>
        </p:nvSpPr>
        <p:spPr>
          <a:xfrm>
            <a:off x="384489" y="2630129"/>
            <a:ext cx="2491446" cy="3031612"/>
          </a:xfrm>
          <a:prstGeom prst="rect">
            <a:avLst/>
          </a:prstGeo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384488" y="550056"/>
            <a:ext cx="3499254" cy="1470025"/>
          </a:xfrm>
          <a:prstGeom prst="rect">
            <a:avLst/>
          </a:prstGeom>
        </p:spPr>
        <p:txBody>
          <a:bodyPr anchor="t"/>
          <a:lstStyle>
            <a:lvl1pPr>
              <a:defRPr sz="4000">
                <a:solidFill>
                  <a:schemeClr val="tx1"/>
                </a:solidFill>
              </a:defRPr>
            </a:lvl1pPr>
          </a:lstStyle>
          <a:p>
            <a:r>
              <a:rPr lang="en-US" smtClean="0"/>
              <a:t>Click to edit Master title style</a:t>
            </a:r>
            <a:endParaRPr lang="en-US" dirty="0"/>
          </a:p>
        </p:txBody>
      </p:sp>
      <p:sp>
        <p:nvSpPr>
          <p:cNvPr id="20" name="Picture Placeholder 19"/>
          <p:cNvSpPr>
            <a:spLocks noGrp="1"/>
          </p:cNvSpPr>
          <p:nvPr>
            <p:ph type="pic" sz="quarter" idx="10"/>
          </p:nvPr>
        </p:nvSpPr>
        <p:spPr>
          <a:xfrm>
            <a:off x="2343201" y="-65632"/>
            <a:ext cx="6899428" cy="6973358"/>
          </a:xfrm>
          <a:custGeom>
            <a:avLst/>
            <a:gdLst>
              <a:gd name="connsiteX0" fmla="*/ 0 w 4506912"/>
              <a:gd name="connsiteY0" fmla="*/ 0 h 6883229"/>
              <a:gd name="connsiteX1" fmla="*/ 4506912 w 4506912"/>
              <a:gd name="connsiteY1" fmla="*/ 0 h 6883229"/>
              <a:gd name="connsiteX2" fmla="*/ 4506912 w 4506912"/>
              <a:gd name="connsiteY2" fmla="*/ 6883229 h 6883229"/>
              <a:gd name="connsiteX3" fmla="*/ 0 w 4506912"/>
              <a:gd name="connsiteY3" fmla="*/ 6883229 h 6883229"/>
              <a:gd name="connsiteX4" fmla="*/ 0 w 4506912"/>
              <a:gd name="connsiteY4" fmla="*/ 0 h 6883229"/>
              <a:gd name="connsiteX0" fmla="*/ 0 w 4506912"/>
              <a:gd name="connsiteY0" fmla="*/ 0 h 6883229"/>
              <a:gd name="connsiteX1" fmla="*/ 4506912 w 4506912"/>
              <a:gd name="connsiteY1" fmla="*/ 0 h 6883229"/>
              <a:gd name="connsiteX2" fmla="*/ 4031686 w 4506912"/>
              <a:gd name="connsiteY2" fmla="*/ 6588261 h 6883229"/>
              <a:gd name="connsiteX3" fmla="*/ 0 w 4506912"/>
              <a:gd name="connsiteY3" fmla="*/ 6883229 h 6883229"/>
              <a:gd name="connsiteX4" fmla="*/ 0 w 4506912"/>
              <a:gd name="connsiteY4" fmla="*/ 0 h 6883229"/>
              <a:gd name="connsiteX0" fmla="*/ 0 w 4506912"/>
              <a:gd name="connsiteY0" fmla="*/ 0 h 6883229"/>
              <a:gd name="connsiteX1" fmla="*/ 4506912 w 4506912"/>
              <a:gd name="connsiteY1" fmla="*/ 0 h 6883229"/>
              <a:gd name="connsiteX2" fmla="*/ 4236525 w 4506912"/>
              <a:gd name="connsiteY2" fmla="*/ 6563680 h 6883229"/>
              <a:gd name="connsiteX3" fmla="*/ 0 w 4506912"/>
              <a:gd name="connsiteY3" fmla="*/ 6883229 h 6883229"/>
              <a:gd name="connsiteX4" fmla="*/ 0 w 4506912"/>
              <a:gd name="connsiteY4" fmla="*/ 0 h 6883229"/>
              <a:gd name="connsiteX0" fmla="*/ 0 w 4236525"/>
              <a:gd name="connsiteY0" fmla="*/ 286774 h 7170003"/>
              <a:gd name="connsiteX1" fmla="*/ 4228331 w 4236525"/>
              <a:gd name="connsiteY1" fmla="*/ 0 h 7170003"/>
              <a:gd name="connsiteX2" fmla="*/ 4236525 w 4236525"/>
              <a:gd name="connsiteY2" fmla="*/ 6850454 h 7170003"/>
              <a:gd name="connsiteX3" fmla="*/ 0 w 4236525"/>
              <a:gd name="connsiteY3" fmla="*/ 7170003 h 7170003"/>
              <a:gd name="connsiteX4" fmla="*/ 0 w 4236525"/>
              <a:gd name="connsiteY4" fmla="*/ 286774 h 7170003"/>
              <a:gd name="connsiteX0" fmla="*/ 98323 w 4236525"/>
              <a:gd name="connsiteY0" fmla="*/ 0 h 7170004"/>
              <a:gd name="connsiteX1" fmla="*/ 4228331 w 4236525"/>
              <a:gd name="connsiteY1" fmla="*/ 1 h 7170004"/>
              <a:gd name="connsiteX2" fmla="*/ 4236525 w 4236525"/>
              <a:gd name="connsiteY2" fmla="*/ 6850455 h 7170004"/>
              <a:gd name="connsiteX3" fmla="*/ 0 w 4236525"/>
              <a:gd name="connsiteY3" fmla="*/ 7170004 h 7170004"/>
              <a:gd name="connsiteX4" fmla="*/ 98323 w 4236525"/>
              <a:gd name="connsiteY4" fmla="*/ 0 h 7170004"/>
              <a:gd name="connsiteX0" fmla="*/ 1941871 w 6080073"/>
              <a:gd name="connsiteY0" fmla="*/ 0 h 6858649"/>
              <a:gd name="connsiteX1" fmla="*/ 6071879 w 6080073"/>
              <a:gd name="connsiteY1" fmla="*/ 1 h 6858649"/>
              <a:gd name="connsiteX2" fmla="*/ 6080073 w 6080073"/>
              <a:gd name="connsiteY2" fmla="*/ 6850455 h 6858649"/>
              <a:gd name="connsiteX3" fmla="*/ 0 w 6080073"/>
              <a:gd name="connsiteY3" fmla="*/ 6858649 h 6858649"/>
              <a:gd name="connsiteX4" fmla="*/ 1941871 w 6080073"/>
              <a:gd name="connsiteY4" fmla="*/ 0 h 6858649"/>
              <a:gd name="connsiteX0" fmla="*/ 2679291 w 6817493"/>
              <a:gd name="connsiteY0" fmla="*/ 0 h 6891423"/>
              <a:gd name="connsiteX1" fmla="*/ 6809299 w 6817493"/>
              <a:gd name="connsiteY1" fmla="*/ 1 h 6891423"/>
              <a:gd name="connsiteX2" fmla="*/ 6817493 w 6817493"/>
              <a:gd name="connsiteY2" fmla="*/ 6850455 h 6891423"/>
              <a:gd name="connsiteX3" fmla="*/ 0 w 6817493"/>
              <a:gd name="connsiteY3" fmla="*/ 6891423 h 6891423"/>
              <a:gd name="connsiteX4" fmla="*/ 2679291 w 6817493"/>
              <a:gd name="connsiteY4" fmla="*/ 0 h 6891423"/>
              <a:gd name="connsiteX0" fmla="*/ 2679291 w 6899428"/>
              <a:gd name="connsiteY0" fmla="*/ 0 h 6907810"/>
              <a:gd name="connsiteX1" fmla="*/ 6809299 w 6899428"/>
              <a:gd name="connsiteY1" fmla="*/ 1 h 6907810"/>
              <a:gd name="connsiteX2" fmla="*/ 6899428 w 6899428"/>
              <a:gd name="connsiteY2" fmla="*/ 6907810 h 6907810"/>
              <a:gd name="connsiteX3" fmla="*/ 0 w 6899428"/>
              <a:gd name="connsiteY3" fmla="*/ 6891423 h 6907810"/>
              <a:gd name="connsiteX4" fmla="*/ 2679291 w 6899428"/>
              <a:gd name="connsiteY4" fmla="*/ 0 h 6907810"/>
              <a:gd name="connsiteX0" fmla="*/ 2679291 w 6899428"/>
              <a:gd name="connsiteY0" fmla="*/ 57354 h 6965164"/>
              <a:gd name="connsiteX1" fmla="*/ 6866654 w 6899428"/>
              <a:gd name="connsiteY1" fmla="*/ 0 h 6965164"/>
              <a:gd name="connsiteX2" fmla="*/ 6899428 w 6899428"/>
              <a:gd name="connsiteY2" fmla="*/ 6965164 h 6965164"/>
              <a:gd name="connsiteX3" fmla="*/ 0 w 6899428"/>
              <a:gd name="connsiteY3" fmla="*/ 6948777 h 6965164"/>
              <a:gd name="connsiteX4" fmla="*/ 2679291 w 6899428"/>
              <a:gd name="connsiteY4" fmla="*/ 57354 h 6965164"/>
              <a:gd name="connsiteX0" fmla="*/ 2712065 w 6899428"/>
              <a:gd name="connsiteY0" fmla="*/ 0 h 6973358"/>
              <a:gd name="connsiteX1" fmla="*/ 6866654 w 6899428"/>
              <a:gd name="connsiteY1" fmla="*/ 8194 h 6973358"/>
              <a:gd name="connsiteX2" fmla="*/ 6899428 w 6899428"/>
              <a:gd name="connsiteY2" fmla="*/ 6973358 h 6973358"/>
              <a:gd name="connsiteX3" fmla="*/ 0 w 6899428"/>
              <a:gd name="connsiteY3" fmla="*/ 6956971 h 6973358"/>
              <a:gd name="connsiteX4" fmla="*/ 2712065 w 6899428"/>
              <a:gd name="connsiteY4" fmla="*/ 0 h 6973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9428" h="6973358">
                <a:moveTo>
                  <a:pt x="2712065" y="0"/>
                </a:moveTo>
                <a:lnTo>
                  <a:pt x="6866654" y="8194"/>
                </a:lnTo>
                <a:cubicBezTo>
                  <a:pt x="6869385" y="2291679"/>
                  <a:pt x="6896697" y="4689873"/>
                  <a:pt x="6899428" y="6973358"/>
                </a:cubicBezTo>
                <a:lnTo>
                  <a:pt x="0" y="6956971"/>
                </a:lnTo>
                <a:lnTo>
                  <a:pt x="2712065" y="0"/>
                </a:lnTo>
                <a:close/>
              </a:path>
            </a:pathLst>
          </a:custGeom>
          <a:noFill/>
        </p:spPr>
        <p:txBody>
          <a:bodyPr/>
          <a:lstStyle/>
          <a:p>
            <a:r>
              <a:rPr lang="en-US" smtClean="0"/>
              <a:t>Click icon to add picture</a:t>
            </a:r>
            <a:endParaRPr lang="en-US"/>
          </a:p>
        </p:txBody>
      </p:sp>
    </p:spTree>
    <p:extLst>
      <p:ext uri="{BB962C8B-B14F-4D97-AF65-F5344CB8AC3E}">
        <p14:creationId xmlns:p14="http://schemas.microsoft.com/office/powerpoint/2010/main" val="2524840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1 text boxe and image">
    <p:bg>
      <p:bgPr>
        <a:solidFill>
          <a:schemeClr val="accent3"/>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384488" y="550056"/>
            <a:ext cx="6048930" cy="1470025"/>
          </a:xfrm>
          <a:prstGeom prst="rect">
            <a:avLst/>
          </a:prstGeom>
        </p:spPr>
        <p:txBody>
          <a:bodyPr/>
          <a:lstStyle>
            <a:lvl1pPr>
              <a:defRPr>
                <a:solidFill>
                  <a:schemeClr val="tx1"/>
                </a:solidFill>
              </a:defRPr>
            </a:lvl1pPr>
          </a:lstStyle>
          <a:p>
            <a:r>
              <a:rPr lang="en-GB" dirty="0" smtClean="0"/>
              <a:t>Click to edit Master title style</a:t>
            </a:r>
            <a:endParaRPr lang="en-US" dirty="0"/>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8"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sp>
        <p:nvSpPr>
          <p:cNvPr id="9" name="Subtitle 2"/>
          <p:cNvSpPr>
            <a:spLocks noGrp="1"/>
          </p:cNvSpPr>
          <p:nvPr>
            <p:ph type="subTitle" idx="1"/>
          </p:nvPr>
        </p:nvSpPr>
        <p:spPr>
          <a:xfrm>
            <a:off x="384488" y="2113935"/>
            <a:ext cx="4490673" cy="3547806"/>
          </a:xfrm>
          <a:prstGeom prst="rect">
            <a:avLst/>
          </a:prstGeo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440383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1 text boxe and image">
    <p:bg>
      <p:bgPr>
        <a:solidFill>
          <a:schemeClr val="accent3"/>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8"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cxnSp>
        <p:nvCxnSpPr>
          <p:cNvPr id="7" name="Straight Connector 6"/>
          <p:cNvCxnSpPr/>
          <p:nvPr userDrawn="1"/>
        </p:nvCxnSpPr>
        <p:spPr>
          <a:xfrm>
            <a:off x="1069378" y="754255"/>
            <a:ext cx="437933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93103" y="4743432"/>
            <a:ext cx="454592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3"/>
          <a:stretch>
            <a:fillRect/>
          </a:stretch>
        </p:blipFill>
        <p:spPr>
          <a:xfrm>
            <a:off x="502175" y="525408"/>
            <a:ext cx="467418" cy="329942"/>
          </a:xfrm>
          <a:prstGeom prst="rect">
            <a:avLst/>
          </a:prstGeom>
        </p:spPr>
      </p:pic>
      <p:pic>
        <p:nvPicPr>
          <p:cNvPr id="13" name="Picture 12"/>
          <p:cNvPicPr>
            <a:picLocks noChangeAspect="1"/>
          </p:cNvPicPr>
          <p:nvPr userDrawn="1"/>
        </p:nvPicPr>
        <p:blipFill>
          <a:blip r:embed="rId3"/>
          <a:stretch>
            <a:fillRect/>
          </a:stretch>
        </p:blipFill>
        <p:spPr>
          <a:xfrm rot="10800000">
            <a:off x="5152738" y="4557669"/>
            <a:ext cx="295972" cy="208921"/>
          </a:xfrm>
          <a:prstGeom prst="rect">
            <a:avLst/>
          </a:prstGeom>
        </p:spPr>
      </p:pic>
      <p:sp>
        <p:nvSpPr>
          <p:cNvPr id="15" name="Text Placeholder 22"/>
          <p:cNvSpPr>
            <a:spLocks noGrp="1"/>
          </p:cNvSpPr>
          <p:nvPr>
            <p:ph type="body" sz="quarter" idx="22"/>
          </p:nvPr>
        </p:nvSpPr>
        <p:spPr>
          <a:xfrm>
            <a:off x="484909" y="4385614"/>
            <a:ext cx="2773278" cy="704645"/>
          </a:xfrm>
          <a:prstGeom prst="rect">
            <a:avLst/>
          </a:prstGeom>
        </p:spPr>
        <p:txBody>
          <a:bodyPr vert="horz"/>
          <a:lstStyle>
            <a:lvl1pPr marL="0" indent="0">
              <a:buNone/>
              <a:defRPr sz="1200">
                <a:solidFill>
                  <a:schemeClr val="tx1"/>
                </a:solidFill>
                <a:latin typeface="Open Sans"/>
                <a:cs typeface="Open Sans"/>
              </a:defRPr>
            </a:lvl1pPr>
            <a:lvl2pPr marL="0" indent="0">
              <a:buNone/>
              <a:defRPr sz="1200">
                <a:solidFill>
                  <a:schemeClr val="tx1"/>
                </a:solidFill>
                <a:latin typeface="Open Sans"/>
                <a:cs typeface="Open Sans"/>
              </a:defRPr>
            </a:lvl2pPr>
            <a:lvl3pPr marL="0" indent="0">
              <a:buNone/>
              <a:defRPr sz="1200">
                <a:solidFill>
                  <a:schemeClr val="tx1"/>
                </a:solidFill>
                <a:latin typeface="Open Sans"/>
                <a:cs typeface="Open Sans"/>
              </a:defRPr>
            </a:lvl3pPr>
            <a:lvl4pPr marL="0" indent="0">
              <a:buNone/>
              <a:defRPr sz="1200">
                <a:solidFill>
                  <a:schemeClr val="tx1"/>
                </a:solidFill>
                <a:latin typeface="Open Sans"/>
                <a:cs typeface="Open Sans"/>
              </a:defRPr>
            </a:lvl4pPr>
            <a:lvl5pPr marL="0" indent="0">
              <a:buNone/>
              <a:defRPr sz="1200">
                <a:solidFill>
                  <a:schemeClr val="tx1"/>
                </a:solidFill>
                <a:latin typeface="Open Sans"/>
                <a:cs typeface="Open Sans"/>
              </a:defRPr>
            </a:lvl5pPr>
          </a:lstStyle>
          <a:p>
            <a:pPr lvl="0"/>
            <a:r>
              <a:rPr lang="en-GB" dirty="0" smtClean="0"/>
              <a:t>Click to edit Master text styles</a:t>
            </a:r>
          </a:p>
          <a:p>
            <a:pPr lvl="1"/>
            <a:r>
              <a:rPr lang="en-GB" dirty="0" smtClean="0"/>
              <a:t>Second level</a:t>
            </a:r>
          </a:p>
        </p:txBody>
      </p:sp>
      <p:sp>
        <p:nvSpPr>
          <p:cNvPr id="16" name="Subtitle 2"/>
          <p:cNvSpPr>
            <a:spLocks noGrp="1"/>
          </p:cNvSpPr>
          <p:nvPr>
            <p:ph type="subTitle" idx="1"/>
          </p:nvPr>
        </p:nvSpPr>
        <p:spPr>
          <a:xfrm>
            <a:off x="502175" y="958952"/>
            <a:ext cx="4946535" cy="3236145"/>
          </a:xfrm>
          <a:prstGeom prst="rect">
            <a:avLst/>
          </a:prstGeo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2224710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1 text boxe and im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488" y="550056"/>
            <a:ext cx="6048930" cy="1470025"/>
          </a:xfrm>
          <a:prstGeom prst="rect">
            <a:avLst/>
          </a:prstGeom>
        </p:spPr>
        <p:txBody>
          <a:bodyPr/>
          <a:lstStyle>
            <a:lvl1pPr>
              <a:defRPr>
                <a:solidFill>
                  <a:srgbClr val="FFFFFF"/>
                </a:solidFill>
              </a:defRPr>
            </a:lvl1pPr>
          </a:lstStyle>
          <a:p>
            <a:r>
              <a:rPr lang="en-GB" dirty="0" smtClean="0"/>
              <a:t>Click to edit Master title style</a:t>
            </a:r>
            <a:endParaRPr lang="en-US" dirty="0"/>
          </a:p>
        </p:txBody>
      </p:sp>
      <p:sp>
        <p:nvSpPr>
          <p:cNvPr id="8"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sp>
        <p:nvSpPr>
          <p:cNvPr id="9" name="Subtitle 2"/>
          <p:cNvSpPr>
            <a:spLocks noGrp="1"/>
          </p:cNvSpPr>
          <p:nvPr>
            <p:ph type="subTitle" idx="1"/>
          </p:nvPr>
        </p:nvSpPr>
        <p:spPr>
          <a:xfrm>
            <a:off x="384488" y="2113935"/>
            <a:ext cx="4490673" cy="3547806"/>
          </a:xfrm>
          <a:prstGeom prst="rect">
            <a:avLst/>
          </a:prstGeo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7"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0" name="Picture 9"/>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4183646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1 text boxe and image">
    <p:bg>
      <p:bgPr>
        <a:solidFill>
          <a:schemeClr val="tx2"/>
        </a:solidFill>
        <a:effectLst/>
      </p:bgPr>
    </p:bg>
    <p:spTree>
      <p:nvGrpSpPr>
        <p:cNvPr id="1" name=""/>
        <p:cNvGrpSpPr/>
        <p:nvPr/>
      </p:nvGrpSpPr>
      <p:grpSpPr>
        <a:xfrm>
          <a:off x="0" y="0"/>
          <a:ext cx="0" cy="0"/>
          <a:chOff x="0" y="0"/>
          <a:chExt cx="0" cy="0"/>
        </a:xfrm>
      </p:grpSpPr>
      <p:sp>
        <p:nvSpPr>
          <p:cNvPr id="8" name="Picture Placeholder 4"/>
          <p:cNvSpPr>
            <a:spLocks noGrp="1"/>
          </p:cNvSpPr>
          <p:nvPr>
            <p:ph type="pic" sz="quarter" idx="20"/>
          </p:nvPr>
        </p:nvSpPr>
        <p:spPr>
          <a:xfrm>
            <a:off x="6100792" y="-11112"/>
            <a:ext cx="3043208" cy="4673242"/>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sp>
        <p:nvSpPr>
          <p:cNvPr id="7"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0" name="Picture 9"/>
          <p:cNvPicPr>
            <a:picLocks noChangeAspect="1"/>
          </p:cNvPicPr>
          <p:nvPr userDrawn="1"/>
        </p:nvPicPr>
        <p:blipFill>
          <a:blip r:embed="rId2"/>
          <a:stretch>
            <a:fillRect/>
          </a:stretch>
        </p:blipFill>
        <p:spPr>
          <a:xfrm>
            <a:off x="497609" y="6241473"/>
            <a:ext cx="1003300" cy="330200"/>
          </a:xfrm>
          <a:prstGeom prst="rect">
            <a:avLst/>
          </a:prstGeom>
        </p:spPr>
      </p:pic>
      <p:cxnSp>
        <p:nvCxnSpPr>
          <p:cNvPr id="11" name="Straight Connector 10"/>
          <p:cNvCxnSpPr/>
          <p:nvPr userDrawn="1"/>
        </p:nvCxnSpPr>
        <p:spPr>
          <a:xfrm>
            <a:off x="1069378" y="754255"/>
            <a:ext cx="4379332"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493103" y="4743432"/>
            <a:ext cx="4545929"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2"/>
          <p:cNvSpPr>
            <a:spLocks noGrp="1"/>
          </p:cNvSpPr>
          <p:nvPr>
            <p:ph type="body" sz="quarter" idx="22"/>
          </p:nvPr>
        </p:nvSpPr>
        <p:spPr>
          <a:xfrm>
            <a:off x="484909" y="4385614"/>
            <a:ext cx="2773278" cy="704645"/>
          </a:xfrm>
          <a:prstGeom prst="rect">
            <a:avLst/>
          </a:prstGeom>
        </p:spPr>
        <p:txBody>
          <a:bodyPr vert="horz"/>
          <a:lstStyle>
            <a:lvl1pPr marL="0" indent="0">
              <a:buNone/>
              <a:defRPr sz="1200">
                <a:solidFill>
                  <a:schemeClr val="bg2"/>
                </a:solidFill>
                <a:latin typeface="Open Sans"/>
                <a:cs typeface="Open Sans"/>
              </a:defRPr>
            </a:lvl1pPr>
            <a:lvl2pPr marL="0" indent="0">
              <a:buNone/>
              <a:defRPr sz="1200">
                <a:solidFill>
                  <a:schemeClr val="bg2"/>
                </a:solidFill>
                <a:latin typeface="Open Sans"/>
                <a:cs typeface="Open Sans"/>
              </a:defRPr>
            </a:lvl2pPr>
            <a:lvl3pPr marL="0" indent="0">
              <a:buNone/>
              <a:defRPr sz="1200">
                <a:solidFill>
                  <a:schemeClr val="tx1"/>
                </a:solidFill>
                <a:latin typeface="Open Sans"/>
                <a:cs typeface="Open Sans"/>
              </a:defRPr>
            </a:lvl3pPr>
            <a:lvl4pPr marL="0" indent="0">
              <a:buNone/>
              <a:defRPr sz="1200">
                <a:solidFill>
                  <a:schemeClr val="tx1"/>
                </a:solidFill>
                <a:latin typeface="Open Sans"/>
                <a:cs typeface="Open Sans"/>
              </a:defRPr>
            </a:lvl4pPr>
            <a:lvl5pPr marL="0" indent="0">
              <a:buNone/>
              <a:defRPr sz="1200">
                <a:solidFill>
                  <a:schemeClr val="tx1"/>
                </a:solidFill>
                <a:latin typeface="Open Sans"/>
                <a:cs typeface="Open Sans"/>
              </a:defRPr>
            </a:lvl5pPr>
          </a:lstStyle>
          <a:p>
            <a:pPr lvl="0"/>
            <a:r>
              <a:rPr lang="en-GB" dirty="0" smtClean="0"/>
              <a:t>Click to edit Master text styles</a:t>
            </a:r>
          </a:p>
          <a:p>
            <a:pPr lvl="1"/>
            <a:r>
              <a:rPr lang="en-GB" dirty="0" smtClean="0"/>
              <a:t>Second level</a:t>
            </a:r>
          </a:p>
        </p:txBody>
      </p:sp>
      <p:sp>
        <p:nvSpPr>
          <p:cNvPr id="16" name="Subtitle 2"/>
          <p:cNvSpPr>
            <a:spLocks noGrp="1"/>
          </p:cNvSpPr>
          <p:nvPr>
            <p:ph type="subTitle" idx="1"/>
          </p:nvPr>
        </p:nvSpPr>
        <p:spPr>
          <a:xfrm>
            <a:off x="502175" y="958952"/>
            <a:ext cx="4946535" cy="3236145"/>
          </a:xfrm>
          <a:prstGeom prst="rect">
            <a:avLst/>
          </a:prstGeo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19" name="Picture 18"/>
          <p:cNvPicPr>
            <a:picLocks noChangeAspect="1"/>
          </p:cNvPicPr>
          <p:nvPr userDrawn="1"/>
        </p:nvPicPr>
        <p:blipFill>
          <a:blip r:embed="rId3"/>
          <a:stretch>
            <a:fillRect/>
          </a:stretch>
        </p:blipFill>
        <p:spPr>
          <a:xfrm>
            <a:off x="502175" y="525408"/>
            <a:ext cx="469900" cy="330200"/>
          </a:xfrm>
          <a:prstGeom prst="rect">
            <a:avLst/>
          </a:prstGeom>
        </p:spPr>
      </p:pic>
      <p:pic>
        <p:nvPicPr>
          <p:cNvPr id="21" name="Picture 20"/>
          <p:cNvPicPr>
            <a:picLocks noChangeAspect="1"/>
          </p:cNvPicPr>
          <p:nvPr userDrawn="1"/>
        </p:nvPicPr>
        <p:blipFill>
          <a:blip r:embed="rId3"/>
          <a:stretch>
            <a:fillRect/>
          </a:stretch>
        </p:blipFill>
        <p:spPr>
          <a:xfrm rot="10800000">
            <a:off x="5151398" y="4534510"/>
            <a:ext cx="297312" cy="208922"/>
          </a:xfrm>
          <a:prstGeom prst="rect">
            <a:avLst/>
          </a:prstGeom>
        </p:spPr>
      </p:pic>
    </p:spTree>
    <p:extLst>
      <p:ext uri="{BB962C8B-B14F-4D97-AF65-F5344CB8AC3E}">
        <p14:creationId xmlns:p14="http://schemas.microsoft.com/office/powerpoint/2010/main" val="3114661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2 text boxes and image">
    <p:bg>
      <p:bgPr>
        <a:solidFill>
          <a:schemeClr val="accent4"/>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	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8" name="Picture Placeholder 4"/>
          <p:cNvSpPr>
            <a:spLocks noGrp="1"/>
          </p:cNvSpPr>
          <p:nvPr>
            <p:ph type="pic" sz="quarter" idx="20"/>
          </p:nvPr>
        </p:nvSpPr>
        <p:spPr>
          <a:xfrm>
            <a:off x="6650934" y="-11112"/>
            <a:ext cx="2861796" cy="4394660"/>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cxnSp>
        <p:nvCxnSpPr>
          <p:cNvPr id="10" name="Straight Connector 9"/>
          <p:cNvCxnSpPr/>
          <p:nvPr userDrawn="1"/>
        </p:nvCxnSpPr>
        <p:spPr>
          <a:xfrm>
            <a:off x="4006528" y="2425739"/>
            <a:ext cx="218880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430253" y="4954119"/>
            <a:ext cx="2353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3"/>
          <a:stretch>
            <a:fillRect/>
          </a:stretch>
        </p:blipFill>
        <p:spPr>
          <a:xfrm>
            <a:off x="3439325" y="2196892"/>
            <a:ext cx="467418" cy="329942"/>
          </a:xfrm>
          <a:prstGeom prst="rect">
            <a:avLst/>
          </a:prstGeom>
        </p:spPr>
      </p:pic>
      <p:pic>
        <p:nvPicPr>
          <p:cNvPr id="14" name="Picture 13"/>
          <p:cNvPicPr>
            <a:picLocks noChangeAspect="1"/>
          </p:cNvPicPr>
          <p:nvPr userDrawn="1"/>
        </p:nvPicPr>
        <p:blipFill>
          <a:blip r:embed="rId3"/>
          <a:stretch>
            <a:fillRect/>
          </a:stretch>
        </p:blipFill>
        <p:spPr>
          <a:xfrm rot="10800000">
            <a:off x="5899365" y="4768356"/>
            <a:ext cx="295972" cy="208921"/>
          </a:xfrm>
          <a:prstGeom prst="rect">
            <a:avLst/>
          </a:prstGeom>
        </p:spPr>
      </p:pic>
      <p:sp>
        <p:nvSpPr>
          <p:cNvPr id="25" name="Text Placeholder 18"/>
          <p:cNvSpPr>
            <a:spLocks noGrp="1"/>
          </p:cNvSpPr>
          <p:nvPr>
            <p:ph type="body" sz="quarter" idx="21"/>
          </p:nvPr>
        </p:nvSpPr>
        <p:spPr>
          <a:xfrm>
            <a:off x="3430253" y="2630436"/>
            <a:ext cx="2765084" cy="1949758"/>
          </a:xfrm>
          <a:prstGeom prst="rect">
            <a:avLst/>
          </a:prstGeom>
        </p:spPr>
        <p:txBody>
          <a:bodyPr vert="horz"/>
          <a:lstStyle>
            <a:lvl1pPr marL="0" indent="0">
              <a:buNone/>
              <a:defRPr sz="1400" b="1" i="0">
                <a:solidFill>
                  <a:schemeClr val="tx1"/>
                </a:solidFill>
                <a:latin typeface="Open Sans"/>
                <a:cs typeface="Open Sans"/>
              </a:defRPr>
            </a:lvl1pPr>
            <a:lvl2pPr marL="0" indent="0">
              <a:buNone/>
              <a:defRPr sz="1400" b="1" i="0">
                <a:solidFill>
                  <a:schemeClr val="tx1"/>
                </a:solidFill>
                <a:latin typeface="Open Sans"/>
                <a:cs typeface="Open Sans"/>
              </a:defRPr>
            </a:lvl2pPr>
            <a:lvl3pPr marL="0" indent="0">
              <a:buNone/>
              <a:defRPr sz="1400" b="1" i="0">
                <a:solidFill>
                  <a:schemeClr val="tx1"/>
                </a:solidFill>
                <a:latin typeface="Open Sans"/>
                <a:cs typeface="Open Sans"/>
              </a:defRPr>
            </a:lvl3pPr>
            <a:lvl4pPr marL="0" indent="0">
              <a:buNone/>
              <a:defRPr sz="1400" b="1" i="0">
                <a:solidFill>
                  <a:schemeClr val="tx1"/>
                </a:solidFill>
                <a:latin typeface="Open Sans"/>
                <a:cs typeface="Open Sans"/>
              </a:defRPr>
            </a:lvl4pPr>
            <a:lvl5pPr marL="0" indent="0">
              <a:buNone/>
              <a:defRPr sz="1400" b="1" i="0">
                <a:solidFill>
                  <a:schemeClr val="tx1"/>
                </a:solidFill>
                <a:latin typeface="Open Sans"/>
                <a:cs typeface="Open Sans"/>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3" name="Text Placeholder 22"/>
          <p:cNvSpPr>
            <a:spLocks noGrp="1"/>
          </p:cNvSpPr>
          <p:nvPr>
            <p:ph type="body" sz="quarter" idx="22"/>
          </p:nvPr>
        </p:nvSpPr>
        <p:spPr>
          <a:xfrm>
            <a:off x="3422059" y="4580194"/>
            <a:ext cx="2773278" cy="704645"/>
          </a:xfrm>
          <a:prstGeom prst="rect">
            <a:avLst/>
          </a:prstGeom>
        </p:spPr>
        <p:txBody>
          <a:bodyPr vert="horz"/>
          <a:lstStyle>
            <a:lvl1pPr marL="0" indent="0">
              <a:buNone/>
              <a:defRPr sz="1200">
                <a:solidFill>
                  <a:schemeClr val="bg1"/>
                </a:solidFill>
                <a:latin typeface="Open Sans"/>
                <a:cs typeface="Open Sans"/>
              </a:defRPr>
            </a:lvl1pPr>
            <a:lvl2pPr marL="0" indent="0">
              <a:buNone/>
              <a:defRPr sz="1200">
                <a:solidFill>
                  <a:schemeClr val="tx1"/>
                </a:solidFill>
                <a:latin typeface="Open Sans"/>
                <a:cs typeface="Open Sans"/>
              </a:defRPr>
            </a:lvl2pPr>
            <a:lvl3pPr marL="0" indent="0">
              <a:buNone/>
              <a:defRPr sz="1200">
                <a:solidFill>
                  <a:schemeClr val="tx1"/>
                </a:solidFill>
                <a:latin typeface="Open Sans"/>
                <a:cs typeface="Open Sans"/>
              </a:defRPr>
            </a:lvl3pPr>
            <a:lvl4pPr marL="0" indent="0">
              <a:buNone/>
              <a:defRPr sz="1200">
                <a:solidFill>
                  <a:schemeClr val="tx1"/>
                </a:solidFill>
                <a:latin typeface="Open Sans"/>
                <a:cs typeface="Open Sans"/>
              </a:defRPr>
            </a:lvl4pPr>
            <a:lvl5pPr marL="0" indent="0">
              <a:buNone/>
              <a:defRPr sz="1200">
                <a:solidFill>
                  <a:schemeClr val="tx1"/>
                </a:solidFill>
                <a:latin typeface="Open Sans"/>
                <a:cs typeface="Open Sans"/>
              </a:defRPr>
            </a:lvl5pPr>
          </a:lstStyle>
          <a:p>
            <a:pPr lvl="0"/>
            <a:r>
              <a:rPr lang="en-GB" dirty="0" smtClean="0"/>
              <a:t>Click to edit Master text styles</a:t>
            </a:r>
          </a:p>
          <a:p>
            <a:pPr lvl="1"/>
            <a:r>
              <a:rPr lang="en-GB" dirty="0" smtClean="0"/>
              <a:t>Second level</a:t>
            </a:r>
          </a:p>
        </p:txBody>
      </p:sp>
    </p:spTree>
    <p:extLst>
      <p:ext uri="{BB962C8B-B14F-4D97-AF65-F5344CB8AC3E}">
        <p14:creationId xmlns:p14="http://schemas.microsoft.com/office/powerpoint/2010/main" val="22586087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 2 text boxes and im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8" name="Picture Placeholder 4"/>
          <p:cNvSpPr>
            <a:spLocks noGrp="1"/>
          </p:cNvSpPr>
          <p:nvPr>
            <p:ph type="pic" sz="quarter" idx="20"/>
          </p:nvPr>
        </p:nvSpPr>
        <p:spPr>
          <a:xfrm>
            <a:off x="6650934" y="-11112"/>
            <a:ext cx="2861796" cy="4394660"/>
          </a:xfrm>
          <a:custGeom>
            <a:avLst/>
            <a:gdLst>
              <a:gd name="connsiteX0" fmla="*/ 0 w 3197225"/>
              <a:gd name="connsiteY0" fmla="*/ 0 h 4919663"/>
              <a:gd name="connsiteX1" fmla="*/ 3197225 w 3197225"/>
              <a:gd name="connsiteY1" fmla="*/ 0 h 4919663"/>
              <a:gd name="connsiteX2" fmla="*/ 3197225 w 3197225"/>
              <a:gd name="connsiteY2" fmla="*/ 4919663 h 4919663"/>
              <a:gd name="connsiteX3" fmla="*/ 0 w 3197225"/>
              <a:gd name="connsiteY3" fmla="*/ 4919663 h 4919663"/>
              <a:gd name="connsiteX4" fmla="*/ 0 w 3197225"/>
              <a:gd name="connsiteY4" fmla="*/ 0 h 4919663"/>
              <a:gd name="connsiteX0" fmla="*/ 0 w 3197225"/>
              <a:gd name="connsiteY0" fmla="*/ 0 h 4919663"/>
              <a:gd name="connsiteX1" fmla="*/ 3197225 w 3197225"/>
              <a:gd name="connsiteY1" fmla="*/ 0 h 4919663"/>
              <a:gd name="connsiteX2" fmla="*/ 3197225 w 3197225"/>
              <a:gd name="connsiteY2" fmla="*/ 4919663 h 4919663"/>
              <a:gd name="connsiteX3" fmla="*/ 2975999 w 3197225"/>
              <a:gd name="connsiteY3" fmla="*/ 4910855 h 4919663"/>
              <a:gd name="connsiteX4" fmla="*/ 0 w 3197225"/>
              <a:gd name="connsiteY4" fmla="*/ 4919663 h 4919663"/>
              <a:gd name="connsiteX5" fmla="*/ 0 w 3197225"/>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6452 w 3203677"/>
              <a:gd name="connsiteY4" fmla="*/ 4919663 h 4919663"/>
              <a:gd name="connsiteX5" fmla="*/ 0 w 3203677"/>
              <a:gd name="connsiteY5" fmla="*/ 2190597 h 4919663"/>
              <a:gd name="connsiteX6" fmla="*/ 6452 w 3203677"/>
              <a:gd name="connsiteY6"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 name="connsiteX0" fmla="*/ 6452 w 3203677"/>
              <a:gd name="connsiteY0" fmla="*/ 0 h 4919663"/>
              <a:gd name="connsiteX1" fmla="*/ 3203677 w 3203677"/>
              <a:gd name="connsiteY1" fmla="*/ 0 h 4919663"/>
              <a:gd name="connsiteX2" fmla="*/ 3203677 w 3203677"/>
              <a:gd name="connsiteY2" fmla="*/ 4919663 h 4919663"/>
              <a:gd name="connsiteX3" fmla="*/ 2982451 w 3203677"/>
              <a:gd name="connsiteY3" fmla="*/ 4910855 h 4919663"/>
              <a:gd name="connsiteX4" fmla="*/ 0 w 3203677"/>
              <a:gd name="connsiteY4" fmla="*/ 2190597 h 4919663"/>
              <a:gd name="connsiteX5" fmla="*/ 6452 w 3203677"/>
              <a:gd name="connsiteY5" fmla="*/ 0 h 4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677" h="4919663">
                <a:moveTo>
                  <a:pt x="6452" y="0"/>
                </a:moveTo>
                <a:lnTo>
                  <a:pt x="3203677" y="0"/>
                </a:lnTo>
                <a:lnTo>
                  <a:pt x="3203677" y="4919663"/>
                </a:lnTo>
                <a:lnTo>
                  <a:pt x="2982451" y="4910855"/>
                </a:lnTo>
                <a:cubicBezTo>
                  <a:pt x="1758882" y="4921779"/>
                  <a:pt x="10925" y="4031415"/>
                  <a:pt x="0" y="2190597"/>
                </a:cubicBezTo>
                <a:cubicBezTo>
                  <a:pt x="2151" y="1460398"/>
                  <a:pt x="4301" y="730199"/>
                  <a:pt x="6452" y="0"/>
                </a:cubicBezTo>
                <a:close/>
              </a:path>
            </a:pathLst>
          </a:custGeom>
          <a:noFill/>
        </p:spPr>
        <p:txBody>
          <a:bodyPr vert="horz"/>
          <a:lstStyle/>
          <a:p>
            <a:endParaRPr lang="en-US" dirty="0"/>
          </a:p>
        </p:txBody>
      </p:sp>
      <p:cxnSp>
        <p:nvCxnSpPr>
          <p:cNvPr id="10" name="Straight Connector 9"/>
          <p:cNvCxnSpPr/>
          <p:nvPr userDrawn="1"/>
        </p:nvCxnSpPr>
        <p:spPr>
          <a:xfrm>
            <a:off x="4006528" y="2425739"/>
            <a:ext cx="2188809"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430253" y="4954119"/>
            <a:ext cx="2353450"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5" name="Text Placeholder 18"/>
          <p:cNvSpPr>
            <a:spLocks noGrp="1"/>
          </p:cNvSpPr>
          <p:nvPr>
            <p:ph type="body" sz="quarter" idx="21"/>
          </p:nvPr>
        </p:nvSpPr>
        <p:spPr>
          <a:xfrm>
            <a:off x="3430253" y="2630436"/>
            <a:ext cx="2765084" cy="1949758"/>
          </a:xfrm>
          <a:prstGeom prst="rect">
            <a:avLst/>
          </a:prstGeom>
        </p:spPr>
        <p:txBody>
          <a:bodyPr vert="horz"/>
          <a:lstStyle>
            <a:lvl1pPr marL="0" indent="0">
              <a:buNone/>
              <a:defRPr sz="1400" b="1" i="0">
                <a:solidFill>
                  <a:srgbClr val="FFFFFF"/>
                </a:solidFill>
                <a:latin typeface="Open Sans"/>
                <a:cs typeface="Open Sans"/>
              </a:defRPr>
            </a:lvl1pPr>
            <a:lvl2pPr marL="0" indent="0">
              <a:buNone/>
              <a:defRPr sz="1400" b="1" i="0">
                <a:solidFill>
                  <a:srgbClr val="FFFFFF"/>
                </a:solidFill>
                <a:latin typeface="Open Sans"/>
                <a:cs typeface="Open Sans"/>
              </a:defRPr>
            </a:lvl2pPr>
            <a:lvl3pPr marL="0" indent="0">
              <a:buNone/>
              <a:defRPr sz="1400" b="1" i="0">
                <a:solidFill>
                  <a:srgbClr val="FFFFFF"/>
                </a:solidFill>
                <a:latin typeface="Open Sans"/>
                <a:cs typeface="Open Sans"/>
              </a:defRPr>
            </a:lvl3pPr>
            <a:lvl4pPr marL="0" indent="0">
              <a:buNone/>
              <a:defRPr sz="1400" b="1" i="0">
                <a:solidFill>
                  <a:srgbClr val="FFFFFF"/>
                </a:solidFill>
                <a:latin typeface="Open Sans"/>
                <a:cs typeface="Open Sans"/>
              </a:defRPr>
            </a:lvl4pPr>
            <a:lvl5pPr marL="0" indent="0">
              <a:buNone/>
              <a:defRPr sz="1400" b="1" i="0">
                <a:solidFill>
                  <a:srgbClr val="FFFFFF"/>
                </a:solidFill>
                <a:latin typeface="Open Sans"/>
                <a:cs typeface="Open Sans"/>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3" name="Text Placeholder 22"/>
          <p:cNvSpPr>
            <a:spLocks noGrp="1"/>
          </p:cNvSpPr>
          <p:nvPr>
            <p:ph type="body" sz="quarter" idx="22"/>
          </p:nvPr>
        </p:nvSpPr>
        <p:spPr>
          <a:xfrm>
            <a:off x="3422059" y="4580195"/>
            <a:ext cx="2773278" cy="321320"/>
          </a:xfrm>
          <a:prstGeom prst="rect">
            <a:avLst/>
          </a:prstGeom>
        </p:spPr>
        <p:txBody>
          <a:bodyPr vert="horz"/>
          <a:lstStyle>
            <a:lvl1pPr marL="0" indent="0">
              <a:buNone/>
              <a:defRPr sz="1200">
                <a:solidFill>
                  <a:schemeClr val="bg1"/>
                </a:solidFill>
                <a:latin typeface="Open Sans"/>
                <a:cs typeface="Open Sans"/>
              </a:defRPr>
            </a:lvl1pPr>
            <a:lvl2pPr marL="0" indent="0">
              <a:buNone/>
              <a:defRPr sz="1200">
                <a:solidFill>
                  <a:schemeClr val="tx1"/>
                </a:solidFill>
                <a:latin typeface="Open Sans"/>
                <a:cs typeface="Open Sans"/>
              </a:defRPr>
            </a:lvl2pPr>
            <a:lvl3pPr marL="0" indent="0">
              <a:buNone/>
              <a:defRPr sz="1200">
                <a:solidFill>
                  <a:schemeClr val="tx1"/>
                </a:solidFill>
                <a:latin typeface="Open Sans"/>
                <a:cs typeface="Open Sans"/>
              </a:defRPr>
            </a:lvl3pPr>
            <a:lvl4pPr marL="0" indent="0">
              <a:buNone/>
              <a:defRPr sz="1200">
                <a:solidFill>
                  <a:schemeClr val="tx1"/>
                </a:solidFill>
                <a:latin typeface="Open Sans"/>
                <a:cs typeface="Open Sans"/>
              </a:defRPr>
            </a:lvl4pPr>
            <a:lvl5pPr marL="0" indent="0">
              <a:buNone/>
              <a:defRPr sz="1200">
                <a:solidFill>
                  <a:schemeClr val="tx1"/>
                </a:solidFill>
                <a:latin typeface="Open Sans"/>
                <a:cs typeface="Open Sans"/>
              </a:defRPr>
            </a:lvl5pPr>
          </a:lstStyle>
          <a:p>
            <a:pPr lvl="0"/>
            <a:r>
              <a:rPr lang="en-GB" dirty="0" smtClean="0"/>
              <a:t>Click to edit Master text styles</a:t>
            </a:r>
          </a:p>
          <a:p>
            <a:pPr lvl="1"/>
            <a:r>
              <a:rPr lang="en-GB" dirty="0" smtClean="0"/>
              <a:t>Second level</a:t>
            </a:r>
          </a:p>
        </p:txBody>
      </p:sp>
      <p:sp>
        <p:nvSpPr>
          <p:cNvPr id="1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6" name="Picture 15"/>
          <p:cNvPicPr>
            <a:picLocks noChangeAspect="1"/>
          </p:cNvPicPr>
          <p:nvPr userDrawn="1"/>
        </p:nvPicPr>
        <p:blipFill>
          <a:blip r:embed="rId2"/>
          <a:stretch>
            <a:fillRect/>
          </a:stretch>
        </p:blipFill>
        <p:spPr>
          <a:xfrm>
            <a:off x="497609" y="6241473"/>
            <a:ext cx="1003300" cy="330200"/>
          </a:xfrm>
          <a:prstGeom prst="rect">
            <a:avLst/>
          </a:prstGeom>
        </p:spPr>
      </p:pic>
      <p:pic>
        <p:nvPicPr>
          <p:cNvPr id="18" name="Picture 17"/>
          <p:cNvPicPr>
            <a:picLocks noChangeAspect="1"/>
          </p:cNvPicPr>
          <p:nvPr userDrawn="1"/>
        </p:nvPicPr>
        <p:blipFill>
          <a:blip r:embed="rId3"/>
          <a:stretch>
            <a:fillRect/>
          </a:stretch>
        </p:blipFill>
        <p:spPr>
          <a:xfrm>
            <a:off x="3439325" y="2195513"/>
            <a:ext cx="469900" cy="330200"/>
          </a:xfrm>
          <a:prstGeom prst="rect">
            <a:avLst/>
          </a:prstGeom>
        </p:spPr>
      </p:pic>
      <p:pic>
        <p:nvPicPr>
          <p:cNvPr id="20" name="Picture 19"/>
          <p:cNvPicPr>
            <a:picLocks noChangeAspect="1"/>
          </p:cNvPicPr>
          <p:nvPr userDrawn="1"/>
        </p:nvPicPr>
        <p:blipFill>
          <a:blip r:embed="rId3"/>
          <a:stretch>
            <a:fillRect/>
          </a:stretch>
        </p:blipFill>
        <p:spPr>
          <a:xfrm rot="10800000">
            <a:off x="5899364" y="4768356"/>
            <a:ext cx="297312" cy="208922"/>
          </a:xfrm>
          <a:prstGeom prst="rect">
            <a:avLst/>
          </a:prstGeom>
        </p:spPr>
      </p:pic>
    </p:spTree>
    <p:extLst>
      <p:ext uri="{BB962C8B-B14F-4D97-AF65-F5344CB8AC3E}">
        <p14:creationId xmlns:p14="http://schemas.microsoft.com/office/powerpoint/2010/main" val="1271848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Intro Para, 2 text boxes and image">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3219454" y="550056"/>
            <a:ext cx="5586596"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214124" y="3195483"/>
            <a:ext cx="2616605" cy="2662391"/>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46" name="Text Placeholder 40"/>
          <p:cNvSpPr>
            <a:spLocks noGrp="1"/>
          </p:cNvSpPr>
          <p:nvPr>
            <p:ph type="body" sz="quarter" idx="18" hasCustomPrompt="1"/>
          </p:nvPr>
        </p:nvSpPr>
        <p:spPr>
          <a:xfrm>
            <a:off x="6211169" y="3195483"/>
            <a:ext cx="2594881" cy="266239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 name="Text Placeholder 3"/>
          <p:cNvSpPr>
            <a:spLocks noGrp="1"/>
          </p:cNvSpPr>
          <p:nvPr>
            <p:ph type="body" sz="quarter" idx="19"/>
          </p:nvPr>
        </p:nvSpPr>
        <p:spPr>
          <a:xfrm>
            <a:off x="3213561" y="2019300"/>
            <a:ext cx="5592489" cy="1085850"/>
          </a:xfrm>
          <a:prstGeom prst="rect">
            <a:avLst/>
          </a:prstGeom>
        </p:spPr>
        <p:txBody>
          <a:bodyPr vert="horz"/>
          <a:lstStyle>
            <a:lvl1pPr marL="0" indent="0">
              <a:buNone/>
              <a:defRPr sz="1600">
                <a:latin typeface="Open Sans Extrabold"/>
                <a:cs typeface="Open Sans Extrabold"/>
              </a:defRPr>
            </a:lvl1pPr>
            <a:lvl2pPr marL="0" indent="0">
              <a:buNone/>
              <a:defRPr sz="1600">
                <a:latin typeface="Open Sans Extrabold"/>
                <a:cs typeface="Open Sans Extrabold"/>
              </a:defRPr>
            </a:lvl2pPr>
            <a:lvl3pPr marL="914400" indent="0">
              <a:buNone/>
              <a:defRPr sz="1600">
                <a:latin typeface="Open Sans Extrabold"/>
                <a:cs typeface="Open Sans Extrabold"/>
              </a:defRPr>
            </a:lvl3pPr>
            <a:lvl4pPr marL="1371600" indent="0">
              <a:buNone/>
              <a:defRPr sz="1600">
                <a:latin typeface="Open Sans Extrabold"/>
                <a:cs typeface="Open Sans Extrabold"/>
              </a:defRPr>
            </a:lvl4pPr>
            <a:lvl5pPr marL="1828800" indent="0">
              <a:buNone/>
              <a:defRPr sz="1600">
                <a:latin typeface="Open Sans Extrabold"/>
                <a:cs typeface="Open Sans Extrabold"/>
              </a:defRPr>
            </a:lvl5pPr>
          </a:lstStyle>
          <a:p>
            <a:pPr lvl="0"/>
            <a:r>
              <a:rPr lang="en-GB" dirty="0" smtClean="0"/>
              <a:t>Click to edit Master text styles</a:t>
            </a:r>
          </a:p>
          <a:p>
            <a:pPr lvl="1"/>
            <a:r>
              <a:rPr lang="en-GB" dirty="0" smtClean="0"/>
              <a:t>Second level</a:t>
            </a:r>
          </a:p>
        </p:txBody>
      </p:sp>
      <p:sp>
        <p:nvSpPr>
          <p:cNvPr id="6" name="Picture Placeholder 5"/>
          <p:cNvSpPr>
            <a:spLocks noGrp="1"/>
          </p:cNvSpPr>
          <p:nvPr>
            <p:ph type="pic" sz="quarter" idx="21"/>
          </p:nvPr>
        </p:nvSpPr>
        <p:spPr>
          <a:xfrm>
            <a:off x="0" y="-11113"/>
            <a:ext cx="3043238" cy="4673601"/>
          </a:xfrm>
          <a:custGeom>
            <a:avLst/>
            <a:gdLst>
              <a:gd name="connsiteX0" fmla="*/ 0 w 3043238"/>
              <a:gd name="connsiteY0" fmla="*/ 0 h 4673601"/>
              <a:gd name="connsiteX1" fmla="*/ 3043238 w 3043238"/>
              <a:gd name="connsiteY1" fmla="*/ 0 h 4673601"/>
              <a:gd name="connsiteX2" fmla="*/ 3043238 w 3043238"/>
              <a:gd name="connsiteY2" fmla="*/ 4673601 h 4673601"/>
              <a:gd name="connsiteX3" fmla="*/ 0 w 3043238"/>
              <a:gd name="connsiteY3" fmla="*/ 4673601 h 4673601"/>
              <a:gd name="connsiteX4" fmla="*/ 0 w 3043238"/>
              <a:gd name="connsiteY4"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409677 w 3043238"/>
              <a:gd name="connsiteY4" fmla="*/ 4665048 h 4673601"/>
              <a:gd name="connsiteX5" fmla="*/ 0 w 3043238"/>
              <a:gd name="connsiteY5" fmla="*/ 4673601 h 4673601"/>
              <a:gd name="connsiteX6" fmla="*/ 0 w 3043238"/>
              <a:gd name="connsiteY6"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238" h="4673601">
                <a:moveTo>
                  <a:pt x="0" y="0"/>
                </a:moveTo>
                <a:lnTo>
                  <a:pt x="3043238" y="0"/>
                </a:lnTo>
                <a:lnTo>
                  <a:pt x="3039806" y="2420016"/>
                </a:lnTo>
                <a:cubicBezTo>
                  <a:pt x="3031613" y="3373197"/>
                  <a:pt x="1753419" y="4654123"/>
                  <a:pt x="409677" y="4665048"/>
                </a:cubicBezTo>
                <a:lnTo>
                  <a:pt x="0" y="4673601"/>
                </a:lnTo>
                <a:lnTo>
                  <a:pt x="0" y="0"/>
                </a:lnTo>
                <a:close/>
              </a:path>
            </a:pathLst>
          </a:custGeom>
          <a:solidFill>
            <a:schemeClr val="bg2">
              <a:lumMod val="75000"/>
            </a:schemeClr>
          </a:solidFill>
        </p:spPr>
        <p:txBody>
          <a:bodyPr vert="horz"/>
          <a:lstStyle/>
          <a:p>
            <a:endParaRPr lang="en-US"/>
          </a:p>
        </p:txBody>
      </p:sp>
    </p:spTree>
    <p:extLst>
      <p:ext uri="{BB962C8B-B14F-4D97-AF65-F5344CB8AC3E}">
        <p14:creationId xmlns:p14="http://schemas.microsoft.com/office/powerpoint/2010/main" val="3468135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Intro Para, 2 text boxes and image">
    <p:bg>
      <p:bgPr>
        <a:solidFill>
          <a:schemeClr val="tx1"/>
        </a:solidFill>
        <a:effectLst/>
      </p:bgPr>
    </p:bg>
    <p:spTree>
      <p:nvGrpSpPr>
        <p:cNvPr id="1" name=""/>
        <p:cNvGrpSpPr/>
        <p:nvPr/>
      </p:nvGrpSpPr>
      <p:grpSpPr>
        <a:xfrm>
          <a:off x="0" y="0"/>
          <a:ext cx="0" cy="0"/>
          <a:chOff x="0" y="0"/>
          <a:chExt cx="0" cy="0"/>
        </a:xfrm>
      </p:grpSpPr>
      <p:sp>
        <p:nvSpPr>
          <p:cNvPr id="41" name="Text Placeholder 40"/>
          <p:cNvSpPr>
            <a:spLocks noGrp="1"/>
          </p:cNvSpPr>
          <p:nvPr>
            <p:ph type="body" sz="quarter" idx="16" hasCustomPrompt="1"/>
          </p:nvPr>
        </p:nvSpPr>
        <p:spPr>
          <a:xfrm>
            <a:off x="3214124" y="3195483"/>
            <a:ext cx="2616605" cy="2662391"/>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6" name="Text Placeholder 40"/>
          <p:cNvSpPr>
            <a:spLocks noGrp="1"/>
          </p:cNvSpPr>
          <p:nvPr>
            <p:ph type="body" sz="quarter" idx="18" hasCustomPrompt="1"/>
          </p:nvPr>
        </p:nvSpPr>
        <p:spPr>
          <a:xfrm>
            <a:off x="6211169" y="3195483"/>
            <a:ext cx="2594881" cy="266239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 name="Text Placeholder 3"/>
          <p:cNvSpPr>
            <a:spLocks noGrp="1"/>
          </p:cNvSpPr>
          <p:nvPr>
            <p:ph type="body" sz="quarter" idx="19"/>
          </p:nvPr>
        </p:nvSpPr>
        <p:spPr>
          <a:xfrm>
            <a:off x="3213561" y="2019300"/>
            <a:ext cx="5592489" cy="1085850"/>
          </a:xfrm>
          <a:prstGeom prst="rect">
            <a:avLst/>
          </a:prstGeom>
        </p:spPr>
        <p:txBody>
          <a:bodyPr vert="horz"/>
          <a:lstStyle>
            <a:lvl1pPr marL="0" indent="0">
              <a:buNone/>
              <a:defRPr sz="1600">
                <a:solidFill>
                  <a:srgbClr val="FFFFFF"/>
                </a:solidFill>
                <a:latin typeface="Open Sans Extrabold"/>
                <a:cs typeface="Open Sans Extrabold"/>
              </a:defRPr>
            </a:lvl1pPr>
            <a:lvl2pPr marL="0" indent="0">
              <a:buNone/>
              <a:defRPr sz="1600">
                <a:solidFill>
                  <a:srgbClr val="FFFFFF"/>
                </a:solidFill>
                <a:latin typeface="Open Sans Extrabold"/>
                <a:cs typeface="Open Sans Extrabold"/>
              </a:defRPr>
            </a:lvl2pPr>
            <a:lvl3pPr marL="914400" indent="0">
              <a:buNone/>
              <a:defRPr sz="1600">
                <a:latin typeface="Open Sans Extrabold"/>
                <a:cs typeface="Open Sans Extrabold"/>
              </a:defRPr>
            </a:lvl3pPr>
            <a:lvl4pPr marL="1371600" indent="0">
              <a:buNone/>
              <a:defRPr sz="1600">
                <a:latin typeface="Open Sans Extrabold"/>
                <a:cs typeface="Open Sans Extrabold"/>
              </a:defRPr>
            </a:lvl4pPr>
            <a:lvl5pPr marL="1828800" indent="0">
              <a:buNone/>
              <a:defRPr sz="1600">
                <a:latin typeface="Open Sans Extrabold"/>
                <a:cs typeface="Open Sans Extrabold"/>
              </a:defRPr>
            </a:lvl5pPr>
          </a:lstStyle>
          <a:p>
            <a:pPr lvl="0"/>
            <a:r>
              <a:rPr lang="en-GB" dirty="0" smtClean="0"/>
              <a:t>Click to edit Master text styles</a:t>
            </a:r>
          </a:p>
          <a:p>
            <a:pPr lvl="1"/>
            <a:r>
              <a:rPr lang="en-GB" dirty="0" smtClean="0"/>
              <a:t>Second level</a:t>
            </a:r>
          </a:p>
        </p:txBody>
      </p:sp>
      <p:sp>
        <p:nvSpPr>
          <p:cNvPr id="6" name="Picture Placeholder 5"/>
          <p:cNvSpPr>
            <a:spLocks noGrp="1"/>
          </p:cNvSpPr>
          <p:nvPr>
            <p:ph type="pic" sz="quarter" idx="21"/>
          </p:nvPr>
        </p:nvSpPr>
        <p:spPr>
          <a:xfrm>
            <a:off x="0" y="-11113"/>
            <a:ext cx="3043238" cy="4673601"/>
          </a:xfrm>
          <a:custGeom>
            <a:avLst/>
            <a:gdLst>
              <a:gd name="connsiteX0" fmla="*/ 0 w 3043238"/>
              <a:gd name="connsiteY0" fmla="*/ 0 h 4673601"/>
              <a:gd name="connsiteX1" fmla="*/ 3043238 w 3043238"/>
              <a:gd name="connsiteY1" fmla="*/ 0 h 4673601"/>
              <a:gd name="connsiteX2" fmla="*/ 3043238 w 3043238"/>
              <a:gd name="connsiteY2" fmla="*/ 4673601 h 4673601"/>
              <a:gd name="connsiteX3" fmla="*/ 0 w 3043238"/>
              <a:gd name="connsiteY3" fmla="*/ 4673601 h 4673601"/>
              <a:gd name="connsiteX4" fmla="*/ 0 w 3043238"/>
              <a:gd name="connsiteY4"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409677 w 3043238"/>
              <a:gd name="connsiteY4" fmla="*/ 4665048 h 4673601"/>
              <a:gd name="connsiteX5" fmla="*/ 0 w 3043238"/>
              <a:gd name="connsiteY5" fmla="*/ 4673601 h 4673601"/>
              <a:gd name="connsiteX6" fmla="*/ 0 w 3043238"/>
              <a:gd name="connsiteY6"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238" h="4673601">
                <a:moveTo>
                  <a:pt x="0" y="0"/>
                </a:moveTo>
                <a:lnTo>
                  <a:pt x="3043238" y="0"/>
                </a:lnTo>
                <a:lnTo>
                  <a:pt x="3039806" y="2420016"/>
                </a:lnTo>
                <a:cubicBezTo>
                  <a:pt x="3031613" y="3373197"/>
                  <a:pt x="1753419" y="4654123"/>
                  <a:pt x="409677" y="4665048"/>
                </a:cubicBezTo>
                <a:lnTo>
                  <a:pt x="0" y="4673601"/>
                </a:lnTo>
                <a:lnTo>
                  <a:pt x="0" y="0"/>
                </a:lnTo>
                <a:close/>
              </a:path>
            </a:pathLst>
          </a:custGeom>
          <a:solidFill>
            <a:schemeClr val="bg2">
              <a:lumMod val="75000"/>
            </a:schemeClr>
          </a:solidFill>
        </p:spPr>
        <p:txBody>
          <a:bodyPr vert="horz"/>
          <a:lstStyle/>
          <a:p>
            <a:endParaRPr lang="en-US"/>
          </a:p>
        </p:txBody>
      </p:sp>
      <p:sp>
        <p:nvSpPr>
          <p:cNvPr id="10"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2" name="Picture 11"/>
          <p:cNvPicPr>
            <a:picLocks noChangeAspect="1"/>
          </p:cNvPicPr>
          <p:nvPr userDrawn="1"/>
        </p:nvPicPr>
        <p:blipFill>
          <a:blip r:embed="rId2"/>
          <a:stretch>
            <a:fillRect/>
          </a:stretch>
        </p:blipFill>
        <p:spPr>
          <a:xfrm>
            <a:off x="497609" y="6241473"/>
            <a:ext cx="1003300" cy="330200"/>
          </a:xfrm>
          <a:prstGeom prst="rect">
            <a:avLst/>
          </a:prstGeom>
        </p:spPr>
      </p:pic>
      <p:sp>
        <p:nvSpPr>
          <p:cNvPr id="9" name="Title 1"/>
          <p:cNvSpPr>
            <a:spLocks noGrp="1"/>
          </p:cNvSpPr>
          <p:nvPr>
            <p:ph type="ctrTitle"/>
          </p:nvPr>
        </p:nvSpPr>
        <p:spPr>
          <a:xfrm>
            <a:off x="3219454" y="550056"/>
            <a:ext cx="5586596"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3473274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2 text boxes and image">
    <p:bg>
      <p:bgPr>
        <a:solidFill>
          <a:schemeClr val="accent4"/>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41" name="Text Placeholder 40"/>
          <p:cNvSpPr>
            <a:spLocks noGrp="1"/>
          </p:cNvSpPr>
          <p:nvPr>
            <p:ph type="body" sz="quarter" idx="16" hasCustomPrompt="1"/>
          </p:nvPr>
        </p:nvSpPr>
        <p:spPr>
          <a:xfrm>
            <a:off x="3329897" y="2195513"/>
            <a:ext cx="2616605"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46" name="Text Placeholder 40"/>
          <p:cNvSpPr>
            <a:spLocks noGrp="1"/>
          </p:cNvSpPr>
          <p:nvPr>
            <p:ph type="body" sz="quarter" idx="18" hasCustomPrompt="1"/>
          </p:nvPr>
        </p:nvSpPr>
        <p:spPr>
          <a:xfrm>
            <a:off x="6326942" y="2195513"/>
            <a:ext cx="2594881"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10" name="Picture Placeholder 5"/>
          <p:cNvSpPr>
            <a:spLocks noGrp="1"/>
          </p:cNvSpPr>
          <p:nvPr>
            <p:ph type="pic" sz="quarter" idx="21"/>
          </p:nvPr>
        </p:nvSpPr>
        <p:spPr>
          <a:xfrm>
            <a:off x="0" y="-11113"/>
            <a:ext cx="3043238" cy="4673601"/>
          </a:xfrm>
          <a:custGeom>
            <a:avLst/>
            <a:gdLst>
              <a:gd name="connsiteX0" fmla="*/ 0 w 3043238"/>
              <a:gd name="connsiteY0" fmla="*/ 0 h 4673601"/>
              <a:gd name="connsiteX1" fmla="*/ 3043238 w 3043238"/>
              <a:gd name="connsiteY1" fmla="*/ 0 h 4673601"/>
              <a:gd name="connsiteX2" fmla="*/ 3043238 w 3043238"/>
              <a:gd name="connsiteY2" fmla="*/ 4673601 h 4673601"/>
              <a:gd name="connsiteX3" fmla="*/ 0 w 3043238"/>
              <a:gd name="connsiteY3" fmla="*/ 4673601 h 4673601"/>
              <a:gd name="connsiteX4" fmla="*/ 0 w 3043238"/>
              <a:gd name="connsiteY4"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409677 w 3043238"/>
              <a:gd name="connsiteY4" fmla="*/ 4665048 h 4673601"/>
              <a:gd name="connsiteX5" fmla="*/ 0 w 3043238"/>
              <a:gd name="connsiteY5" fmla="*/ 4673601 h 4673601"/>
              <a:gd name="connsiteX6" fmla="*/ 0 w 3043238"/>
              <a:gd name="connsiteY6"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238" h="4673601">
                <a:moveTo>
                  <a:pt x="0" y="0"/>
                </a:moveTo>
                <a:lnTo>
                  <a:pt x="3043238" y="0"/>
                </a:lnTo>
                <a:lnTo>
                  <a:pt x="3039806" y="2420016"/>
                </a:lnTo>
                <a:cubicBezTo>
                  <a:pt x="3031613" y="3373197"/>
                  <a:pt x="1753419" y="4654123"/>
                  <a:pt x="409677" y="4665048"/>
                </a:cubicBezTo>
                <a:lnTo>
                  <a:pt x="0" y="4673601"/>
                </a:lnTo>
                <a:lnTo>
                  <a:pt x="0" y="0"/>
                </a:lnTo>
                <a:close/>
              </a:path>
            </a:pathLst>
          </a:custGeom>
          <a:solidFill>
            <a:schemeClr val="bg2">
              <a:lumMod val="75000"/>
            </a:schemeClr>
          </a:solidFill>
        </p:spPr>
        <p:txBody>
          <a:bodyPr vert="horz"/>
          <a:lstStyle/>
          <a:p>
            <a:endParaRPr lang="en-US"/>
          </a:p>
        </p:txBody>
      </p:sp>
      <p:sp>
        <p:nvSpPr>
          <p:cNvPr id="8" name="Title 1"/>
          <p:cNvSpPr>
            <a:spLocks noGrp="1"/>
          </p:cNvSpPr>
          <p:nvPr>
            <p:ph type="ctrTitle"/>
          </p:nvPr>
        </p:nvSpPr>
        <p:spPr>
          <a:xfrm>
            <a:off x="3219454" y="550056"/>
            <a:ext cx="5586596"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3768989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2 text boxes and image">
    <p:bg>
      <p:bgPr>
        <a:solidFill>
          <a:schemeClr val="tx2"/>
        </a:solidFill>
        <a:effectLst/>
      </p:bgPr>
    </p:bg>
    <p:spTree>
      <p:nvGrpSpPr>
        <p:cNvPr id="1" name=""/>
        <p:cNvGrpSpPr/>
        <p:nvPr/>
      </p:nvGrpSpPr>
      <p:grpSpPr>
        <a:xfrm>
          <a:off x="0" y="0"/>
          <a:ext cx="0" cy="0"/>
          <a:chOff x="0" y="0"/>
          <a:chExt cx="0" cy="0"/>
        </a:xfrm>
      </p:grpSpPr>
      <p:sp>
        <p:nvSpPr>
          <p:cNvPr id="10" name="Picture Placeholder 5"/>
          <p:cNvSpPr>
            <a:spLocks noGrp="1"/>
          </p:cNvSpPr>
          <p:nvPr>
            <p:ph type="pic" sz="quarter" idx="21"/>
          </p:nvPr>
        </p:nvSpPr>
        <p:spPr>
          <a:xfrm>
            <a:off x="0" y="-11113"/>
            <a:ext cx="3043238" cy="4673601"/>
          </a:xfrm>
          <a:custGeom>
            <a:avLst/>
            <a:gdLst>
              <a:gd name="connsiteX0" fmla="*/ 0 w 3043238"/>
              <a:gd name="connsiteY0" fmla="*/ 0 h 4673601"/>
              <a:gd name="connsiteX1" fmla="*/ 3043238 w 3043238"/>
              <a:gd name="connsiteY1" fmla="*/ 0 h 4673601"/>
              <a:gd name="connsiteX2" fmla="*/ 3043238 w 3043238"/>
              <a:gd name="connsiteY2" fmla="*/ 4673601 h 4673601"/>
              <a:gd name="connsiteX3" fmla="*/ 0 w 3043238"/>
              <a:gd name="connsiteY3" fmla="*/ 4673601 h 4673601"/>
              <a:gd name="connsiteX4" fmla="*/ 0 w 3043238"/>
              <a:gd name="connsiteY4"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409677 w 3043238"/>
              <a:gd name="connsiteY4" fmla="*/ 4665048 h 4673601"/>
              <a:gd name="connsiteX5" fmla="*/ 0 w 3043238"/>
              <a:gd name="connsiteY5" fmla="*/ 4673601 h 4673601"/>
              <a:gd name="connsiteX6" fmla="*/ 0 w 3043238"/>
              <a:gd name="connsiteY6"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238" h="4673601">
                <a:moveTo>
                  <a:pt x="0" y="0"/>
                </a:moveTo>
                <a:lnTo>
                  <a:pt x="3043238" y="0"/>
                </a:lnTo>
                <a:lnTo>
                  <a:pt x="3039806" y="2420016"/>
                </a:lnTo>
                <a:cubicBezTo>
                  <a:pt x="3031613" y="3373197"/>
                  <a:pt x="1753419" y="4654123"/>
                  <a:pt x="409677" y="4665048"/>
                </a:cubicBezTo>
                <a:lnTo>
                  <a:pt x="0" y="4673601"/>
                </a:lnTo>
                <a:lnTo>
                  <a:pt x="0" y="0"/>
                </a:lnTo>
                <a:close/>
              </a:path>
            </a:pathLst>
          </a:custGeom>
          <a:solidFill>
            <a:schemeClr val="bg2">
              <a:lumMod val="75000"/>
            </a:schemeClr>
          </a:solidFill>
        </p:spPr>
        <p:txBody>
          <a:bodyPr vert="horz"/>
          <a:lstStyle/>
          <a:p>
            <a:endParaRPr lang="en-US"/>
          </a:p>
        </p:txBody>
      </p:sp>
      <p:sp>
        <p:nvSpPr>
          <p:cNvPr id="13" name="Text Placeholder 44"/>
          <p:cNvSpPr>
            <a:spLocks noGrp="1"/>
          </p:cNvSpPr>
          <p:nvPr>
            <p:ph type="body" sz="quarter" idx="24"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sp>
        <p:nvSpPr>
          <p:cNvPr id="15" name="Text Placeholder 40"/>
          <p:cNvSpPr>
            <a:spLocks noGrp="1"/>
          </p:cNvSpPr>
          <p:nvPr>
            <p:ph type="body" sz="quarter" idx="22" hasCustomPrompt="1"/>
          </p:nvPr>
        </p:nvSpPr>
        <p:spPr>
          <a:xfrm>
            <a:off x="3214124" y="2195513"/>
            <a:ext cx="2616605" cy="3662361"/>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16" name="Text Placeholder 40"/>
          <p:cNvSpPr>
            <a:spLocks noGrp="1"/>
          </p:cNvSpPr>
          <p:nvPr>
            <p:ph type="body" sz="quarter" idx="23" hasCustomPrompt="1"/>
          </p:nvPr>
        </p:nvSpPr>
        <p:spPr>
          <a:xfrm>
            <a:off x="6211169" y="2195513"/>
            <a:ext cx="2594881"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pic>
        <p:nvPicPr>
          <p:cNvPr id="17" name="Picture 16"/>
          <p:cNvPicPr>
            <a:picLocks noChangeAspect="1"/>
          </p:cNvPicPr>
          <p:nvPr userDrawn="1"/>
        </p:nvPicPr>
        <p:blipFill>
          <a:blip r:embed="rId2"/>
          <a:stretch>
            <a:fillRect/>
          </a:stretch>
        </p:blipFill>
        <p:spPr>
          <a:xfrm>
            <a:off x="497609" y="6241473"/>
            <a:ext cx="1003300" cy="330200"/>
          </a:xfrm>
          <a:prstGeom prst="rect">
            <a:avLst/>
          </a:prstGeom>
        </p:spPr>
      </p:pic>
      <p:sp>
        <p:nvSpPr>
          <p:cNvPr id="8" name="Title 1"/>
          <p:cNvSpPr>
            <a:spLocks noGrp="1"/>
          </p:cNvSpPr>
          <p:nvPr>
            <p:ph type="ctrTitle"/>
          </p:nvPr>
        </p:nvSpPr>
        <p:spPr>
          <a:xfrm>
            <a:off x="3219454" y="550056"/>
            <a:ext cx="5586596"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152959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3 text sections">
    <p:bg>
      <p:bgPr>
        <a:solidFill>
          <a:schemeClr val="accent4"/>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46" name="Text Placeholder 40"/>
          <p:cNvSpPr>
            <a:spLocks noGrp="1"/>
          </p:cNvSpPr>
          <p:nvPr>
            <p:ph type="body" sz="quarter" idx="18" hasCustomPrompt="1"/>
          </p:nvPr>
        </p:nvSpPr>
        <p:spPr>
          <a:xfrm>
            <a:off x="3351621" y="2195513"/>
            <a:ext cx="2594881"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7" name="Text Placeholder 40"/>
          <p:cNvSpPr>
            <a:spLocks noGrp="1"/>
          </p:cNvSpPr>
          <p:nvPr>
            <p:ph type="body" sz="quarter" idx="19" hasCustomPrompt="1"/>
          </p:nvPr>
        </p:nvSpPr>
        <p:spPr>
          <a:xfrm>
            <a:off x="6325419" y="2195513"/>
            <a:ext cx="2474094"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Tree>
    <p:extLst>
      <p:ext uri="{BB962C8B-B14F-4D97-AF65-F5344CB8AC3E}">
        <p14:creationId xmlns:p14="http://schemas.microsoft.com/office/powerpoint/2010/main" val="12406946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1 text boxe and image">
    <p:bg>
      <p:bgPr>
        <a:solidFill>
          <a:schemeClr val="accent3"/>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9" name="Subtitle 2"/>
          <p:cNvSpPr>
            <a:spLocks noGrp="1"/>
          </p:cNvSpPr>
          <p:nvPr>
            <p:ph type="subTitle" idx="1"/>
          </p:nvPr>
        </p:nvSpPr>
        <p:spPr>
          <a:xfrm>
            <a:off x="3252230" y="2113935"/>
            <a:ext cx="4490673" cy="3547806"/>
          </a:xfrm>
          <a:prstGeom prst="rect">
            <a:avLst/>
          </a:prstGeo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10" name="Picture Placeholder 5"/>
          <p:cNvSpPr>
            <a:spLocks noGrp="1"/>
          </p:cNvSpPr>
          <p:nvPr>
            <p:ph type="pic" sz="quarter" idx="21"/>
          </p:nvPr>
        </p:nvSpPr>
        <p:spPr>
          <a:xfrm>
            <a:off x="0" y="-11113"/>
            <a:ext cx="3043238" cy="4673601"/>
          </a:xfrm>
          <a:custGeom>
            <a:avLst/>
            <a:gdLst>
              <a:gd name="connsiteX0" fmla="*/ 0 w 3043238"/>
              <a:gd name="connsiteY0" fmla="*/ 0 h 4673601"/>
              <a:gd name="connsiteX1" fmla="*/ 3043238 w 3043238"/>
              <a:gd name="connsiteY1" fmla="*/ 0 h 4673601"/>
              <a:gd name="connsiteX2" fmla="*/ 3043238 w 3043238"/>
              <a:gd name="connsiteY2" fmla="*/ 4673601 h 4673601"/>
              <a:gd name="connsiteX3" fmla="*/ 0 w 3043238"/>
              <a:gd name="connsiteY3" fmla="*/ 4673601 h 4673601"/>
              <a:gd name="connsiteX4" fmla="*/ 0 w 3043238"/>
              <a:gd name="connsiteY4"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409677 w 3043238"/>
              <a:gd name="connsiteY4" fmla="*/ 4665048 h 4673601"/>
              <a:gd name="connsiteX5" fmla="*/ 0 w 3043238"/>
              <a:gd name="connsiteY5" fmla="*/ 4673601 h 4673601"/>
              <a:gd name="connsiteX6" fmla="*/ 0 w 3043238"/>
              <a:gd name="connsiteY6"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238" h="4673601">
                <a:moveTo>
                  <a:pt x="0" y="0"/>
                </a:moveTo>
                <a:lnTo>
                  <a:pt x="3043238" y="0"/>
                </a:lnTo>
                <a:lnTo>
                  <a:pt x="3039806" y="2420016"/>
                </a:lnTo>
                <a:cubicBezTo>
                  <a:pt x="3031613" y="3373197"/>
                  <a:pt x="1753419" y="4654123"/>
                  <a:pt x="409677" y="4665048"/>
                </a:cubicBezTo>
                <a:lnTo>
                  <a:pt x="0" y="4673601"/>
                </a:lnTo>
                <a:lnTo>
                  <a:pt x="0" y="0"/>
                </a:lnTo>
                <a:close/>
              </a:path>
            </a:pathLst>
          </a:custGeom>
          <a:solidFill>
            <a:schemeClr val="bg2">
              <a:lumMod val="75000"/>
            </a:schemeClr>
          </a:solidFill>
        </p:spPr>
        <p:txBody>
          <a:bodyPr vert="horz"/>
          <a:lstStyle/>
          <a:p>
            <a:endParaRPr lang="en-US"/>
          </a:p>
        </p:txBody>
      </p:sp>
      <p:sp>
        <p:nvSpPr>
          <p:cNvPr id="8" name="Title 1"/>
          <p:cNvSpPr>
            <a:spLocks noGrp="1"/>
          </p:cNvSpPr>
          <p:nvPr>
            <p:ph type="ctrTitle"/>
          </p:nvPr>
        </p:nvSpPr>
        <p:spPr>
          <a:xfrm>
            <a:off x="3219454" y="550056"/>
            <a:ext cx="5586596" cy="1470025"/>
          </a:xfrm>
          <a:prstGeom prst="rect">
            <a:avLst/>
          </a:prstGeom>
        </p:spPr>
        <p:txBody>
          <a:bodyPr/>
          <a:lstStyle>
            <a:lvl1pPr>
              <a:defRPr>
                <a:solidFill>
                  <a:schemeClr val="tx1"/>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2806634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1 text boxe and image">
    <p:bg>
      <p:bgPr>
        <a:solidFill>
          <a:schemeClr val="tx2"/>
        </a:solidFill>
        <a:effectLst/>
      </p:bgPr>
    </p:bg>
    <p:spTree>
      <p:nvGrpSpPr>
        <p:cNvPr id="1" name=""/>
        <p:cNvGrpSpPr/>
        <p:nvPr/>
      </p:nvGrpSpPr>
      <p:grpSpPr>
        <a:xfrm>
          <a:off x="0" y="0"/>
          <a:ext cx="0" cy="0"/>
          <a:chOff x="0" y="0"/>
          <a:chExt cx="0" cy="0"/>
        </a:xfrm>
      </p:grpSpPr>
      <p:sp>
        <p:nvSpPr>
          <p:cNvPr id="9" name="Subtitle 2"/>
          <p:cNvSpPr>
            <a:spLocks noGrp="1"/>
          </p:cNvSpPr>
          <p:nvPr>
            <p:ph type="subTitle" idx="1"/>
          </p:nvPr>
        </p:nvSpPr>
        <p:spPr>
          <a:xfrm>
            <a:off x="3252230" y="2113935"/>
            <a:ext cx="4490673" cy="3547806"/>
          </a:xfrm>
          <a:prstGeom prst="rect">
            <a:avLst/>
          </a:prstGeo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10" name="Picture Placeholder 5"/>
          <p:cNvSpPr>
            <a:spLocks noGrp="1"/>
          </p:cNvSpPr>
          <p:nvPr>
            <p:ph type="pic" sz="quarter" idx="21"/>
          </p:nvPr>
        </p:nvSpPr>
        <p:spPr>
          <a:xfrm>
            <a:off x="0" y="-11113"/>
            <a:ext cx="3043238" cy="4673601"/>
          </a:xfrm>
          <a:custGeom>
            <a:avLst/>
            <a:gdLst>
              <a:gd name="connsiteX0" fmla="*/ 0 w 3043238"/>
              <a:gd name="connsiteY0" fmla="*/ 0 h 4673601"/>
              <a:gd name="connsiteX1" fmla="*/ 3043238 w 3043238"/>
              <a:gd name="connsiteY1" fmla="*/ 0 h 4673601"/>
              <a:gd name="connsiteX2" fmla="*/ 3043238 w 3043238"/>
              <a:gd name="connsiteY2" fmla="*/ 4673601 h 4673601"/>
              <a:gd name="connsiteX3" fmla="*/ 0 w 3043238"/>
              <a:gd name="connsiteY3" fmla="*/ 4673601 h 4673601"/>
              <a:gd name="connsiteX4" fmla="*/ 0 w 3043238"/>
              <a:gd name="connsiteY4"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409677 w 3043238"/>
              <a:gd name="connsiteY4" fmla="*/ 4665048 h 4673601"/>
              <a:gd name="connsiteX5" fmla="*/ 0 w 3043238"/>
              <a:gd name="connsiteY5" fmla="*/ 4673601 h 4673601"/>
              <a:gd name="connsiteX6" fmla="*/ 0 w 3043238"/>
              <a:gd name="connsiteY6"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238" h="4673601">
                <a:moveTo>
                  <a:pt x="0" y="0"/>
                </a:moveTo>
                <a:lnTo>
                  <a:pt x="3043238" y="0"/>
                </a:lnTo>
                <a:lnTo>
                  <a:pt x="3039806" y="2420016"/>
                </a:lnTo>
                <a:cubicBezTo>
                  <a:pt x="3031613" y="3373197"/>
                  <a:pt x="1753419" y="4654123"/>
                  <a:pt x="409677" y="4665048"/>
                </a:cubicBezTo>
                <a:lnTo>
                  <a:pt x="0" y="4673601"/>
                </a:lnTo>
                <a:lnTo>
                  <a:pt x="0" y="0"/>
                </a:lnTo>
                <a:close/>
              </a:path>
            </a:pathLst>
          </a:custGeom>
          <a:solidFill>
            <a:schemeClr val="bg2">
              <a:lumMod val="75000"/>
            </a:schemeClr>
          </a:solidFill>
        </p:spPr>
        <p:txBody>
          <a:bodyPr vert="horz"/>
          <a:lstStyle/>
          <a:p>
            <a:endParaRPr lang="en-US"/>
          </a:p>
        </p:txBody>
      </p:sp>
      <p:sp>
        <p:nvSpPr>
          <p:cNvPr id="8" name="Text Placeholder 44"/>
          <p:cNvSpPr>
            <a:spLocks noGrp="1"/>
          </p:cNvSpPr>
          <p:nvPr>
            <p:ph type="body" sz="quarter" idx="24"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2" name="Picture 11"/>
          <p:cNvPicPr>
            <a:picLocks noChangeAspect="1"/>
          </p:cNvPicPr>
          <p:nvPr userDrawn="1"/>
        </p:nvPicPr>
        <p:blipFill>
          <a:blip r:embed="rId2"/>
          <a:stretch>
            <a:fillRect/>
          </a:stretch>
        </p:blipFill>
        <p:spPr>
          <a:xfrm>
            <a:off x="497609" y="6241473"/>
            <a:ext cx="1003300" cy="330200"/>
          </a:xfrm>
          <a:prstGeom prst="rect">
            <a:avLst/>
          </a:prstGeom>
        </p:spPr>
      </p:pic>
      <p:sp>
        <p:nvSpPr>
          <p:cNvPr id="13" name="Title 1"/>
          <p:cNvSpPr>
            <a:spLocks noGrp="1"/>
          </p:cNvSpPr>
          <p:nvPr>
            <p:ph type="ctrTitle"/>
          </p:nvPr>
        </p:nvSpPr>
        <p:spPr>
          <a:xfrm>
            <a:off x="3219454" y="550056"/>
            <a:ext cx="5586596"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42182090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Title, 2 text boxes and image">
    <p:bg>
      <p:bgPr>
        <a:solidFill>
          <a:schemeClr val="accent4"/>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41" name="Text Placeholder 40"/>
          <p:cNvSpPr>
            <a:spLocks noGrp="1"/>
          </p:cNvSpPr>
          <p:nvPr>
            <p:ph type="body" sz="quarter" idx="16" hasCustomPrompt="1"/>
          </p:nvPr>
        </p:nvSpPr>
        <p:spPr>
          <a:xfrm>
            <a:off x="2904812" y="2195513"/>
            <a:ext cx="2616605"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	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cxnSp>
        <p:nvCxnSpPr>
          <p:cNvPr id="10" name="Straight Connector 9"/>
          <p:cNvCxnSpPr/>
          <p:nvPr userDrawn="1"/>
        </p:nvCxnSpPr>
        <p:spPr>
          <a:xfrm>
            <a:off x="6556764" y="2425739"/>
            <a:ext cx="218880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5980489" y="4954119"/>
            <a:ext cx="2353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3"/>
          <a:stretch>
            <a:fillRect/>
          </a:stretch>
        </p:blipFill>
        <p:spPr>
          <a:xfrm>
            <a:off x="5989561" y="2196892"/>
            <a:ext cx="467418" cy="329942"/>
          </a:xfrm>
          <a:prstGeom prst="rect">
            <a:avLst/>
          </a:prstGeom>
        </p:spPr>
      </p:pic>
      <p:pic>
        <p:nvPicPr>
          <p:cNvPr id="14" name="Picture 13"/>
          <p:cNvPicPr>
            <a:picLocks noChangeAspect="1"/>
          </p:cNvPicPr>
          <p:nvPr userDrawn="1"/>
        </p:nvPicPr>
        <p:blipFill>
          <a:blip r:embed="rId3"/>
          <a:stretch>
            <a:fillRect/>
          </a:stretch>
        </p:blipFill>
        <p:spPr>
          <a:xfrm rot="10800000">
            <a:off x="8449601" y="4768356"/>
            <a:ext cx="295972" cy="208921"/>
          </a:xfrm>
          <a:prstGeom prst="rect">
            <a:avLst/>
          </a:prstGeom>
        </p:spPr>
      </p:pic>
      <p:sp>
        <p:nvSpPr>
          <p:cNvPr id="25" name="Text Placeholder 18"/>
          <p:cNvSpPr>
            <a:spLocks noGrp="1"/>
          </p:cNvSpPr>
          <p:nvPr>
            <p:ph type="body" sz="quarter" idx="21"/>
          </p:nvPr>
        </p:nvSpPr>
        <p:spPr>
          <a:xfrm>
            <a:off x="5980489" y="2630436"/>
            <a:ext cx="2765084" cy="1949758"/>
          </a:xfrm>
          <a:prstGeom prst="rect">
            <a:avLst/>
          </a:prstGeom>
        </p:spPr>
        <p:txBody>
          <a:bodyPr vert="horz"/>
          <a:lstStyle>
            <a:lvl1pPr marL="0" indent="0">
              <a:buNone/>
              <a:defRPr sz="1400" b="1" i="0">
                <a:solidFill>
                  <a:schemeClr val="tx1"/>
                </a:solidFill>
                <a:latin typeface="Open Sans"/>
                <a:cs typeface="Open Sans"/>
              </a:defRPr>
            </a:lvl1pPr>
            <a:lvl2pPr marL="0" indent="0">
              <a:buNone/>
              <a:defRPr sz="1400" b="1" i="0">
                <a:solidFill>
                  <a:schemeClr val="tx1"/>
                </a:solidFill>
                <a:latin typeface="Open Sans"/>
                <a:cs typeface="Open Sans"/>
              </a:defRPr>
            </a:lvl2pPr>
            <a:lvl3pPr marL="0" indent="0">
              <a:buNone/>
              <a:defRPr sz="1400" b="1" i="0">
                <a:solidFill>
                  <a:schemeClr val="tx1"/>
                </a:solidFill>
                <a:latin typeface="Open Sans"/>
                <a:cs typeface="Open Sans"/>
              </a:defRPr>
            </a:lvl3pPr>
            <a:lvl4pPr marL="0" indent="0">
              <a:buNone/>
              <a:defRPr sz="1400" b="1" i="0">
                <a:solidFill>
                  <a:schemeClr val="tx1"/>
                </a:solidFill>
                <a:latin typeface="Open Sans"/>
                <a:cs typeface="Open Sans"/>
              </a:defRPr>
            </a:lvl4pPr>
            <a:lvl5pPr marL="0" indent="0">
              <a:buNone/>
              <a:defRPr sz="1400" b="1" i="0">
                <a:solidFill>
                  <a:schemeClr val="tx1"/>
                </a:solidFill>
                <a:latin typeface="Open Sans"/>
                <a:cs typeface="Open Sans"/>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3" name="Text Placeholder 22"/>
          <p:cNvSpPr>
            <a:spLocks noGrp="1"/>
          </p:cNvSpPr>
          <p:nvPr>
            <p:ph type="body" sz="quarter" idx="22"/>
          </p:nvPr>
        </p:nvSpPr>
        <p:spPr>
          <a:xfrm>
            <a:off x="5972295" y="4580194"/>
            <a:ext cx="2773278" cy="704645"/>
          </a:xfrm>
          <a:prstGeom prst="rect">
            <a:avLst/>
          </a:prstGeom>
        </p:spPr>
        <p:txBody>
          <a:bodyPr vert="horz"/>
          <a:lstStyle>
            <a:lvl1pPr marL="0" indent="0">
              <a:buNone/>
              <a:defRPr sz="1200">
                <a:solidFill>
                  <a:schemeClr val="bg1"/>
                </a:solidFill>
                <a:latin typeface="Open Sans"/>
                <a:cs typeface="Open Sans"/>
              </a:defRPr>
            </a:lvl1pPr>
            <a:lvl2pPr marL="0" indent="0">
              <a:buNone/>
              <a:defRPr sz="1200">
                <a:solidFill>
                  <a:schemeClr val="tx1"/>
                </a:solidFill>
                <a:latin typeface="Open Sans"/>
                <a:cs typeface="Open Sans"/>
              </a:defRPr>
            </a:lvl2pPr>
            <a:lvl3pPr marL="0" indent="0">
              <a:buNone/>
              <a:defRPr sz="1200">
                <a:solidFill>
                  <a:schemeClr val="tx1"/>
                </a:solidFill>
                <a:latin typeface="Open Sans"/>
                <a:cs typeface="Open Sans"/>
              </a:defRPr>
            </a:lvl3pPr>
            <a:lvl4pPr marL="0" indent="0">
              <a:buNone/>
              <a:defRPr sz="1200">
                <a:solidFill>
                  <a:schemeClr val="tx1"/>
                </a:solidFill>
                <a:latin typeface="Open Sans"/>
                <a:cs typeface="Open Sans"/>
              </a:defRPr>
            </a:lvl4pPr>
            <a:lvl5pPr marL="0" indent="0">
              <a:buNone/>
              <a:defRPr sz="1200">
                <a:solidFill>
                  <a:schemeClr val="tx1"/>
                </a:solidFill>
                <a:latin typeface="Open Sans"/>
                <a:cs typeface="Open Sans"/>
              </a:defRPr>
            </a:lvl5pPr>
          </a:lstStyle>
          <a:p>
            <a:pPr lvl="0"/>
            <a:r>
              <a:rPr lang="en-GB" dirty="0" smtClean="0"/>
              <a:t>Click to edit Master text styles</a:t>
            </a:r>
          </a:p>
          <a:p>
            <a:pPr lvl="1"/>
            <a:r>
              <a:rPr lang="en-GB" dirty="0" smtClean="0"/>
              <a:t>Second level</a:t>
            </a:r>
          </a:p>
        </p:txBody>
      </p:sp>
      <p:sp>
        <p:nvSpPr>
          <p:cNvPr id="15" name="Picture Placeholder 5"/>
          <p:cNvSpPr>
            <a:spLocks noGrp="1"/>
          </p:cNvSpPr>
          <p:nvPr>
            <p:ph type="pic" sz="quarter" idx="23"/>
          </p:nvPr>
        </p:nvSpPr>
        <p:spPr>
          <a:xfrm>
            <a:off x="-532610" y="-11113"/>
            <a:ext cx="3043238" cy="4673601"/>
          </a:xfrm>
          <a:custGeom>
            <a:avLst/>
            <a:gdLst>
              <a:gd name="connsiteX0" fmla="*/ 0 w 3043238"/>
              <a:gd name="connsiteY0" fmla="*/ 0 h 4673601"/>
              <a:gd name="connsiteX1" fmla="*/ 3043238 w 3043238"/>
              <a:gd name="connsiteY1" fmla="*/ 0 h 4673601"/>
              <a:gd name="connsiteX2" fmla="*/ 3043238 w 3043238"/>
              <a:gd name="connsiteY2" fmla="*/ 4673601 h 4673601"/>
              <a:gd name="connsiteX3" fmla="*/ 0 w 3043238"/>
              <a:gd name="connsiteY3" fmla="*/ 4673601 h 4673601"/>
              <a:gd name="connsiteX4" fmla="*/ 0 w 3043238"/>
              <a:gd name="connsiteY4"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409677 w 3043238"/>
              <a:gd name="connsiteY4" fmla="*/ 4665048 h 4673601"/>
              <a:gd name="connsiteX5" fmla="*/ 0 w 3043238"/>
              <a:gd name="connsiteY5" fmla="*/ 4673601 h 4673601"/>
              <a:gd name="connsiteX6" fmla="*/ 0 w 3043238"/>
              <a:gd name="connsiteY6"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238" h="4673601">
                <a:moveTo>
                  <a:pt x="0" y="0"/>
                </a:moveTo>
                <a:lnTo>
                  <a:pt x="3043238" y="0"/>
                </a:lnTo>
                <a:lnTo>
                  <a:pt x="3039806" y="2420016"/>
                </a:lnTo>
                <a:cubicBezTo>
                  <a:pt x="3031613" y="3373197"/>
                  <a:pt x="1753419" y="4654123"/>
                  <a:pt x="409677" y="4665048"/>
                </a:cubicBezTo>
                <a:lnTo>
                  <a:pt x="0" y="4673601"/>
                </a:lnTo>
                <a:lnTo>
                  <a:pt x="0" y="0"/>
                </a:lnTo>
                <a:close/>
              </a:path>
            </a:pathLst>
          </a:custGeom>
          <a:solidFill>
            <a:schemeClr val="bg2">
              <a:lumMod val="75000"/>
            </a:schemeClr>
          </a:solidFill>
        </p:spPr>
        <p:txBody>
          <a:bodyPr vert="horz"/>
          <a:lstStyle/>
          <a:p>
            <a:endParaRPr lang="en-US"/>
          </a:p>
        </p:txBody>
      </p:sp>
      <p:sp>
        <p:nvSpPr>
          <p:cNvPr id="16" name="Title 1"/>
          <p:cNvSpPr>
            <a:spLocks noGrp="1"/>
          </p:cNvSpPr>
          <p:nvPr>
            <p:ph type="ctrTitle"/>
          </p:nvPr>
        </p:nvSpPr>
        <p:spPr>
          <a:xfrm>
            <a:off x="2904812" y="550056"/>
            <a:ext cx="5901238"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295409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2 text boxes and image">
    <p:bg>
      <p:bgPr>
        <a:solidFill>
          <a:schemeClr val="tx2"/>
        </a:solidFill>
        <a:effectLst/>
      </p:bgPr>
    </p:bg>
    <p:spTree>
      <p:nvGrpSpPr>
        <p:cNvPr id="1" name=""/>
        <p:cNvGrpSpPr/>
        <p:nvPr/>
      </p:nvGrpSpPr>
      <p:grpSpPr>
        <a:xfrm>
          <a:off x="0" y="0"/>
          <a:ext cx="0" cy="0"/>
          <a:chOff x="0" y="0"/>
          <a:chExt cx="0" cy="0"/>
        </a:xfrm>
      </p:grpSpPr>
      <p:sp>
        <p:nvSpPr>
          <p:cNvPr id="41" name="Text Placeholder 40"/>
          <p:cNvSpPr>
            <a:spLocks noGrp="1"/>
          </p:cNvSpPr>
          <p:nvPr>
            <p:ph type="body" sz="quarter" idx="16" hasCustomPrompt="1"/>
          </p:nvPr>
        </p:nvSpPr>
        <p:spPr>
          <a:xfrm>
            <a:off x="2904812" y="2195513"/>
            <a:ext cx="2616605"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15" name="Picture Placeholder 5"/>
          <p:cNvSpPr>
            <a:spLocks noGrp="1"/>
          </p:cNvSpPr>
          <p:nvPr>
            <p:ph type="pic" sz="quarter" idx="23"/>
          </p:nvPr>
        </p:nvSpPr>
        <p:spPr>
          <a:xfrm>
            <a:off x="-532610" y="-11113"/>
            <a:ext cx="3043238" cy="4673601"/>
          </a:xfrm>
          <a:custGeom>
            <a:avLst/>
            <a:gdLst>
              <a:gd name="connsiteX0" fmla="*/ 0 w 3043238"/>
              <a:gd name="connsiteY0" fmla="*/ 0 h 4673601"/>
              <a:gd name="connsiteX1" fmla="*/ 3043238 w 3043238"/>
              <a:gd name="connsiteY1" fmla="*/ 0 h 4673601"/>
              <a:gd name="connsiteX2" fmla="*/ 3043238 w 3043238"/>
              <a:gd name="connsiteY2" fmla="*/ 4673601 h 4673601"/>
              <a:gd name="connsiteX3" fmla="*/ 0 w 3043238"/>
              <a:gd name="connsiteY3" fmla="*/ 4673601 h 4673601"/>
              <a:gd name="connsiteX4" fmla="*/ 0 w 3043238"/>
              <a:gd name="connsiteY4"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3043238 w 3043238"/>
              <a:gd name="connsiteY3" fmla="*/ 4673601 h 4673601"/>
              <a:gd name="connsiteX4" fmla="*/ 409677 w 3043238"/>
              <a:gd name="connsiteY4" fmla="*/ 4665048 h 4673601"/>
              <a:gd name="connsiteX5" fmla="*/ 0 w 3043238"/>
              <a:gd name="connsiteY5" fmla="*/ 4673601 h 4673601"/>
              <a:gd name="connsiteX6" fmla="*/ 0 w 3043238"/>
              <a:gd name="connsiteY6"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 name="connsiteX0" fmla="*/ 0 w 3043238"/>
              <a:gd name="connsiteY0" fmla="*/ 0 h 4673601"/>
              <a:gd name="connsiteX1" fmla="*/ 3043238 w 3043238"/>
              <a:gd name="connsiteY1" fmla="*/ 0 h 4673601"/>
              <a:gd name="connsiteX2" fmla="*/ 3039806 w 3043238"/>
              <a:gd name="connsiteY2" fmla="*/ 2420016 h 4673601"/>
              <a:gd name="connsiteX3" fmla="*/ 409677 w 3043238"/>
              <a:gd name="connsiteY3" fmla="*/ 4665048 h 4673601"/>
              <a:gd name="connsiteX4" fmla="*/ 0 w 3043238"/>
              <a:gd name="connsiteY4" fmla="*/ 4673601 h 4673601"/>
              <a:gd name="connsiteX5" fmla="*/ 0 w 3043238"/>
              <a:gd name="connsiteY5" fmla="*/ 0 h 467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238" h="4673601">
                <a:moveTo>
                  <a:pt x="0" y="0"/>
                </a:moveTo>
                <a:lnTo>
                  <a:pt x="3043238" y="0"/>
                </a:lnTo>
                <a:lnTo>
                  <a:pt x="3039806" y="2420016"/>
                </a:lnTo>
                <a:cubicBezTo>
                  <a:pt x="3031613" y="3373197"/>
                  <a:pt x="1753419" y="4654123"/>
                  <a:pt x="409677" y="4665048"/>
                </a:cubicBezTo>
                <a:lnTo>
                  <a:pt x="0" y="4673601"/>
                </a:lnTo>
                <a:lnTo>
                  <a:pt x="0" y="0"/>
                </a:lnTo>
                <a:close/>
              </a:path>
            </a:pathLst>
          </a:custGeom>
          <a:solidFill>
            <a:schemeClr val="bg2">
              <a:lumMod val="75000"/>
            </a:schemeClr>
          </a:solidFill>
        </p:spPr>
        <p:txBody>
          <a:bodyPr vert="horz"/>
          <a:lstStyle/>
          <a:p>
            <a:endParaRPr lang="en-US"/>
          </a:p>
        </p:txBody>
      </p:sp>
      <p:cxnSp>
        <p:nvCxnSpPr>
          <p:cNvPr id="16" name="Straight Connector 15"/>
          <p:cNvCxnSpPr/>
          <p:nvPr userDrawn="1"/>
        </p:nvCxnSpPr>
        <p:spPr>
          <a:xfrm>
            <a:off x="6368172" y="2441911"/>
            <a:ext cx="2188809"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5791897" y="4970291"/>
            <a:ext cx="2353450"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8"/>
          <p:cNvSpPr>
            <a:spLocks noGrp="1"/>
          </p:cNvSpPr>
          <p:nvPr>
            <p:ph type="body" sz="quarter" idx="21"/>
          </p:nvPr>
        </p:nvSpPr>
        <p:spPr>
          <a:xfrm>
            <a:off x="5791897" y="2646608"/>
            <a:ext cx="2765084" cy="1949758"/>
          </a:xfrm>
          <a:prstGeom prst="rect">
            <a:avLst/>
          </a:prstGeom>
        </p:spPr>
        <p:txBody>
          <a:bodyPr vert="horz"/>
          <a:lstStyle>
            <a:lvl1pPr marL="0" indent="0">
              <a:buNone/>
              <a:defRPr sz="1400" b="1" i="0">
                <a:solidFill>
                  <a:srgbClr val="FFFFFF"/>
                </a:solidFill>
                <a:latin typeface="Open Sans"/>
                <a:cs typeface="Open Sans"/>
              </a:defRPr>
            </a:lvl1pPr>
            <a:lvl2pPr marL="0" indent="0">
              <a:buNone/>
              <a:defRPr sz="1400" b="1" i="0">
                <a:solidFill>
                  <a:srgbClr val="FFFFFF"/>
                </a:solidFill>
                <a:latin typeface="Open Sans"/>
                <a:cs typeface="Open Sans"/>
              </a:defRPr>
            </a:lvl2pPr>
            <a:lvl3pPr marL="0" indent="0">
              <a:buNone/>
              <a:defRPr sz="1400" b="1" i="0">
                <a:solidFill>
                  <a:srgbClr val="FFFFFF"/>
                </a:solidFill>
                <a:latin typeface="Open Sans"/>
                <a:cs typeface="Open Sans"/>
              </a:defRPr>
            </a:lvl3pPr>
            <a:lvl4pPr marL="0" indent="0">
              <a:buNone/>
              <a:defRPr sz="1400" b="1" i="0">
                <a:solidFill>
                  <a:srgbClr val="FFFFFF"/>
                </a:solidFill>
                <a:latin typeface="Open Sans"/>
                <a:cs typeface="Open Sans"/>
              </a:defRPr>
            </a:lvl4pPr>
            <a:lvl5pPr marL="0" indent="0">
              <a:buNone/>
              <a:defRPr sz="1400" b="1" i="0">
                <a:solidFill>
                  <a:srgbClr val="FFFFFF"/>
                </a:solidFill>
                <a:latin typeface="Open Sans"/>
                <a:cs typeface="Open Sans"/>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9" name="Text Placeholder 22"/>
          <p:cNvSpPr>
            <a:spLocks noGrp="1"/>
          </p:cNvSpPr>
          <p:nvPr>
            <p:ph type="body" sz="quarter" idx="22"/>
          </p:nvPr>
        </p:nvSpPr>
        <p:spPr>
          <a:xfrm>
            <a:off x="5783703" y="4596367"/>
            <a:ext cx="2773278" cy="321320"/>
          </a:xfrm>
          <a:prstGeom prst="rect">
            <a:avLst/>
          </a:prstGeom>
        </p:spPr>
        <p:txBody>
          <a:bodyPr vert="horz"/>
          <a:lstStyle>
            <a:lvl1pPr marL="0" indent="0">
              <a:buNone/>
              <a:defRPr sz="1200">
                <a:solidFill>
                  <a:schemeClr val="bg1"/>
                </a:solidFill>
                <a:latin typeface="Open Sans"/>
                <a:cs typeface="Open Sans"/>
              </a:defRPr>
            </a:lvl1pPr>
            <a:lvl2pPr marL="0" indent="0">
              <a:buNone/>
              <a:defRPr sz="1200">
                <a:solidFill>
                  <a:schemeClr val="tx1"/>
                </a:solidFill>
                <a:latin typeface="Open Sans"/>
                <a:cs typeface="Open Sans"/>
              </a:defRPr>
            </a:lvl2pPr>
            <a:lvl3pPr marL="0" indent="0">
              <a:buNone/>
              <a:defRPr sz="1200">
                <a:solidFill>
                  <a:schemeClr val="tx1"/>
                </a:solidFill>
                <a:latin typeface="Open Sans"/>
                <a:cs typeface="Open Sans"/>
              </a:defRPr>
            </a:lvl3pPr>
            <a:lvl4pPr marL="0" indent="0">
              <a:buNone/>
              <a:defRPr sz="1200">
                <a:solidFill>
                  <a:schemeClr val="tx1"/>
                </a:solidFill>
                <a:latin typeface="Open Sans"/>
                <a:cs typeface="Open Sans"/>
              </a:defRPr>
            </a:lvl4pPr>
            <a:lvl5pPr marL="0" indent="0">
              <a:buNone/>
              <a:defRPr sz="1200">
                <a:solidFill>
                  <a:schemeClr val="tx1"/>
                </a:solidFill>
                <a:latin typeface="Open Sans"/>
                <a:cs typeface="Open Sans"/>
              </a:defRPr>
            </a:lvl5pPr>
          </a:lstStyle>
          <a:p>
            <a:pPr lvl="0"/>
            <a:r>
              <a:rPr lang="en-GB" dirty="0" smtClean="0"/>
              <a:t>Click to edit Master text styles</a:t>
            </a:r>
          </a:p>
          <a:p>
            <a:pPr lvl="1"/>
            <a:r>
              <a:rPr lang="en-GB" dirty="0" smtClean="0"/>
              <a:t>Second level</a:t>
            </a:r>
          </a:p>
        </p:txBody>
      </p:sp>
      <p:pic>
        <p:nvPicPr>
          <p:cNvPr id="20" name="Picture 19"/>
          <p:cNvPicPr>
            <a:picLocks noChangeAspect="1"/>
          </p:cNvPicPr>
          <p:nvPr userDrawn="1"/>
        </p:nvPicPr>
        <p:blipFill>
          <a:blip r:embed="rId2"/>
          <a:stretch>
            <a:fillRect/>
          </a:stretch>
        </p:blipFill>
        <p:spPr>
          <a:xfrm>
            <a:off x="5800969" y="2211685"/>
            <a:ext cx="469900" cy="330200"/>
          </a:xfrm>
          <a:prstGeom prst="rect">
            <a:avLst/>
          </a:prstGeom>
        </p:spPr>
      </p:pic>
      <p:pic>
        <p:nvPicPr>
          <p:cNvPr id="21" name="Picture 20"/>
          <p:cNvPicPr>
            <a:picLocks noChangeAspect="1"/>
          </p:cNvPicPr>
          <p:nvPr userDrawn="1"/>
        </p:nvPicPr>
        <p:blipFill>
          <a:blip r:embed="rId2"/>
          <a:stretch>
            <a:fillRect/>
          </a:stretch>
        </p:blipFill>
        <p:spPr>
          <a:xfrm rot="10800000">
            <a:off x="8261008" y="4784528"/>
            <a:ext cx="297312" cy="208922"/>
          </a:xfrm>
          <a:prstGeom prst="rect">
            <a:avLst/>
          </a:prstGeom>
        </p:spPr>
      </p:pic>
      <p:sp>
        <p:nvSpPr>
          <p:cNvPr id="22" name="Text Placeholder 44"/>
          <p:cNvSpPr>
            <a:spLocks noGrp="1"/>
          </p:cNvSpPr>
          <p:nvPr>
            <p:ph type="body" sz="quarter" idx="24"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24" name="Picture 23"/>
          <p:cNvPicPr>
            <a:picLocks noChangeAspect="1"/>
          </p:cNvPicPr>
          <p:nvPr userDrawn="1"/>
        </p:nvPicPr>
        <p:blipFill>
          <a:blip r:embed="rId3"/>
          <a:stretch>
            <a:fillRect/>
          </a:stretch>
        </p:blipFill>
        <p:spPr>
          <a:xfrm>
            <a:off x="497609" y="6241473"/>
            <a:ext cx="1003300" cy="330200"/>
          </a:xfrm>
          <a:prstGeom prst="rect">
            <a:avLst/>
          </a:prstGeom>
        </p:spPr>
      </p:pic>
      <p:sp>
        <p:nvSpPr>
          <p:cNvPr id="14" name="Title 1"/>
          <p:cNvSpPr>
            <a:spLocks noGrp="1"/>
          </p:cNvSpPr>
          <p:nvPr>
            <p:ph type="ctrTitle"/>
          </p:nvPr>
        </p:nvSpPr>
        <p:spPr>
          <a:xfrm>
            <a:off x="2904812" y="550056"/>
            <a:ext cx="5901238"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3261136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se Study - Image to Left">
    <p:bg>
      <p:bgPr>
        <a:solidFill>
          <a:schemeClr val="accent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stretch>
            <a:fillRect/>
          </a:stretch>
        </p:blipFill>
        <p:spPr>
          <a:xfrm>
            <a:off x="3163454" y="6237644"/>
            <a:ext cx="1016000" cy="334028"/>
          </a:xfrm>
          <a:prstGeom prst="rect">
            <a:avLst/>
          </a:prstGeom>
        </p:spPr>
      </p:pic>
      <p:cxnSp>
        <p:nvCxnSpPr>
          <p:cNvPr id="22" name="Straight Connector 21"/>
          <p:cNvCxnSpPr/>
          <p:nvPr userDrawn="1"/>
        </p:nvCxnSpPr>
        <p:spPr>
          <a:xfrm>
            <a:off x="3820674" y="3403177"/>
            <a:ext cx="465816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3244399" y="5471307"/>
            <a:ext cx="479347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3253471" y="3174330"/>
            <a:ext cx="467418" cy="329942"/>
          </a:xfrm>
          <a:prstGeom prst="rect">
            <a:avLst/>
          </a:prstGeom>
        </p:spPr>
      </p:pic>
      <p:pic>
        <p:nvPicPr>
          <p:cNvPr id="25" name="Picture 24"/>
          <p:cNvPicPr>
            <a:picLocks noChangeAspect="1"/>
          </p:cNvPicPr>
          <p:nvPr userDrawn="1"/>
        </p:nvPicPr>
        <p:blipFill>
          <a:blip r:embed="rId3"/>
          <a:stretch>
            <a:fillRect/>
          </a:stretch>
        </p:blipFill>
        <p:spPr>
          <a:xfrm rot="10800000">
            <a:off x="8175395" y="5285544"/>
            <a:ext cx="295972" cy="208921"/>
          </a:xfrm>
          <a:prstGeom prst="rect">
            <a:avLst/>
          </a:prstGeom>
        </p:spPr>
      </p:pic>
      <p:sp>
        <p:nvSpPr>
          <p:cNvPr id="32" name="Text Placeholder 27"/>
          <p:cNvSpPr>
            <a:spLocks noGrp="1"/>
          </p:cNvSpPr>
          <p:nvPr userDrawn="1">
            <p:ph type="body" sz="quarter" idx="10" hasCustomPrompt="1"/>
          </p:nvPr>
        </p:nvSpPr>
        <p:spPr>
          <a:xfrm>
            <a:off x="3171104" y="261584"/>
            <a:ext cx="4662488" cy="266234"/>
          </a:xfrm>
          <a:prstGeom prst="rect">
            <a:avLst/>
          </a:prstGeom>
        </p:spPr>
        <p:txBody>
          <a:bodyPr vert="horz"/>
          <a:lstStyle>
            <a:lvl1pPr marL="1588" indent="0" algn="l">
              <a:buNone/>
              <a:tabLst>
                <a:tab pos="0" algn="l"/>
              </a:tabLst>
              <a:defRPr sz="1800">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Case Study</a:t>
            </a:r>
            <a:endParaRPr lang="en-US" dirty="0"/>
          </a:p>
        </p:txBody>
      </p:sp>
      <p:sp>
        <p:nvSpPr>
          <p:cNvPr id="33" name="Text Placeholder 29"/>
          <p:cNvSpPr>
            <a:spLocks noGrp="1"/>
          </p:cNvSpPr>
          <p:nvPr userDrawn="1">
            <p:ph type="body" sz="quarter" idx="11" hasCustomPrompt="1"/>
          </p:nvPr>
        </p:nvSpPr>
        <p:spPr>
          <a:xfrm>
            <a:off x="3163888" y="531911"/>
            <a:ext cx="5314950" cy="657614"/>
          </a:xfrm>
          <a:prstGeom prst="rect">
            <a:avLst/>
          </a:prstGeom>
        </p:spPr>
        <p:txBody>
          <a:bodyPr vert="horz"/>
          <a:lstStyle>
            <a:lvl1pPr marL="0" indent="0">
              <a:buNone/>
              <a:defRPr sz="4000">
                <a:solidFill>
                  <a:schemeClr val="bg1"/>
                </a:solidFill>
                <a:latin typeface="Open Sans Extrabold"/>
                <a:cs typeface="Open Sans Extrabold"/>
              </a:defRPr>
            </a:lvl1pPr>
            <a:lvl2pPr marL="0" indent="0">
              <a:buNone/>
              <a:defRPr sz="4000">
                <a:solidFill>
                  <a:schemeClr val="bg1"/>
                </a:solidFill>
                <a:latin typeface="Open Sans Extrabold"/>
                <a:cs typeface="Open Sans Extrabold"/>
              </a:defRPr>
            </a:lvl2pPr>
            <a:lvl3pPr marL="0" indent="0">
              <a:buNone/>
              <a:defRPr sz="4000">
                <a:solidFill>
                  <a:schemeClr val="bg1"/>
                </a:solidFill>
                <a:latin typeface="Open Sans Extrabold"/>
                <a:cs typeface="Open Sans Extrabold"/>
              </a:defRPr>
            </a:lvl3pPr>
            <a:lvl4pPr marL="0" indent="0">
              <a:buNone/>
              <a:defRPr sz="4000">
                <a:solidFill>
                  <a:schemeClr val="bg1"/>
                </a:solidFill>
                <a:latin typeface="Open Sans Extrabold"/>
                <a:cs typeface="Open Sans Extrabold"/>
              </a:defRPr>
            </a:lvl4pPr>
            <a:lvl5pPr marL="0" indent="0">
              <a:buNone/>
              <a:defRPr sz="4000">
                <a:solidFill>
                  <a:schemeClr val="bg1"/>
                </a:solidFill>
                <a:latin typeface="Open Sans Extrabold"/>
                <a:cs typeface="Open Sans Extrabold"/>
              </a:defRPr>
            </a:lvl5pPr>
          </a:lstStyle>
          <a:p>
            <a:pPr lvl="0"/>
            <a:r>
              <a:rPr lang="en-GB" dirty="0" smtClean="0"/>
              <a:t>Persons Name</a:t>
            </a:r>
            <a:endParaRPr lang="en-US" dirty="0"/>
          </a:p>
        </p:txBody>
      </p:sp>
      <p:sp>
        <p:nvSpPr>
          <p:cNvPr id="34" name="Text Placeholder 27"/>
          <p:cNvSpPr>
            <a:spLocks noGrp="1"/>
          </p:cNvSpPr>
          <p:nvPr userDrawn="1">
            <p:ph type="body" sz="quarter" idx="12" hasCustomPrompt="1"/>
          </p:nvPr>
        </p:nvSpPr>
        <p:spPr>
          <a:xfrm>
            <a:off x="3171104" y="1194125"/>
            <a:ext cx="4662488" cy="266234"/>
          </a:xfrm>
          <a:prstGeom prst="rect">
            <a:avLst/>
          </a:prstGeom>
        </p:spPr>
        <p:txBody>
          <a:bodyPr vert="horz"/>
          <a:lstStyle>
            <a:lvl1pPr marL="1588" indent="0" algn="l">
              <a:buNone/>
              <a:tabLst>
                <a:tab pos="0" algn="l"/>
              </a:tabLst>
              <a:defRPr sz="1800">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Degree</a:t>
            </a:r>
            <a:endParaRPr lang="en-US" dirty="0"/>
          </a:p>
        </p:txBody>
      </p:sp>
      <p:sp>
        <p:nvSpPr>
          <p:cNvPr id="37" name="Picture Placeholder 36"/>
          <p:cNvSpPr>
            <a:spLocks noGrp="1"/>
          </p:cNvSpPr>
          <p:nvPr userDrawn="1">
            <p:ph type="pic" sz="quarter" idx="13"/>
          </p:nvPr>
        </p:nvSpPr>
        <p:spPr>
          <a:xfrm>
            <a:off x="-81936" y="-132216"/>
            <a:ext cx="3089684" cy="7122432"/>
          </a:xfrm>
          <a:prstGeom prst="rect">
            <a:avLst/>
          </a:prstGeom>
          <a:noFill/>
        </p:spPr>
        <p:txBody>
          <a:bodyPr vert="horz"/>
          <a:lstStyle/>
          <a:p>
            <a:endParaRPr lang="en-US"/>
          </a:p>
        </p:txBody>
      </p:sp>
      <p:sp>
        <p:nvSpPr>
          <p:cNvPr id="38" name="Text Placeholder 27"/>
          <p:cNvSpPr>
            <a:spLocks noGrp="1"/>
          </p:cNvSpPr>
          <p:nvPr userDrawn="1">
            <p:ph type="body" sz="quarter" idx="14" hasCustomPrompt="1"/>
          </p:nvPr>
        </p:nvSpPr>
        <p:spPr>
          <a:xfrm>
            <a:off x="3171103" y="3611221"/>
            <a:ext cx="5307735" cy="1567102"/>
          </a:xfrm>
          <a:prstGeom prst="rect">
            <a:avLst/>
          </a:prstGeom>
        </p:spPr>
        <p:txBody>
          <a:bodyPr vert="horz"/>
          <a:lstStyle>
            <a:lvl1pPr marL="1588" indent="0" algn="l">
              <a:buNone/>
              <a:tabLst>
                <a:tab pos="0" algn="l"/>
              </a:tabLst>
              <a:defRPr sz="1800">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Quote to go here</a:t>
            </a:r>
            <a:endParaRPr lang="en-US" dirty="0"/>
          </a:p>
        </p:txBody>
      </p:sp>
    </p:spTree>
    <p:extLst>
      <p:ext uri="{BB962C8B-B14F-4D97-AF65-F5344CB8AC3E}">
        <p14:creationId xmlns:p14="http://schemas.microsoft.com/office/powerpoint/2010/main" val="32437892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se Study - Image to Right">
    <p:bg>
      <p:bgPr>
        <a:solidFill>
          <a:schemeClr val="accent2"/>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stretch>
            <a:fillRect/>
          </a:stretch>
        </p:blipFill>
        <p:spPr>
          <a:xfrm>
            <a:off x="477259" y="6237644"/>
            <a:ext cx="1016000" cy="334028"/>
          </a:xfrm>
          <a:prstGeom prst="rect">
            <a:avLst/>
          </a:prstGeom>
        </p:spPr>
      </p:pic>
      <p:cxnSp>
        <p:nvCxnSpPr>
          <p:cNvPr id="22" name="Straight Connector 21"/>
          <p:cNvCxnSpPr/>
          <p:nvPr userDrawn="1"/>
        </p:nvCxnSpPr>
        <p:spPr>
          <a:xfrm>
            <a:off x="1134479" y="3403177"/>
            <a:ext cx="465816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58204" y="5471307"/>
            <a:ext cx="479347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567276" y="3174330"/>
            <a:ext cx="467418" cy="329942"/>
          </a:xfrm>
          <a:prstGeom prst="rect">
            <a:avLst/>
          </a:prstGeom>
        </p:spPr>
      </p:pic>
      <p:pic>
        <p:nvPicPr>
          <p:cNvPr id="25" name="Picture 24"/>
          <p:cNvPicPr>
            <a:picLocks noChangeAspect="1"/>
          </p:cNvPicPr>
          <p:nvPr userDrawn="1"/>
        </p:nvPicPr>
        <p:blipFill>
          <a:blip r:embed="rId3"/>
          <a:stretch>
            <a:fillRect/>
          </a:stretch>
        </p:blipFill>
        <p:spPr>
          <a:xfrm rot="10800000">
            <a:off x="5489200" y="5285544"/>
            <a:ext cx="295972" cy="208921"/>
          </a:xfrm>
          <a:prstGeom prst="rect">
            <a:avLst/>
          </a:prstGeom>
        </p:spPr>
      </p:pic>
      <p:sp>
        <p:nvSpPr>
          <p:cNvPr id="32" name="Text Placeholder 27"/>
          <p:cNvSpPr>
            <a:spLocks noGrp="1"/>
          </p:cNvSpPr>
          <p:nvPr userDrawn="1">
            <p:ph type="body" sz="quarter" idx="10" hasCustomPrompt="1"/>
          </p:nvPr>
        </p:nvSpPr>
        <p:spPr>
          <a:xfrm>
            <a:off x="484909" y="261584"/>
            <a:ext cx="4662488" cy="266234"/>
          </a:xfrm>
          <a:prstGeom prst="rect">
            <a:avLst/>
          </a:prstGeom>
        </p:spPr>
        <p:txBody>
          <a:bodyPr vert="horz"/>
          <a:lstStyle>
            <a:lvl1pPr marL="1588" indent="0" algn="l">
              <a:buNone/>
              <a:tabLst>
                <a:tab pos="0" algn="l"/>
              </a:tabLst>
              <a:defRPr sz="1800">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Case Study</a:t>
            </a:r>
            <a:endParaRPr lang="en-US" dirty="0"/>
          </a:p>
        </p:txBody>
      </p:sp>
      <p:sp>
        <p:nvSpPr>
          <p:cNvPr id="33" name="Text Placeholder 29"/>
          <p:cNvSpPr>
            <a:spLocks noGrp="1"/>
          </p:cNvSpPr>
          <p:nvPr userDrawn="1">
            <p:ph type="body" sz="quarter" idx="11" hasCustomPrompt="1"/>
          </p:nvPr>
        </p:nvSpPr>
        <p:spPr>
          <a:xfrm>
            <a:off x="477693" y="531911"/>
            <a:ext cx="5314950" cy="657614"/>
          </a:xfrm>
          <a:prstGeom prst="rect">
            <a:avLst/>
          </a:prstGeom>
        </p:spPr>
        <p:txBody>
          <a:bodyPr vert="horz"/>
          <a:lstStyle>
            <a:lvl1pPr marL="0" indent="0">
              <a:buNone/>
              <a:defRPr sz="4000">
                <a:solidFill>
                  <a:schemeClr val="bg1"/>
                </a:solidFill>
                <a:latin typeface="Open Sans Extrabold"/>
                <a:cs typeface="Open Sans Extrabold"/>
              </a:defRPr>
            </a:lvl1pPr>
            <a:lvl2pPr marL="0" indent="0">
              <a:buNone/>
              <a:defRPr sz="4000">
                <a:solidFill>
                  <a:schemeClr val="bg1"/>
                </a:solidFill>
                <a:latin typeface="Open Sans Extrabold"/>
                <a:cs typeface="Open Sans Extrabold"/>
              </a:defRPr>
            </a:lvl2pPr>
            <a:lvl3pPr marL="0" indent="0">
              <a:buNone/>
              <a:defRPr sz="4000">
                <a:solidFill>
                  <a:schemeClr val="bg1"/>
                </a:solidFill>
                <a:latin typeface="Open Sans Extrabold"/>
                <a:cs typeface="Open Sans Extrabold"/>
              </a:defRPr>
            </a:lvl3pPr>
            <a:lvl4pPr marL="0" indent="0">
              <a:buNone/>
              <a:defRPr sz="4000">
                <a:solidFill>
                  <a:schemeClr val="bg1"/>
                </a:solidFill>
                <a:latin typeface="Open Sans Extrabold"/>
                <a:cs typeface="Open Sans Extrabold"/>
              </a:defRPr>
            </a:lvl4pPr>
            <a:lvl5pPr marL="0" indent="0">
              <a:buNone/>
              <a:defRPr sz="4000">
                <a:solidFill>
                  <a:schemeClr val="bg1"/>
                </a:solidFill>
                <a:latin typeface="Open Sans Extrabold"/>
                <a:cs typeface="Open Sans Extrabold"/>
              </a:defRPr>
            </a:lvl5pPr>
          </a:lstStyle>
          <a:p>
            <a:pPr lvl="0"/>
            <a:r>
              <a:rPr lang="en-GB" dirty="0" smtClean="0"/>
              <a:t>Persons Name</a:t>
            </a:r>
            <a:endParaRPr lang="en-US" dirty="0"/>
          </a:p>
        </p:txBody>
      </p:sp>
      <p:sp>
        <p:nvSpPr>
          <p:cNvPr id="34" name="Text Placeholder 27"/>
          <p:cNvSpPr>
            <a:spLocks noGrp="1"/>
          </p:cNvSpPr>
          <p:nvPr userDrawn="1">
            <p:ph type="body" sz="quarter" idx="12" hasCustomPrompt="1"/>
          </p:nvPr>
        </p:nvSpPr>
        <p:spPr>
          <a:xfrm>
            <a:off x="484909" y="1194125"/>
            <a:ext cx="4662488" cy="266234"/>
          </a:xfrm>
          <a:prstGeom prst="rect">
            <a:avLst/>
          </a:prstGeom>
        </p:spPr>
        <p:txBody>
          <a:bodyPr vert="horz"/>
          <a:lstStyle>
            <a:lvl1pPr marL="1588" indent="0" algn="l">
              <a:buNone/>
              <a:tabLst>
                <a:tab pos="0" algn="l"/>
              </a:tabLst>
              <a:defRPr sz="1800">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Degree</a:t>
            </a:r>
            <a:endParaRPr lang="en-US" dirty="0"/>
          </a:p>
        </p:txBody>
      </p:sp>
      <p:sp>
        <p:nvSpPr>
          <p:cNvPr id="37" name="Picture Placeholder 36"/>
          <p:cNvSpPr>
            <a:spLocks noGrp="1"/>
          </p:cNvSpPr>
          <p:nvPr userDrawn="1">
            <p:ph type="pic" sz="quarter" idx="13"/>
          </p:nvPr>
        </p:nvSpPr>
        <p:spPr>
          <a:xfrm>
            <a:off x="6136253" y="-151103"/>
            <a:ext cx="3106072" cy="7160206"/>
          </a:xfrm>
          <a:prstGeom prst="rect">
            <a:avLst/>
          </a:prstGeom>
          <a:noFill/>
        </p:spPr>
        <p:txBody>
          <a:bodyPr vert="horz"/>
          <a:lstStyle/>
          <a:p>
            <a:endParaRPr lang="en-US"/>
          </a:p>
        </p:txBody>
      </p:sp>
      <p:sp>
        <p:nvSpPr>
          <p:cNvPr id="38" name="Text Placeholder 27"/>
          <p:cNvSpPr>
            <a:spLocks noGrp="1"/>
          </p:cNvSpPr>
          <p:nvPr userDrawn="1">
            <p:ph type="body" sz="quarter" idx="14" hasCustomPrompt="1"/>
          </p:nvPr>
        </p:nvSpPr>
        <p:spPr>
          <a:xfrm>
            <a:off x="484908" y="3611221"/>
            <a:ext cx="5307735" cy="1567102"/>
          </a:xfrm>
          <a:prstGeom prst="rect">
            <a:avLst/>
          </a:prstGeom>
        </p:spPr>
        <p:txBody>
          <a:bodyPr vert="horz"/>
          <a:lstStyle>
            <a:lvl1pPr marL="1588" indent="0" algn="l">
              <a:buNone/>
              <a:tabLst>
                <a:tab pos="0" algn="l"/>
              </a:tabLst>
              <a:defRPr sz="1800">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Quote to go here</a:t>
            </a:r>
            <a:endParaRPr lang="en-US" dirty="0"/>
          </a:p>
        </p:txBody>
      </p:sp>
    </p:spTree>
    <p:extLst>
      <p:ext uri="{BB962C8B-B14F-4D97-AF65-F5344CB8AC3E}">
        <p14:creationId xmlns:p14="http://schemas.microsoft.com/office/powerpoint/2010/main" val="2406775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ase Study - Image to Left">
    <p:bg>
      <p:bgPr>
        <a:solidFill>
          <a:schemeClr val="tx1"/>
        </a:solidFill>
        <a:effectLst/>
      </p:bgPr>
    </p:bg>
    <p:spTree>
      <p:nvGrpSpPr>
        <p:cNvPr id="1" name=""/>
        <p:cNvGrpSpPr/>
        <p:nvPr/>
      </p:nvGrpSpPr>
      <p:grpSpPr>
        <a:xfrm>
          <a:off x="0" y="0"/>
          <a:ext cx="0" cy="0"/>
          <a:chOff x="0" y="0"/>
          <a:chExt cx="0" cy="0"/>
        </a:xfrm>
      </p:grpSpPr>
      <p:cxnSp>
        <p:nvCxnSpPr>
          <p:cNvPr id="22" name="Straight Connector 21"/>
          <p:cNvCxnSpPr/>
          <p:nvPr userDrawn="1"/>
        </p:nvCxnSpPr>
        <p:spPr>
          <a:xfrm>
            <a:off x="3820674" y="3403177"/>
            <a:ext cx="4658164"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3244399" y="5471307"/>
            <a:ext cx="479347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2" name="Text Placeholder 27"/>
          <p:cNvSpPr>
            <a:spLocks noGrp="1"/>
          </p:cNvSpPr>
          <p:nvPr userDrawn="1">
            <p:ph type="body" sz="quarter" idx="10" hasCustomPrompt="1"/>
          </p:nvPr>
        </p:nvSpPr>
        <p:spPr>
          <a:xfrm>
            <a:off x="3171104" y="261584"/>
            <a:ext cx="4662488" cy="266234"/>
          </a:xfrm>
          <a:prstGeom prst="rect">
            <a:avLst/>
          </a:prstGeom>
        </p:spPr>
        <p:txBody>
          <a:bodyPr vert="horz"/>
          <a:lstStyle>
            <a:lvl1pPr marL="1588" indent="0" algn="l">
              <a:buNone/>
              <a:tabLst>
                <a:tab pos="0" algn="l"/>
              </a:tabLst>
              <a:defRPr sz="1800">
                <a:solidFill>
                  <a:srgbClr val="FFFFFF"/>
                </a:solidFill>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Case Study</a:t>
            </a:r>
            <a:endParaRPr lang="en-US" dirty="0"/>
          </a:p>
        </p:txBody>
      </p:sp>
      <p:sp>
        <p:nvSpPr>
          <p:cNvPr id="33" name="Text Placeholder 29"/>
          <p:cNvSpPr>
            <a:spLocks noGrp="1"/>
          </p:cNvSpPr>
          <p:nvPr userDrawn="1">
            <p:ph type="body" sz="quarter" idx="11" hasCustomPrompt="1"/>
          </p:nvPr>
        </p:nvSpPr>
        <p:spPr>
          <a:xfrm>
            <a:off x="3163888" y="531911"/>
            <a:ext cx="5314950" cy="657614"/>
          </a:xfrm>
          <a:prstGeom prst="rect">
            <a:avLst/>
          </a:prstGeom>
        </p:spPr>
        <p:txBody>
          <a:bodyPr vert="horz"/>
          <a:lstStyle>
            <a:lvl1pPr marL="0" indent="0">
              <a:buNone/>
              <a:defRPr sz="4000">
                <a:solidFill>
                  <a:schemeClr val="bg1"/>
                </a:solidFill>
                <a:latin typeface="Open Sans Extrabold"/>
                <a:cs typeface="Open Sans Extrabold"/>
              </a:defRPr>
            </a:lvl1pPr>
            <a:lvl2pPr marL="0" indent="0">
              <a:buNone/>
              <a:defRPr sz="4000">
                <a:solidFill>
                  <a:schemeClr val="bg1"/>
                </a:solidFill>
                <a:latin typeface="Open Sans Extrabold"/>
                <a:cs typeface="Open Sans Extrabold"/>
              </a:defRPr>
            </a:lvl2pPr>
            <a:lvl3pPr marL="0" indent="0">
              <a:buNone/>
              <a:defRPr sz="4000">
                <a:solidFill>
                  <a:schemeClr val="bg1"/>
                </a:solidFill>
                <a:latin typeface="Open Sans Extrabold"/>
                <a:cs typeface="Open Sans Extrabold"/>
              </a:defRPr>
            </a:lvl3pPr>
            <a:lvl4pPr marL="0" indent="0">
              <a:buNone/>
              <a:defRPr sz="4000">
                <a:solidFill>
                  <a:schemeClr val="bg1"/>
                </a:solidFill>
                <a:latin typeface="Open Sans Extrabold"/>
                <a:cs typeface="Open Sans Extrabold"/>
              </a:defRPr>
            </a:lvl4pPr>
            <a:lvl5pPr marL="0" indent="0">
              <a:buNone/>
              <a:defRPr sz="4000">
                <a:solidFill>
                  <a:schemeClr val="bg1"/>
                </a:solidFill>
                <a:latin typeface="Open Sans Extrabold"/>
                <a:cs typeface="Open Sans Extrabold"/>
              </a:defRPr>
            </a:lvl5pPr>
          </a:lstStyle>
          <a:p>
            <a:pPr lvl="0"/>
            <a:r>
              <a:rPr lang="en-GB" dirty="0" smtClean="0"/>
              <a:t>Persons Name</a:t>
            </a:r>
            <a:endParaRPr lang="en-US" dirty="0"/>
          </a:p>
        </p:txBody>
      </p:sp>
      <p:sp>
        <p:nvSpPr>
          <p:cNvPr id="34" name="Text Placeholder 27"/>
          <p:cNvSpPr>
            <a:spLocks noGrp="1"/>
          </p:cNvSpPr>
          <p:nvPr userDrawn="1">
            <p:ph type="body" sz="quarter" idx="12" hasCustomPrompt="1"/>
          </p:nvPr>
        </p:nvSpPr>
        <p:spPr>
          <a:xfrm>
            <a:off x="3171104" y="1194125"/>
            <a:ext cx="4662488" cy="266234"/>
          </a:xfrm>
          <a:prstGeom prst="rect">
            <a:avLst/>
          </a:prstGeom>
        </p:spPr>
        <p:txBody>
          <a:bodyPr vert="horz"/>
          <a:lstStyle>
            <a:lvl1pPr marL="1588" indent="0" algn="l">
              <a:buNone/>
              <a:tabLst>
                <a:tab pos="0" algn="l"/>
              </a:tabLst>
              <a:defRPr sz="1800">
                <a:solidFill>
                  <a:srgbClr val="FFFFFF"/>
                </a:solidFill>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Degree</a:t>
            </a:r>
            <a:endParaRPr lang="en-US" dirty="0"/>
          </a:p>
        </p:txBody>
      </p:sp>
      <p:sp>
        <p:nvSpPr>
          <p:cNvPr id="37" name="Picture Placeholder 36"/>
          <p:cNvSpPr>
            <a:spLocks noGrp="1"/>
          </p:cNvSpPr>
          <p:nvPr userDrawn="1">
            <p:ph type="pic" sz="quarter" idx="13"/>
          </p:nvPr>
        </p:nvSpPr>
        <p:spPr>
          <a:xfrm>
            <a:off x="-53016" y="-65548"/>
            <a:ext cx="3031844" cy="6989096"/>
          </a:xfrm>
          <a:prstGeom prst="rect">
            <a:avLst/>
          </a:prstGeom>
          <a:noFill/>
        </p:spPr>
        <p:txBody>
          <a:bodyPr vert="horz"/>
          <a:lstStyle/>
          <a:p>
            <a:endParaRPr lang="en-US"/>
          </a:p>
        </p:txBody>
      </p:sp>
      <p:sp>
        <p:nvSpPr>
          <p:cNvPr id="38" name="Text Placeholder 27"/>
          <p:cNvSpPr>
            <a:spLocks noGrp="1"/>
          </p:cNvSpPr>
          <p:nvPr userDrawn="1">
            <p:ph type="body" sz="quarter" idx="14" hasCustomPrompt="1"/>
          </p:nvPr>
        </p:nvSpPr>
        <p:spPr>
          <a:xfrm>
            <a:off x="3171103" y="3611221"/>
            <a:ext cx="5307735" cy="1567102"/>
          </a:xfrm>
          <a:prstGeom prst="rect">
            <a:avLst/>
          </a:prstGeom>
        </p:spPr>
        <p:txBody>
          <a:bodyPr vert="horz"/>
          <a:lstStyle>
            <a:lvl1pPr marL="1588" indent="0" algn="l">
              <a:buNone/>
              <a:tabLst>
                <a:tab pos="0" algn="l"/>
              </a:tabLst>
              <a:defRPr sz="1800">
                <a:solidFill>
                  <a:srgbClr val="FFFFFF"/>
                </a:solidFill>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Quote to go here</a:t>
            </a:r>
            <a:endParaRPr lang="en-US" dirty="0"/>
          </a:p>
        </p:txBody>
      </p:sp>
      <p:pic>
        <p:nvPicPr>
          <p:cNvPr id="13" name="Picture 12"/>
          <p:cNvPicPr>
            <a:picLocks noChangeAspect="1"/>
          </p:cNvPicPr>
          <p:nvPr userDrawn="1"/>
        </p:nvPicPr>
        <p:blipFill>
          <a:blip r:embed="rId2"/>
          <a:stretch>
            <a:fillRect/>
          </a:stretch>
        </p:blipFill>
        <p:spPr>
          <a:xfrm>
            <a:off x="3163452" y="6237644"/>
            <a:ext cx="1016002" cy="334028"/>
          </a:xfrm>
          <a:prstGeom prst="rect">
            <a:avLst/>
          </a:prstGeom>
        </p:spPr>
      </p:pic>
      <p:pic>
        <p:nvPicPr>
          <p:cNvPr id="15" name="Picture 14"/>
          <p:cNvPicPr>
            <a:picLocks noChangeAspect="1"/>
          </p:cNvPicPr>
          <p:nvPr userDrawn="1"/>
        </p:nvPicPr>
        <p:blipFill>
          <a:blip r:embed="rId3"/>
          <a:stretch>
            <a:fillRect/>
          </a:stretch>
        </p:blipFill>
        <p:spPr>
          <a:xfrm>
            <a:off x="3253471" y="3174330"/>
            <a:ext cx="469900" cy="330200"/>
          </a:xfrm>
          <a:prstGeom prst="rect">
            <a:avLst/>
          </a:prstGeom>
        </p:spPr>
      </p:pic>
      <p:pic>
        <p:nvPicPr>
          <p:cNvPr id="18" name="Picture 17"/>
          <p:cNvPicPr>
            <a:picLocks noChangeAspect="1"/>
          </p:cNvPicPr>
          <p:nvPr userDrawn="1"/>
        </p:nvPicPr>
        <p:blipFill>
          <a:blip r:embed="rId3"/>
          <a:stretch>
            <a:fillRect/>
          </a:stretch>
        </p:blipFill>
        <p:spPr>
          <a:xfrm rot="10800000">
            <a:off x="8175395" y="5285544"/>
            <a:ext cx="297312" cy="208922"/>
          </a:xfrm>
          <a:prstGeom prst="rect">
            <a:avLst/>
          </a:prstGeom>
        </p:spPr>
      </p:pic>
    </p:spTree>
    <p:extLst>
      <p:ext uri="{BB962C8B-B14F-4D97-AF65-F5344CB8AC3E}">
        <p14:creationId xmlns:p14="http://schemas.microsoft.com/office/powerpoint/2010/main" val="13291136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ase Study - Image to Right">
    <p:bg>
      <p:bgPr>
        <a:solidFill>
          <a:schemeClr val="tx1"/>
        </a:solidFill>
        <a:effectLst/>
      </p:bgPr>
    </p:bg>
    <p:spTree>
      <p:nvGrpSpPr>
        <p:cNvPr id="1" name=""/>
        <p:cNvGrpSpPr/>
        <p:nvPr/>
      </p:nvGrpSpPr>
      <p:grpSpPr>
        <a:xfrm>
          <a:off x="0" y="0"/>
          <a:ext cx="0" cy="0"/>
          <a:chOff x="0" y="0"/>
          <a:chExt cx="0" cy="0"/>
        </a:xfrm>
      </p:grpSpPr>
      <p:sp>
        <p:nvSpPr>
          <p:cNvPr id="37" name="Picture Placeholder 36"/>
          <p:cNvSpPr>
            <a:spLocks noGrp="1"/>
          </p:cNvSpPr>
          <p:nvPr userDrawn="1">
            <p:ph type="pic" sz="quarter" idx="13"/>
          </p:nvPr>
        </p:nvSpPr>
        <p:spPr>
          <a:xfrm>
            <a:off x="6128060" y="-169990"/>
            <a:ext cx="3122458" cy="7197980"/>
          </a:xfrm>
          <a:prstGeom prst="rect">
            <a:avLst/>
          </a:prstGeom>
          <a:noFill/>
        </p:spPr>
        <p:txBody>
          <a:bodyPr vert="horz"/>
          <a:lstStyle/>
          <a:p>
            <a:endParaRPr lang="en-US"/>
          </a:p>
        </p:txBody>
      </p:sp>
      <p:cxnSp>
        <p:nvCxnSpPr>
          <p:cNvPr id="26" name="Straight Connector 25"/>
          <p:cNvCxnSpPr/>
          <p:nvPr userDrawn="1"/>
        </p:nvCxnSpPr>
        <p:spPr>
          <a:xfrm>
            <a:off x="1127008" y="3407777"/>
            <a:ext cx="4658164"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550733" y="5475907"/>
            <a:ext cx="479347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8" name="Text Placeholder 27"/>
          <p:cNvSpPr>
            <a:spLocks noGrp="1"/>
          </p:cNvSpPr>
          <p:nvPr>
            <p:ph type="body" sz="quarter" idx="15" hasCustomPrompt="1"/>
          </p:nvPr>
        </p:nvSpPr>
        <p:spPr>
          <a:xfrm>
            <a:off x="477438" y="266184"/>
            <a:ext cx="4662488" cy="266234"/>
          </a:xfrm>
          <a:prstGeom prst="rect">
            <a:avLst/>
          </a:prstGeom>
        </p:spPr>
        <p:txBody>
          <a:bodyPr vert="horz"/>
          <a:lstStyle>
            <a:lvl1pPr marL="1588" indent="0" algn="l">
              <a:buNone/>
              <a:tabLst>
                <a:tab pos="0" algn="l"/>
              </a:tabLst>
              <a:defRPr sz="1800">
                <a:solidFill>
                  <a:srgbClr val="FFFFFF"/>
                </a:solidFill>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Case Study</a:t>
            </a:r>
            <a:endParaRPr lang="en-US" dirty="0"/>
          </a:p>
        </p:txBody>
      </p:sp>
      <p:sp>
        <p:nvSpPr>
          <p:cNvPr id="29" name="Text Placeholder 29"/>
          <p:cNvSpPr>
            <a:spLocks noGrp="1"/>
          </p:cNvSpPr>
          <p:nvPr>
            <p:ph type="body" sz="quarter" idx="16" hasCustomPrompt="1"/>
          </p:nvPr>
        </p:nvSpPr>
        <p:spPr>
          <a:xfrm>
            <a:off x="470222" y="536511"/>
            <a:ext cx="5314950" cy="657614"/>
          </a:xfrm>
          <a:prstGeom prst="rect">
            <a:avLst/>
          </a:prstGeom>
        </p:spPr>
        <p:txBody>
          <a:bodyPr vert="horz"/>
          <a:lstStyle>
            <a:lvl1pPr marL="0" indent="0">
              <a:buNone/>
              <a:defRPr sz="4000">
                <a:solidFill>
                  <a:schemeClr val="bg1"/>
                </a:solidFill>
                <a:latin typeface="Open Sans Extrabold"/>
                <a:cs typeface="Open Sans Extrabold"/>
              </a:defRPr>
            </a:lvl1pPr>
            <a:lvl2pPr marL="0" indent="0">
              <a:buNone/>
              <a:defRPr sz="4000">
                <a:solidFill>
                  <a:schemeClr val="bg1"/>
                </a:solidFill>
                <a:latin typeface="Open Sans Extrabold"/>
                <a:cs typeface="Open Sans Extrabold"/>
              </a:defRPr>
            </a:lvl2pPr>
            <a:lvl3pPr marL="0" indent="0">
              <a:buNone/>
              <a:defRPr sz="4000">
                <a:solidFill>
                  <a:schemeClr val="bg1"/>
                </a:solidFill>
                <a:latin typeface="Open Sans Extrabold"/>
                <a:cs typeface="Open Sans Extrabold"/>
              </a:defRPr>
            </a:lvl3pPr>
            <a:lvl4pPr marL="0" indent="0">
              <a:buNone/>
              <a:defRPr sz="4000">
                <a:solidFill>
                  <a:schemeClr val="bg1"/>
                </a:solidFill>
                <a:latin typeface="Open Sans Extrabold"/>
                <a:cs typeface="Open Sans Extrabold"/>
              </a:defRPr>
            </a:lvl4pPr>
            <a:lvl5pPr marL="0" indent="0">
              <a:buNone/>
              <a:defRPr sz="4000">
                <a:solidFill>
                  <a:schemeClr val="bg1"/>
                </a:solidFill>
                <a:latin typeface="Open Sans Extrabold"/>
                <a:cs typeface="Open Sans Extrabold"/>
              </a:defRPr>
            </a:lvl5pPr>
          </a:lstStyle>
          <a:p>
            <a:pPr lvl="0"/>
            <a:r>
              <a:rPr lang="en-GB" dirty="0" smtClean="0"/>
              <a:t>Persons Name</a:t>
            </a:r>
            <a:endParaRPr lang="en-US" dirty="0"/>
          </a:p>
        </p:txBody>
      </p:sp>
      <p:sp>
        <p:nvSpPr>
          <p:cNvPr id="30" name="Text Placeholder 27"/>
          <p:cNvSpPr>
            <a:spLocks noGrp="1"/>
          </p:cNvSpPr>
          <p:nvPr>
            <p:ph type="body" sz="quarter" idx="17" hasCustomPrompt="1"/>
          </p:nvPr>
        </p:nvSpPr>
        <p:spPr>
          <a:xfrm>
            <a:off x="477438" y="1198725"/>
            <a:ext cx="4662488" cy="266234"/>
          </a:xfrm>
          <a:prstGeom prst="rect">
            <a:avLst/>
          </a:prstGeom>
        </p:spPr>
        <p:txBody>
          <a:bodyPr vert="horz"/>
          <a:lstStyle>
            <a:lvl1pPr marL="1588" indent="0" algn="l">
              <a:buNone/>
              <a:tabLst>
                <a:tab pos="0" algn="l"/>
              </a:tabLst>
              <a:defRPr sz="1800">
                <a:solidFill>
                  <a:srgbClr val="FFFFFF"/>
                </a:solidFill>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Degree</a:t>
            </a:r>
            <a:endParaRPr lang="en-US" dirty="0"/>
          </a:p>
        </p:txBody>
      </p:sp>
      <p:sp>
        <p:nvSpPr>
          <p:cNvPr id="31" name="Text Placeholder 27"/>
          <p:cNvSpPr>
            <a:spLocks noGrp="1"/>
          </p:cNvSpPr>
          <p:nvPr>
            <p:ph type="body" sz="quarter" idx="18" hasCustomPrompt="1"/>
          </p:nvPr>
        </p:nvSpPr>
        <p:spPr>
          <a:xfrm>
            <a:off x="477437" y="3615821"/>
            <a:ext cx="5307735" cy="1567102"/>
          </a:xfrm>
          <a:prstGeom prst="rect">
            <a:avLst/>
          </a:prstGeom>
        </p:spPr>
        <p:txBody>
          <a:bodyPr vert="horz"/>
          <a:lstStyle>
            <a:lvl1pPr marL="1588" indent="0" algn="l">
              <a:buNone/>
              <a:tabLst>
                <a:tab pos="0" algn="l"/>
              </a:tabLst>
              <a:defRPr sz="1800">
                <a:solidFill>
                  <a:srgbClr val="FFFFFF"/>
                </a:solidFill>
                <a:latin typeface="Open Sans Extrabold"/>
                <a:cs typeface="Open Sans Extrabold"/>
              </a:defRPr>
            </a:lvl1pPr>
            <a:lvl2pPr marL="1588" indent="0" algn="l">
              <a:buNone/>
              <a:tabLst>
                <a:tab pos="0" algn="l"/>
              </a:tabLst>
              <a:defRPr sz="1800">
                <a:latin typeface="Open Sans Extrabold"/>
                <a:cs typeface="Open Sans Extrabold"/>
              </a:defRPr>
            </a:lvl2pPr>
            <a:lvl3pPr marL="1588" indent="0" algn="l">
              <a:buNone/>
              <a:tabLst>
                <a:tab pos="0" algn="l"/>
              </a:tabLst>
              <a:defRPr sz="1800">
                <a:latin typeface="Open Sans Extrabold"/>
                <a:cs typeface="Open Sans Extrabold"/>
              </a:defRPr>
            </a:lvl3pPr>
            <a:lvl4pPr marL="1588" indent="0" algn="l">
              <a:buNone/>
              <a:tabLst>
                <a:tab pos="0" algn="l"/>
              </a:tabLst>
              <a:defRPr sz="1800">
                <a:latin typeface="Open Sans Extrabold"/>
                <a:cs typeface="Open Sans Extrabold"/>
              </a:defRPr>
            </a:lvl4pPr>
            <a:lvl5pPr marL="1588" indent="0" algn="l">
              <a:buNone/>
              <a:tabLst>
                <a:tab pos="0" algn="l"/>
              </a:tabLst>
              <a:defRPr sz="1800">
                <a:latin typeface="Open Sans Extrabold"/>
                <a:cs typeface="Open Sans Extrabold"/>
              </a:defRPr>
            </a:lvl5pPr>
          </a:lstStyle>
          <a:p>
            <a:pPr lvl="0"/>
            <a:r>
              <a:rPr lang="en-GB" dirty="0" smtClean="0"/>
              <a:t>Quote to go here</a:t>
            </a:r>
            <a:endParaRPr lang="en-US" dirty="0"/>
          </a:p>
        </p:txBody>
      </p:sp>
      <p:pic>
        <p:nvPicPr>
          <p:cNvPr id="35" name="Picture 34"/>
          <p:cNvPicPr>
            <a:picLocks noChangeAspect="1"/>
          </p:cNvPicPr>
          <p:nvPr userDrawn="1"/>
        </p:nvPicPr>
        <p:blipFill>
          <a:blip r:embed="rId2"/>
          <a:stretch>
            <a:fillRect/>
          </a:stretch>
        </p:blipFill>
        <p:spPr>
          <a:xfrm>
            <a:off x="469786" y="6242244"/>
            <a:ext cx="1016002" cy="334028"/>
          </a:xfrm>
          <a:prstGeom prst="rect">
            <a:avLst/>
          </a:prstGeom>
        </p:spPr>
      </p:pic>
      <p:pic>
        <p:nvPicPr>
          <p:cNvPr id="36" name="Picture 35"/>
          <p:cNvPicPr>
            <a:picLocks noChangeAspect="1"/>
          </p:cNvPicPr>
          <p:nvPr userDrawn="1"/>
        </p:nvPicPr>
        <p:blipFill>
          <a:blip r:embed="rId3"/>
          <a:stretch>
            <a:fillRect/>
          </a:stretch>
        </p:blipFill>
        <p:spPr>
          <a:xfrm>
            <a:off x="559805" y="3178930"/>
            <a:ext cx="469900" cy="330200"/>
          </a:xfrm>
          <a:prstGeom prst="rect">
            <a:avLst/>
          </a:prstGeom>
        </p:spPr>
      </p:pic>
      <p:pic>
        <p:nvPicPr>
          <p:cNvPr id="39" name="Picture 38"/>
          <p:cNvPicPr>
            <a:picLocks noChangeAspect="1"/>
          </p:cNvPicPr>
          <p:nvPr userDrawn="1"/>
        </p:nvPicPr>
        <p:blipFill>
          <a:blip r:embed="rId3"/>
          <a:stretch>
            <a:fillRect/>
          </a:stretch>
        </p:blipFill>
        <p:spPr>
          <a:xfrm rot="10800000">
            <a:off x="5481729" y="5290144"/>
            <a:ext cx="297312" cy="208922"/>
          </a:xfrm>
          <a:prstGeom prst="rect">
            <a:avLst/>
          </a:prstGeom>
        </p:spPr>
      </p:pic>
    </p:spTree>
    <p:extLst>
      <p:ext uri="{BB962C8B-B14F-4D97-AF65-F5344CB8AC3E}">
        <p14:creationId xmlns:p14="http://schemas.microsoft.com/office/powerpoint/2010/main" val="26056534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7"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1" baseline="0">
                <a:solidFill>
                  <a:srgbClr val="000000"/>
                </a:solidFill>
                <a:latin typeface="Open Sans"/>
                <a:cs typeface="Open Sans"/>
              </a:defRPr>
            </a:lvl1pPr>
          </a:lstStyle>
          <a:p>
            <a:pPr lvl="0"/>
            <a:r>
              <a:rPr lang="en-US" dirty="0" smtClean="0"/>
              <a:t>Footer text</a:t>
            </a:r>
            <a:endParaRPr lang="en-US" dirty="0"/>
          </a:p>
        </p:txBody>
      </p:sp>
      <p:sp>
        <p:nvSpPr>
          <p:cNvPr id="20" name="Text Placeholder 18"/>
          <p:cNvSpPr>
            <a:spLocks noGrp="1"/>
          </p:cNvSpPr>
          <p:nvPr>
            <p:ph type="body" sz="quarter" idx="18"/>
          </p:nvPr>
        </p:nvSpPr>
        <p:spPr>
          <a:xfrm>
            <a:off x="484909" y="752887"/>
            <a:ext cx="3375448" cy="4514850"/>
          </a:xfrm>
          <a:prstGeom prst="rect">
            <a:avLst/>
          </a:prstGeom>
        </p:spPr>
        <p:txBody>
          <a:bodyPr vert="horz"/>
          <a:lstStyle>
            <a:lvl1pPr marL="0" indent="0">
              <a:buNone/>
              <a:defRPr sz="1400" b="1">
                <a:solidFill>
                  <a:srgbClr val="FFFFFF"/>
                </a:solidFill>
              </a:defRPr>
            </a:lvl1pPr>
            <a:lvl2pPr marL="0" indent="0">
              <a:buNone/>
              <a:defRPr sz="1400" b="0">
                <a:solidFill>
                  <a:schemeClr val="tx1"/>
                </a:solidFill>
              </a:defRPr>
            </a:lvl2pPr>
            <a:lvl3pPr marL="0" indent="0">
              <a:buNone/>
              <a:defRPr sz="1400" b="0">
                <a:solidFill>
                  <a:schemeClr val="tx1"/>
                </a:solidFill>
              </a:defRPr>
            </a:lvl3pPr>
            <a:lvl4pPr marL="0" indent="0">
              <a:buNone/>
              <a:defRPr sz="1400" b="0">
                <a:solidFill>
                  <a:schemeClr val="tx1"/>
                </a:solidFill>
              </a:defRPr>
            </a:lvl4pPr>
            <a:lvl5pPr marL="0" indent="0">
              <a:buNone/>
              <a:defRPr sz="1400" b="0">
                <a:solidFill>
                  <a:schemeClr val="tx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3" name="SmartArt Placeholder 21"/>
          <p:cNvSpPr>
            <a:spLocks noGrp="1"/>
          </p:cNvSpPr>
          <p:nvPr>
            <p:ph type="dgm" sz="quarter" idx="19"/>
          </p:nvPr>
        </p:nvSpPr>
        <p:spPr>
          <a:xfrm>
            <a:off x="4374451" y="851900"/>
            <a:ext cx="2936875" cy="36000"/>
          </a:xfrm>
          <a:prstGeom prst="rect">
            <a:avLst/>
          </a:prstGeom>
          <a:solidFill>
            <a:schemeClr val="tx1"/>
          </a:solidFill>
        </p:spPr>
        <p:txBody>
          <a:bodyPr vert="horz"/>
          <a:lstStyle>
            <a:lvl1pPr marL="0" indent="0">
              <a:buNone/>
              <a:defRPr sz="200"/>
            </a:lvl1pPr>
          </a:lstStyle>
          <a:p>
            <a:endParaRPr lang="en-US" dirty="0"/>
          </a:p>
        </p:txBody>
      </p:sp>
      <p:sp>
        <p:nvSpPr>
          <p:cNvPr id="27" name="Picture Placeholder 25"/>
          <p:cNvSpPr>
            <a:spLocks noGrp="1"/>
          </p:cNvSpPr>
          <p:nvPr>
            <p:ph type="pic" sz="quarter" idx="21"/>
          </p:nvPr>
        </p:nvSpPr>
        <p:spPr>
          <a:xfrm>
            <a:off x="4375150" y="1585913"/>
            <a:ext cx="2936875" cy="1652587"/>
          </a:xfrm>
          <a:prstGeom prst="rect">
            <a:avLst/>
          </a:prstGeom>
          <a:noFill/>
        </p:spPr>
        <p:txBody>
          <a:bodyPr vert="horz"/>
          <a:lstStyle/>
          <a:p>
            <a:endParaRPr lang="en-US"/>
          </a:p>
        </p:txBody>
      </p:sp>
      <p:sp>
        <p:nvSpPr>
          <p:cNvPr id="29" name="Text Placeholder 28"/>
          <p:cNvSpPr>
            <a:spLocks noGrp="1"/>
          </p:cNvSpPr>
          <p:nvPr>
            <p:ph type="body" sz="quarter" idx="22"/>
          </p:nvPr>
        </p:nvSpPr>
        <p:spPr>
          <a:xfrm>
            <a:off x="4375150" y="887413"/>
            <a:ext cx="2936875" cy="698500"/>
          </a:xfrm>
          <a:prstGeom prst="rect">
            <a:avLst/>
          </a:prstGeom>
        </p:spPr>
        <p:txBody>
          <a:bodyPr vert="horz"/>
          <a:lstStyle>
            <a:lvl1pPr marL="1588" indent="0">
              <a:buNone/>
              <a:defRPr sz="1200" b="1">
                <a:latin typeface="Open Sans"/>
                <a:cs typeface="Open Sans"/>
              </a:defRPr>
            </a:lvl1pPr>
            <a:lvl2pPr marL="1588" indent="0">
              <a:buNone/>
              <a:defRPr sz="1200">
                <a:latin typeface="Open Sans"/>
                <a:cs typeface="Open Sans"/>
              </a:defRPr>
            </a:lvl2pPr>
            <a:lvl3pPr marL="1588" indent="0">
              <a:buNone/>
              <a:defRPr sz="1200">
                <a:latin typeface="Open Sans"/>
                <a:cs typeface="Open Sans"/>
              </a:defRPr>
            </a:lvl3pPr>
            <a:lvl4pPr marL="1588" indent="0">
              <a:buNone/>
              <a:defRPr sz="1200">
                <a:latin typeface="Open Sans"/>
                <a:cs typeface="Open Sans"/>
              </a:defRPr>
            </a:lvl4pPr>
            <a:lvl5pPr marL="1588" indent="0">
              <a:buNone/>
              <a:defRPr sz="1200">
                <a:latin typeface="Open Sans"/>
                <a:cs typeface="Open Sans"/>
              </a:defRPr>
            </a:lvl5pPr>
          </a:lstStyle>
          <a:p>
            <a:pPr lvl="0"/>
            <a:r>
              <a:rPr lang="en-GB" dirty="0" smtClean="0"/>
              <a:t>Click to edit Master text styles</a:t>
            </a:r>
          </a:p>
          <a:p>
            <a:pPr lvl="1"/>
            <a:r>
              <a:rPr lang="en-GB" dirty="0" smtClean="0"/>
              <a:t>Second level</a:t>
            </a:r>
          </a:p>
        </p:txBody>
      </p:sp>
      <p:sp>
        <p:nvSpPr>
          <p:cNvPr id="30" name="SmartArt Placeholder 21"/>
          <p:cNvSpPr>
            <a:spLocks noGrp="1"/>
          </p:cNvSpPr>
          <p:nvPr>
            <p:ph type="dgm" sz="quarter" idx="23"/>
          </p:nvPr>
        </p:nvSpPr>
        <p:spPr>
          <a:xfrm>
            <a:off x="4374451" y="3419360"/>
            <a:ext cx="2936875" cy="36000"/>
          </a:xfrm>
          <a:prstGeom prst="rect">
            <a:avLst/>
          </a:prstGeom>
          <a:solidFill>
            <a:schemeClr val="tx1"/>
          </a:solidFill>
        </p:spPr>
        <p:txBody>
          <a:bodyPr vert="horz"/>
          <a:lstStyle>
            <a:lvl1pPr marL="0" indent="0">
              <a:buNone/>
              <a:defRPr sz="200"/>
            </a:lvl1pPr>
          </a:lstStyle>
          <a:p>
            <a:endParaRPr lang="en-US" dirty="0"/>
          </a:p>
        </p:txBody>
      </p:sp>
      <p:sp>
        <p:nvSpPr>
          <p:cNvPr id="31" name="Picture Placeholder 25"/>
          <p:cNvSpPr>
            <a:spLocks noGrp="1"/>
          </p:cNvSpPr>
          <p:nvPr>
            <p:ph type="pic" sz="quarter" idx="24"/>
          </p:nvPr>
        </p:nvSpPr>
        <p:spPr>
          <a:xfrm>
            <a:off x="4375150" y="4153373"/>
            <a:ext cx="2936875" cy="1652587"/>
          </a:xfrm>
          <a:prstGeom prst="rect">
            <a:avLst/>
          </a:prstGeom>
          <a:noFill/>
        </p:spPr>
        <p:txBody>
          <a:bodyPr vert="horz"/>
          <a:lstStyle/>
          <a:p>
            <a:endParaRPr lang="en-US"/>
          </a:p>
        </p:txBody>
      </p:sp>
      <p:sp>
        <p:nvSpPr>
          <p:cNvPr id="32" name="Text Placeholder 28"/>
          <p:cNvSpPr>
            <a:spLocks noGrp="1"/>
          </p:cNvSpPr>
          <p:nvPr>
            <p:ph type="body" sz="quarter" idx="25"/>
          </p:nvPr>
        </p:nvSpPr>
        <p:spPr>
          <a:xfrm>
            <a:off x="4375150" y="3454873"/>
            <a:ext cx="2936875" cy="698500"/>
          </a:xfrm>
          <a:prstGeom prst="rect">
            <a:avLst/>
          </a:prstGeom>
        </p:spPr>
        <p:txBody>
          <a:bodyPr vert="horz"/>
          <a:lstStyle>
            <a:lvl1pPr marL="1588" indent="0">
              <a:buNone/>
              <a:defRPr sz="1200" b="1">
                <a:latin typeface="Open Sans"/>
                <a:cs typeface="Open Sans"/>
              </a:defRPr>
            </a:lvl1pPr>
            <a:lvl2pPr marL="1588" indent="0">
              <a:buNone/>
              <a:defRPr sz="1200">
                <a:latin typeface="Open Sans"/>
                <a:cs typeface="Open Sans"/>
              </a:defRPr>
            </a:lvl2pPr>
            <a:lvl3pPr marL="1588" indent="0">
              <a:buNone/>
              <a:defRPr sz="1200">
                <a:latin typeface="Open Sans"/>
                <a:cs typeface="Open Sans"/>
              </a:defRPr>
            </a:lvl3pPr>
            <a:lvl4pPr marL="1588" indent="0">
              <a:buNone/>
              <a:defRPr sz="1200">
                <a:latin typeface="Open Sans"/>
                <a:cs typeface="Open Sans"/>
              </a:defRPr>
            </a:lvl4pPr>
            <a:lvl5pPr marL="1588" indent="0">
              <a:buNone/>
              <a:defRPr sz="1200">
                <a:latin typeface="Open Sans"/>
                <a:cs typeface="Open Sans"/>
              </a:defRPr>
            </a:lvl5pPr>
          </a:lstStyle>
          <a:p>
            <a:pPr lvl="0"/>
            <a:r>
              <a:rPr lang="en-GB" dirty="0" smtClean="0"/>
              <a:t>Click to edit Master text styles</a:t>
            </a:r>
          </a:p>
          <a:p>
            <a:pPr lvl="1"/>
            <a:r>
              <a:rPr lang="en-GB" dirty="0" smtClean="0"/>
              <a:t>Second level</a:t>
            </a:r>
          </a:p>
        </p:txBody>
      </p:sp>
      <p:pic>
        <p:nvPicPr>
          <p:cNvPr id="11" name="Picture 10"/>
          <p:cNvPicPr>
            <a:picLocks noChangeAspect="1"/>
          </p:cNvPicPr>
          <p:nvPr userDrawn="1"/>
        </p:nvPicPr>
        <p:blipFill>
          <a:blip r:embed="rId2"/>
          <a:stretch>
            <a:fillRect/>
          </a:stretch>
        </p:blipFill>
        <p:spPr>
          <a:xfrm>
            <a:off x="477259" y="6237644"/>
            <a:ext cx="1016000" cy="334028"/>
          </a:xfrm>
          <a:prstGeom prst="rect">
            <a:avLst/>
          </a:prstGeom>
        </p:spPr>
      </p:pic>
    </p:spTree>
    <p:extLst>
      <p:ext uri="{BB962C8B-B14F-4D97-AF65-F5344CB8AC3E}">
        <p14:creationId xmlns:p14="http://schemas.microsoft.com/office/powerpoint/2010/main" val="11269502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17"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1" baseline="0">
                <a:solidFill>
                  <a:srgbClr val="000000"/>
                </a:solidFill>
                <a:latin typeface="Open Sans"/>
                <a:cs typeface="Open Sans"/>
              </a:defRPr>
            </a:lvl1pPr>
          </a:lstStyle>
          <a:p>
            <a:pPr lvl="0"/>
            <a:r>
              <a:rPr lang="en-US" dirty="0" smtClean="0"/>
              <a:t>Footer text</a:t>
            </a:r>
            <a:endParaRPr lang="en-US" dirty="0"/>
          </a:p>
        </p:txBody>
      </p:sp>
      <p:sp>
        <p:nvSpPr>
          <p:cNvPr id="20" name="Text Placeholder 18"/>
          <p:cNvSpPr>
            <a:spLocks noGrp="1"/>
          </p:cNvSpPr>
          <p:nvPr>
            <p:ph type="body" sz="quarter" idx="18"/>
          </p:nvPr>
        </p:nvSpPr>
        <p:spPr>
          <a:xfrm>
            <a:off x="484909" y="752887"/>
            <a:ext cx="1917794" cy="4514850"/>
          </a:xfrm>
          <a:prstGeom prst="rect">
            <a:avLst/>
          </a:prstGeom>
        </p:spPr>
        <p:txBody>
          <a:bodyPr vert="horz"/>
          <a:lstStyle>
            <a:lvl1pPr marL="0" indent="0">
              <a:buNone/>
              <a:defRPr sz="1400" b="1">
                <a:solidFill>
                  <a:srgbClr val="FFFFFF"/>
                </a:solidFill>
              </a:defRPr>
            </a:lvl1pPr>
            <a:lvl2pPr marL="0" indent="0">
              <a:buNone/>
              <a:defRPr sz="1400" b="0">
                <a:solidFill>
                  <a:schemeClr val="tx1"/>
                </a:solidFill>
              </a:defRPr>
            </a:lvl2pPr>
            <a:lvl3pPr marL="0" indent="0">
              <a:buNone/>
              <a:defRPr sz="1400" b="0">
                <a:solidFill>
                  <a:schemeClr val="tx1"/>
                </a:solidFill>
              </a:defRPr>
            </a:lvl3pPr>
            <a:lvl4pPr marL="0" indent="0">
              <a:buNone/>
              <a:defRPr sz="1400" b="0">
                <a:solidFill>
                  <a:schemeClr val="tx1"/>
                </a:solidFill>
              </a:defRPr>
            </a:lvl4pPr>
            <a:lvl5pPr marL="0" indent="0">
              <a:buNone/>
              <a:defRPr sz="1400" b="0">
                <a:solidFill>
                  <a:schemeClr val="tx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3" name="SmartArt Placeholder 21"/>
          <p:cNvSpPr>
            <a:spLocks noGrp="1"/>
          </p:cNvSpPr>
          <p:nvPr>
            <p:ph type="dgm" sz="quarter" idx="19"/>
          </p:nvPr>
        </p:nvSpPr>
        <p:spPr>
          <a:xfrm>
            <a:off x="2394997" y="755790"/>
            <a:ext cx="6403827" cy="36000"/>
          </a:xfrm>
          <a:prstGeom prst="rect">
            <a:avLst/>
          </a:prstGeom>
          <a:solidFill>
            <a:schemeClr val="tx1"/>
          </a:solidFill>
        </p:spPr>
        <p:txBody>
          <a:bodyPr vert="horz"/>
          <a:lstStyle>
            <a:lvl1pPr marL="0" indent="0">
              <a:buNone/>
              <a:defRPr sz="200"/>
            </a:lvl1pPr>
          </a:lstStyle>
          <a:p>
            <a:endParaRPr lang="en-US" dirty="0"/>
          </a:p>
        </p:txBody>
      </p:sp>
      <p:sp>
        <p:nvSpPr>
          <p:cNvPr id="27" name="Picture Placeholder 25"/>
          <p:cNvSpPr>
            <a:spLocks noGrp="1"/>
          </p:cNvSpPr>
          <p:nvPr>
            <p:ph type="pic" sz="quarter" idx="21"/>
          </p:nvPr>
        </p:nvSpPr>
        <p:spPr>
          <a:xfrm>
            <a:off x="2395731" y="1489803"/>
            <a:ext cx="6403781" cy="3603424"/>
          </a:xfrm>
          <a:prstGeom prst="rect">
            <a:avLst/>
          </a:prstGeom>
          <a:noFill/>
        </p:spPr>
        <p:txBody>
          <a:bodyPr vert="horz"/>
          <a:lstStyle/>
          <a:p>
            <a:endParaRPr lang="en-US"/>
          </a:p>
        </p:txBody>
      </p:sp>
      <p:sp>
        <p:nvSpPr>
          <p:cNvPr id="29" name="Text Placeholder 28"/>
          <p:cNvSpPr>
            <a:spLocks noGrp="1"/>
          </p:cNvSpPr>
          <p:nvPr>
            <p:ph type="body" sz="quarter" idx="22"/>
          </p:nvPr>
        </p:nvSpPr>
        <p:spPr>
          <a:xfrm>
            <a:off x="2395730" y="791302"/>
            <a:ext cx="6403782" cy="1523062"/>
          </a:xfrm>
          <a:prstGeom prst="rect">
            <a:avLst/>
          </a:prstGeom>
        </p:spPr>
        <p:txBody>
          <a:bodyPr vert="horz"/>
          <a:lstStyle>
            <a:lvl1pPr marL="1588" indent="0">
              <a:buNone/>
              <a:defRPr sz="1200" b="1">
                <a:latin typeface="Open Sans"/>
                <a:cs typeface="Open Sans"/>
              </a:defRPr>
            </a:lvl1pPr>
            <a:lvl2pPr marL="1588" indent="0">
              <a:buNone/>
              <a:defRPr sz="1200">
                <a:latin typeface="Open Sans"/>
                <a:cs typeface="Open Sans"/>
              </a:defRPr>
            </a:lvl2pPr>
            <a:lvl3pPr marL="1588" indent="0">
              <a:buNone/>
              <a:defRPr sz="1200">
                <a:latin typeface="Open Sans"/>
                <a:cs typeface="Open Sans"/>
              </a:defRPr>
            </a:lvl3pPr>
            <a:lvl4pPr marL="1588" indent="0">
              <a:buNone/>
              <a:defRPr sz="1200">
                <a:latin typeface="Open Sans"/>
                <a:cs typeface="Open Sans"/>
              </a:defRPr>
            </a:lvl4pPr>
            <a:lvl5pPr marL="1588" indent="0">
              <a:buNone/>
              <a:defRPr sz="1200">
                <a:latin typeface="Open Sans"/>
                <a:cs typeface="Open Sans"/>
              </a:defRPr>
            </a:lvl5pPr>
          </a:lstStyle>
          <a:p>
            <a:pPr lvl="0"/>
            <a:r>
              <a:rPr lang="en-GB" dirty="0" smtClean="0"/>
              <a:t>Click to edit Master text styles</a:t>
            </a:r>
          </a:p>
          <a:p>
            <a:pPr lvl="1"/>
            <a:r>
              <a:rPr lang="en-GB" dirty="0" smtClean="0"/>
              <a:t>Second level</a:t>
            </a:r>
          </a:p>
        </p:txBody>
      </p:sp>
      <p:pic>
        <p:nvPicPr>
          <p:cNvPr id="8" name="Picture 7"/>
          <p:cNvPicPr>
            <a:picLocks noChangeAspect="1"/>
          </p:cNvPicPr>
          <p:nvPr userDrawn="1"/>
        </p:nvPicPr>
        <p:blipFill>
          <a:blip r:embed="rId2"/>
          <a:stretch>
            <a:fillRect/>
          </a:stretch>
        </p:blipFill>
        <p:spPr>
          <a:xfrm>
            <a:off x="477259" y="6237644"/>
            <a:ext cx="1016000" cy="334028"/>
          </a:xfrm>
          <a:prstGeom prst="rect">
            <a:avLst/>
          </a:prstGeom>
        </p:spPr>
      </p:pic>
    </p:spTree>
    <p:extLst>
      <p:ext uri="{BB962C8B-B14F-4D97-AF65-F5344CB8AC3E}">
        <p14:creationId xmlns:p14="http://schemas.microsoft.com/office/powerpoint/2010/main" val="670254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mp; 3 text section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sp>
        <p:nvSpPr>
          <p:cNvPr id="46" name="Text Placeholder 40"/>
          <p:cNvSpPr>
            <a:spLocks noGrp="1"/>
          </p:cNvSpPr>
          <p:nvPr>
            <p:ph type="body" sz="quarter" idx="18" hasCustomPrompt="1"/>
          </p:nvPr>
        </p:nvSpPr>
        <p:spPr>
          <a:xfrm>
            <a:off x="3351621" y="2195513"/>
            <a:ext cx="2594881"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7" name="Text Placeholder 40"/>
          <p:cNvSpPr>
            <a:spLocks noGrp="1"/>
          </p:cNvSpPr>
          <p:nvPr>
            <p:ph type="body" sz="quarter" idx="19" hasCustomPrompt="1"/>
          </p:nvPr>
        </p:nvSpPr>
        <p:spPr>
          <a:xfrm>
            <a:off x="6325419" y="2195513"/>
            <a:ext cx="2474094"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pic>
        <p:nvPicPr>
          <p:cNvPr id="10" name="Picture 9"/>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41238255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sp>
        <p:nvSpPr>
          <p:cNvPr id="17"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1" baseline="0">
                <a:solidFill>
                  <a:schemeClr val="tx1"/>
                </a:solidFill>
                <a:latin typeface="Open Sans"/>
                <a:cs typeface="Open Sans"/>
              </a:defRPr>
            </a:lvl1pPr>
          </a:lstStyle>
          <a:p>
            <a:pPr lvl="0"/>
            <a:r>
              <a:rPr lang="en-US" dirty="0" smtClean="0"/>
              <a:t>Footer text</a:t>
            </a:r>
            <a:endParaRPr lang="en-US" dirty="0"/>
          </a:p>
        </p:txBody>
      </p:sp>
      <p:sp>
        <p:nvSpPr>
          <p:cNvPr id="23" name="SmartArt Placeholder 21"/>
          <p:cNvSpPr>
            <a:spLocks noGrp="1"/>
          </p:cNvSpPr>
          <p:nvPr>
            <p:ph type="dgm" sz="quarter" idx="19"/>
          </p:nvPr>
        </p:nvSpPr>
        <p:spPr>
          <a:xfrm>
            <a:off x="484909" y="374342"/>
            <a:ext cx="8313915" cy="46738"/>
          </a:xfrm>
          <a:prstGeom prst="rect">
            <a:avLst/>
          </a:prstGeom>
          <a:solidFill>
            <a:schemeClr val="tx1"/>
          </a:solidFill>
        </p:spPr>
        <p:txBody>
          <a:bodyPr vert="horz"/>
          <a:lstStyle>
            <a:lvl1pPr marL="0" indent="0">
              <a:buNone/>
              <a:defRPr sz="200"/>
            </a:lvl1pPr>
          </a:lstStyle>
          <a:p>
            <a:endParaRPr lang="en-US" dirty="0"/>
          </a:p>
        </p:txBody>
      </p:sp>
      <p:sp>
        <p:nvSpPr>
          <p:cNvPr id="27" name="Picture Placeholder 25"/>
          <p:cNvSpPr>
            <a:spLocks noGrp="1"/>
          </p:cNvSpPr>
          <p:nvPr>
            <p:ph type="pic" sz="quarter" idx="21"/>
          </p:nvPr>
        </p:nvSpPr>
        <p:spPr>
          <a:xfrm>
            <a:off x="484909" y="1119093"/>
            <a:ext cx="8314603" cy="4678648"/>
          </a:xfrm>
          <a:prstGeom prst="rect">
            <a:avLst/>
          </a:prstGeom>
          <a:noFill/>
        </p:spPr>
        <p:txBody>
          <a:bodyPr vert="horz"/>
          <a:lstStyle/>
          <a:p>
            <a:endParaRPr lang="en-US"/>
          </a:p>
        </p:txBody>
      </p:sp>
      <p:sp>
        <p:nvSpPr>
          <p:cNvPr id="29" name="Text Placeholder 28"/>
          <p:cNvSpPr>
            <a:spLocks noGrp="1"/>
          </p:cNvSpPr>
          <p:nvPr>
            <p:ph type="body" sz="quarter" idx="22"/>
          </p:nvPr>
        </p:nvSpPr>
        <p:spPr>
          <a:xfrm>
            <a:off x="484909" y="420592"/>
            <a:ext cx="8314603" cy="698501"/>
          </a:xfrm>
          <a:prstGeom prst="rect">
            <a:avLst/>
          </a:prstGeom>
        </p:spPr>
        <p:txBody>
          <a:bodyPr vert="horz"/>
          <a:lstStyle>
            <a:lvl1pPr marL="1588" indent="0">
              <a:buNone/>
              <a:defRPr sz="1200" b="1">
                <a:latin typeface="Open Sans"/>
                <a:cs typeface="Open Sans"/>
              </a:defRPr>
            </a:lvl1pPr>
            <a:lvl2pPr marL="1588" indent="0">
              <a:buNone/>
              <a:defRPr sz="1200">
                <a:latin typeface="Open Sans"/>
                <a:cs typeface="Open Sans"/>
              </a:defRPr>
            </a:lvl2pPr>
            <a:lvl3pPr marL="1588" indent="0">
              <a:buNone/>
              <a:defRPr sz="1200">
                <a:latin typeface="Open Sans"/>
                <a:cs typeface="Open Sans"/>
              </a:defRPr>
            </a:lvl3pPr>
            <a:lvl4pPr marL="1588" indent="0">
              <a:buNone/>
              <a:defRPr sz="1200">
                <a:latin typeface="Open Sans"/>
                <a:cs typeface="Open Sans"/>
              </a:defRPr>
            </a:lvl4pPr>
            <a:lvl5pPr marL="1588" indent="0">
              <a:buNone/>
              <a:defRPr sz="1200">
                <a:latin typeface="Open Sans"/>
                <a:cs typeface="Open Sans"/>
              </a:defRPr>
            </a:lvl5pPr>
          </a:lstStyle>
          <a:p>
            <a:pPr lvl="0"/>
            <a:r>
              <a:rPr lang="en-GB" dirty="0" smtClean="0"/>
              <a:t>Click to edit Master text styles</a:t>
            </a:r>
          </a:p>
          <a:p>
            <a:pPr lvl="1"/>
            <a:r>
              <a:rPr lang="en-GB" dirty="0" smtClean="0"/>
              <a:t>Second level</a:t>
            </a:r>
          </a:p>
        </p:txBody>
      </p:sp>
      <p:pic>
        <p:nvPicPr>
          <p:cNvPr id="7" name="Picture 6"/>
          <p:cNvPicPr>
            <a:picLocks noChangeAspect="1"/>
          </p:cNvPicPr>
          <p:nvPr userDrawn="1"/>
        </p:nvPicPr>
        <p:blipFill>
          <a:blip r:embed="rId2"/>
          <a:stretch>
            <a:fillRect/>
          </a:stretch>
        </p:blipFill>
        <p:spPr>
          <a:xfrm>
            <a:off x="477259" y="6237644"/>
            <a:ext cx="1016000" cy="334028"/>
          </a:xfrm>
          <a:prstGeom prst="rect">
            <a:avLst/>
          </a:prstGeom>
        </p:spPr>
      </p:pic>
    </p:spTree>
    <p:extLst>
      <p:ext uri="{BB962C8B-B14F-4D97-AF65-F5344CB8AC3E}">
        <p14:creationId xmlns:p14="http://schemas.microsoft.com/office/powerpoint/2010/main" val="22760505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484909" y="6237644"/>
            <a:ext cx="1016002" cy="334028"/>
          </a:xfrm>
          <a:prstGeom prst="rect">
            <a:avLst/>
          </a:prstGeom>
        </p:spPr>
      </p:pic>
      <p:sp>
        <p:nvSpPr>
          <p:cNvPr id="17"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1" baseline="0">
                <a:solidFill>
                  <a:schemeClr val="bg1"/>
                </a:solidFill>
                <a:latin typeface="Open Sans"/>
                <a:cs typeface="Open Sans"/>
              </a:defRPr>
            </a:lvl1pPr>
          </a:lstStyle>
          <a:p>
            <a:pPr lvl="0"/>
            <a:r>
              <a:rPr lang="en-US" dirty="0" smtClean="0"/>
              <a:t>Footer text</a:t>
            </a:r>
            <a:endParaRPr lang="en-US" dirty="0"/>
          </a:p>
        </p:txBody>
      </p:sp>
      <p:sp>
        <p:nvSpPr>
          <p:cNvPr id="20" name="Text Placeholder 18"/>
          <p:cNvSpPr>
            <a:spLocks noGrp="1"/>
          </p:cNvSpPr>
          <p:nvPr>
            <p:ph type="body" sz="quarter" idx="18"/>
          </p:nvPr>
        </p:nvSpPr>
        <p:spPr>
          <a:xfrm>
            <a:off x="484909" y="752887"/>
            <a:ext cx="3375448" cy="4514850"/>
          </a:xfrm>
          <a:prstGeom prst="rect">
            <a:avLst/>
          </a:prstGeom>
        </p:spPr>
        <p:txBody>
          <a:bodyPr vert="horz"/>
          <a:lstStyle>
            <a:lvl1pPr marL="0" indent="0">
              <a:buNone/>
              <a:defRPr sz="1400" b="1">
                <a:solidFill>
                  <a:schemeClr val="bg1"/>
                </a:solidFill>
              </a:defRPr>
            </a:lvl1pPr>
            <a:lvl2pPr marL="0" indent="0">
              <a:buNone/>
              <a:defRPr sz="1400" b="0">
                <a:solidFill>
                  <a:schemeClr val="bg1"/>
                </a:solidFill>
              </a:defRPr>
            </a:lvl2pPr>
            <a:lvl3pPr marL="0" indent="0">
              <a:buNone/>
              <a:defRPr sz="1400" b="0">
                <a:solidFill>
                  <a:schemeClr val="bg1"/>
                </a:solidFill>
              </a:defRPr>
            </a:lvl3pPr>
            <a:lvl4pPr marL="0" indent="0">
              <a:buNone/>
              <a:defRPr sz="1400" b="0">
                <a:solidFill>
                  <a:schemeClr val="bg1"/>
                </a:solidFill>
              </a:defRPr>
            </a:lvl4pPr>
            <a:lvl5pPr marL="0" indent="0">
              <a:buNone/>
              <a:defRPr sz="1400" b="0">
                <a:solidFill>
                  <a:schemeClr val="bg1"/>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3" name="SmartArt Placeholder 21"/>
          <p:cNvSpPr>
            <a:spLocks noGrp="1"/>
          </p:cNvSpPr>
          <p:nvPr>
            <p:ph type="dgm" sz="quarter" idx="19"/>
          </p:nvPr>
        </p:nvSpPr>
        <p:spPr>
          <a:xfrm>
            <a:off x="4374451" y="851900"/>
            <a:ext cx="2936875" cy="36000"/>
          </a:xfrm>
          <a:prstGeom prst="rect">
            <a:avLst/>
          </a:prstGeom>
          <a:solidFill>
            <a:schemeClr val="bg1"/>
          </a:solidFill>
        </p:spPr>
        <p:txBody>
          <a:bodyPr vert="horz"/>
          <a:lstStyle>
            <a:lvl1pPr marL="0" indent="0">
              <a:buNone/>
              <a:defRPr sz="200"/>
            </a:lvl1pPr>
          </a:lstStyle>
          <a:p>
            <a:endParaRPr lang="en-US" dirty="0"/>
          </a:p>
        </p:txBody>
      </p:sp>
      <p:sp>
        <p:nvSpPr>
          <p:cNvPr id="27" name="Picture Placeholder 25"/>
          <p:cNvSpPr>
            <a:spLocks noGrp="1"/>
          </p:cNvSpPr>
          <p:nvPr>
            <p:ph type="pic" sz="quarter" idx="21"/>
          </p:nvPr>
        </p:nvSpPr>
        <p:spPr>
          <a:xfrm>
            <a:off x="4375150" y="1585913"/>
            <a:ext cx="2936875" cy="1652587"/>
          </a:xfrm>
          <a:prstGeom prst="rect">
            <a:avLst/>
          </a:prstGeom>
          <a:noFill/>
        </p:spPr>
        <p:txBody>
          <a:bodyPr vert="horz"/>
          <a:lstStyle/>
          <a:p>
            <a:endParaRPr lang="en-US"/>
          </a:p>
        </p:txBody>
      </p:sp>
      <p:sp>
        <p:nvSpPr>
          <p:cNvPr id="29" name="Text Placeholder 28"/>
          <p:cNvSpPr>
            <a:spLocks noGrp="1"/>
          </p:cNvSpPr>
          <p:nvPr>
            <p:ph type="body" sz="quarter" idx="22"/>
          </p:nvPr>
        </p:nvSpPr>
        <p:spPr>
          <a:xfrm>
            <a:off x="4375150" y="887413"/>
            <a:ext cx="2936875" cy="698500"/>
          </a:xfrm>
          <a:prstGeom prst="rect">
            <a:avLst/>
          </a:prstGeom>
        </p:spPr>
        <p:txBody>
          <a:bodyPr vert="horz"/>
          <a:lstStyle>
            <a:lvl1pPr marL="1588" indent="0">
              <a:buNone/>
              <a:defRPr sz="1200" b="1">
                <a:solidFill>
                  <a:srgbClr val="FFFFFF"/>
                </a:solidFill>
                <a:latin typeface="Open Sans"/>
                <a:cs typeface="Open Sans"/>
              </a:defRPr>
            </a:lvl1pPr>
            <a:lvl2pPr marL="1588" indent="0">
              <a:buNone/>
              <a:defRPr sz="1200">
                <a:solidFill>
                  <a:srgbClr val="FFFFFF"/>
                </a:solidFill>
                <a:latin typeface="Open Sans"/>
                <a:cs typeface="Open Sans"/>
              </a:defRPr>
            </a:lvl2pPr>
            <a:lvl3pPr marL="1588" indent="0">
              <a:buNone/>
              <a:defRPr sz="1200">
                <a:latin typeface="Open Sans"/>
                <a:cs typeface="Open Sans"/>
              </a:defRPr>
            </a:lvl3pPr>
            <a:lvl4pPr marL="1588" indent="0">
              <a:buNone/>
              <a:defRPr sz="1200">
                <a:latin typeface="Open Sans"/>
                <a:cs typeface="Open Sans"/>
              </a:defRPr>
            </a:lvl4pPr>
            <a:lvl5pPr marL="1588" indent="0">
              <a:buNone/>
              <a:defRPr sz="1200">
                <a:latin typeface="Open Sans"/>
                <a:cs typeface="Open Sans"/>
              </a:defRPr>
            </a:lvl5pPr>
          </a:lstStyle>
          <a:p>
            <a:pPr lvl="0"/>
            <a:r>
              <a:rPr lang="en-GB" dirty="0" smtClean="0"/>
              <a:t>Click to edit Master text styles</a:t>
            </a:r>
          </a:p>
          <a:p>
            <a:pPr lvl="1"/>
            <a:r>
              <a:rPr lang="en-GB" dirty="0" smtClean="0"/>
              <a:t>Second level</a:t>
            </a:r>
          </a:p>
        </p:txBody>
      </p:sp>
      <p:sp>
        <p:nvSpPr>
          <p:cNvPr id="30" name="SmartArt Placeholder 21"/>
          <p:cNvSpPr>
            <a:spLocks noGrp="1"/>
          </p:cNvSpPr>
          <p:nvPr>
            <p:ph type="dgm" sz="quarter" idx="23"/>
          </p:nvPr>
        </p:nvSpPr>
        <p:spPr>
          <a:xfrm>
            <a:off x="4374451" y="3419360"/>
            <a:ext cx="2936875" cy="36000"/>
          </a:xfrm>
          <a:prstGeom prst="rect">
            <a:avLst/>
          </a:prstGeom>
          <a:solidFill>
            <a:schemeClr val="bg2"/>
          </a:solidFill>
        </p:spPr>
        <p:txBody>
          <a:bodyPr vert="horz"/>
          <a:lstStyle>
            <a:lvl1pPr marL="0" indent="0">
              <a:buNone/>
              <a:defRPr sz="200"/>
            </a:lvl1pPr>
          </a:lstStyle>
          <a:p>
            <a:endParaRPr lang="en-US" dirty="0"/>
          </a:p>
        </p:txBody>
      </p:sp>
      <p:sp>
        <p:nvSpPr>
          <p:cNvPr id="31" name="Picture Placeholder 25"/>
          <p:cNvSpPr>
            <a:spLocks noGrp="1"/>
          </p:cNvSpPr>
          <p:nvPr>
            <p:ph type="pic" sz="quarter" idx="24"/>
          </p:nvPr>
        </p:nvSpPr>
        <p:spPr>
          <a:xfrm>
            <a:off x="4375150" y="4153373"/>
            <a:ext cx="2936875" cy="1652587"/>
          </a:xfrm>
          <a:prstGeom prst="rect">
            <a:avLst/>
          </a:prstGeom>
          <a:noFill/>
        </p:spPr>
        <p:txBody>
          <a:bodyPr vert="horz"/>
          <a:lstStyle/>
          <a:p>
            <a:endParaRPr lang="en-US"/>
          </a:p>
        </p:txBody>
      </p:sp>
      <p:sp>
        <p:nvSpPr>
          <p:cNvPr id="32" name="Text Placeholder 28"/>
          <p:cNvSpPr>
            <a:spLocks noGrp="1"/>
          </p:cNvSpPr>
          <p:nvPr>
            <p:ph type="body" sz="quarter" idx="25"/>
          </p:nvPr>
        </p:nvSpPr>
        <p:spPr>
          <a:xfrm>
            <a:off x="4375150" y="3454873"/>
            <a:ext cx="2936875" cy="698500"/>
          </a:xfrm>
          <a:prstGeom prst="rect">
            <a:avLst/>
          </a:prstGeom>
        </p:spPr>
        <p:txBody>
          <a:bodyPr vert="horz"/>
          <a:lstStyle>
            <a:lvl1pPr marL="1588" indent="0">
              <a:buNone/>
              <a:defRPr sz="1200" b="1">
                <a:solidFill>
                  <a:srgbClr val="FFFFFF"/>
                </a:solidFill>
                <a:latin typeface="Open Sans"/>
                <a:cs typeface="Open Sans"/>
              </a:defRPr>
            </a:lvl1pPr>
            <a:lvl2pPr marL="1588" indent="0">
              <a:buNone/>
              <a:defRPr sz="1200">
                <a:solidFill>
                  <a:srgbClr val="FFFFFF"/>
                </a:solidFill>
                <a:latin typeface="Open Sans"/>
                <a:cs typeface="Open Sans"/>
              </a:defRPr>
            </a:lvl2pPr>
            <a:lvl3pPr marL="1588" indent="0">
              <a:buNone/>
              <a:defRPr sz="1200">
                <a:latin typeface="Open Sans"/>
                <a:cs typeface="Open Sans"/>
              </a:defRPr>
            </a:lvl3pPr>
            <a:lvl4pPr marL="1588" indent="0">
              <a:buNone/>
              <a:defRPr sz="1200">
                <a:latin typeface="Open Sans"/>
                <a:cs typeface="Open Sans"/>
              </a:defRPr>
            </a:lvl4pPr>
            <a:lvl5pPr marL="1588" indent="0">
              <a:buNone/>
              <a:defRPr sz="1200">
                <a:latin typeface="Open Sans"/>
                <a:cs typeface="Open Sans"/>
              </a:defRPr>
            </a:lvl5pPr>
          </a:lstStyle>
          <a:p>
            <a:pPr lvl="0"/>
            <a:r>
              <a:rPr lang="en-GB" dirty="0" smtClean="0"/>
              <a:t>Click to edit Master text styles</a:t>
            </a:r>
          </a:p>
          <a:p>
            <a:pPr lvl="1"/>
            <a:r>
              <a:rPr lang="en-GB" dirty="0" smtClean="0"/>
              <a:t>Second level</a:t>
            </a:r>
          </a:p>
        </p:txBody>
      </p:sp>
    </p:spTree>
    <p:extLst>
      <p:ext uri="{BB962C8B-B14F-4D97-AF65-F5344CB8AC3E}">
        <p14:creationId xmlns:p14="http://schemas.microsoft.com/office/powerpoint/2010/main" val="36992252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484909" y="6237644"/>
            <a:ext cx="1016002" cy="334028"/>
          </a:xfrm>
          <a:prstGeom prst="rect">
            <a:avLst/>
          </a:prstGeom>
        </p:spPr>
      </p:pic>
      <p:sp>
        <p:nvSpPr>
          <p:cNvPr id="17"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1" baseline="0">
                <a:solidFill>
                  <a:schemeClr val="bg1"/>
                </a:solidFill>
                <a:latin typeface="Open Sans"/>
                <a:cs typeface="Open Sans"/>
              </a:defRPr>
            </a:lvl1pPr>
          </a:lstStyle>
          <a:p>
            <a:pPr lvl="0"/>
            <a:r>
              <a:rPr lang="en-US" dirty="0" smtClean="0"/>
              <a:t>Footer text</a:t>
            </a:r>
            <a:endParaRPr lang="en-US" dirty="0"/>
          </a:p>
        </p:txBody>
      </p:sp>
      <p:sp>
        <p:nvSpPr>
          <p:cNvPr id="20" name="Text Placeholder 18"/>
          <p:cNvSpPr>
            <a:spLocks noGrp="1"/>
          </p:cNvSpPr>
          <p:nvPr>
            <p:ph type="body" sz="quarter" idx="18"/>
          </p:nvPr>
        </p:nvSpPr>
        <p:spPr>
          <a:xfrm>
            <a:off x="484909" y="752887"/>
            <a:ext cx="1917794" cy="4514850"/>
          </a:xfrm>
          <a:prstGeom prst="rect">
            <a:avLst/>
          </a:prstGeom>
        </p:spPr>
        <p:txBody>
          <a:bodyPr vert="horz"/>
          <a:lstStyle>
            <a:lvl1pPr marL="0" indent="0">
              <a:buNone/>
              <a:defRPr sz="1400" b="1">
                <a:solidFill>
                  <a:srgbClr val="FFFFFF"/>
                </a:solidFill>
              </a:defRPr>
            </a:lvl1pPr>
            <a:lvl2pPr marL="0" indent="0">
              <a:buNone/>
              <a:defRPr sz="1400" b="0">
                <a:solidFill>
                  <a:srgbClr val="FFFFFF"/>
                </a:solidFill>
              </a:defRPr>
            </a:lvl2pPr>
            <a:lvl3pPr marL="0" indent="0">
              <a:buNone/>
              <a:defRPr sz="1400" b="0">
                <a:solidFill>
                  <a:srgbClr val="FFFFFF"/>
                </a:solidFill>
              </a:defRPr>
            </a:lvl3pPr>
            <a:lvl4pPr marL="0" indent="0">
              <a:buNone/>
              <a:defRPr sz="1400" b="0">
                <a:solidFill>
                  <a:srgbClr val="FFFFFF"/>
                </a:solidFill>
              </a:defRPr>
            </a:lvl4pPr>
            <a:lvl5pPr marL="0" indent="0">
              <a:buNone/>
              <a:defRPr sz="1400" b="0">
                <a:solidFill>
                  <a:srgbClr val="FFFFFF"/>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3" name="SmartArt Placeholder 21"/>
          <p:cNvSpPr>
            <a:spLocks noGrp="1"/>
          </p:cNvSpPr>
          <p:nvPr>
            <p:ph type="dgm" sz="quarter" idx="19"/>
          </p:nvPr>
        </p:nvSpPr>
        <p:spPr>
          <a:xfrm>
            <a:off x="2394997" y="755790"/>
            <a:ext cx="6403827" cy="36000"/>
          </a:xfrm>
          <a:prstGeom prst="rect">
            <a:avLst/>
          </a:prstGeom>
          <a:solidFill>
            <a:schemeClr val="bg2"/>
          </a:solidFill>
        </p:spPr>
        <p:txBody>
          <a:bodyPr vert="horz"/>
          <a:lstStyle>
            <a:lvl1pPr marL="0" indent="0">
              <a:buNone/>
              <a:defRPr sz="200"/>
            </a:lvl1pPr>
          </a:lstStyle>
          <a:p>
            <a:endParaRPr lang="en-US" dirty="0"/>
          </a:p>
        </p:txBody>
      </p:sp>
      <p:sp>
        <p:nvSpPr>
          <p:cNvPr id="27" name="Picture Placeholder 25"/>
          <p:cNvSpPr>
            <a:spLocks noGrp="1"/>
          </p:cNvSpPr>
          <p:nvPr>
            <p:ph type="pic" sz="quarter" idx="21"/>
          </p:nvPr>
        </p:nvSpPr>
        <p:spPr>
          <a:xfrm>
            <a:off x="2395731" y="1489803"/>
            <a:ext cx="6403781" cy="3603424"/>
          </a:xfrm>
          <a:prstGeom prst="rect">
            <a:avLst/>
          </a:prstGeom>
          <a:noFill/>
        </p:spPr>
        <p:txBody>
          <a:bodyPr vert="horz"/>
          <a:lstStyle/>
          <a:p>
            <a:endParaRPr lang="en-US"/>
          </a:p>
        </p:txBody>
      </p:sp>
      <p:sp>
        <p:nvSpPr>
          <p:cNvPr id="29" name="Text Placeholder 28"/>
          <p:cNvSpPr>
            <a:spLocks noGrp="1"/>
          </p:cNvSpPr>
          <p:nvPr>
            <p:ph type="body" sz="quarter" idx="22"/>
          </p:nvPr>
        </p:nvSpPr>
        <p:spPr>
          <a:xfrm>
            <a:off x="2395730" y="791302"/>
            <a:ext cx="6403782" cy="1523062"/>
          </a:xfrm>
          <a:prstGeom prst="rect">
            <a:avLst/>
          </a:prstGeom>
        </p:spPr>
        <p:txBody>
          <a:bodyPr vert="horz"/>
          <a:lstStyle>
            <a:lvl1pPr marL="1588" indent="0">
              <a:buNone/>
              <a:defRPr sz="1200" b="1">
                <a:solidFill>
                  <a:srgbClr val="FFFFFF"/>
                </a:solidFill>
                <a:latin typeface="Open Sans"/>
                <a:cs typeface="Open Sans"/>
              </a:defRPr>
            </a:lvl1pPr>
            <a:lvl2pPr marL="1588" indent="0">
              <a:buNone/>
              <a:defRPr sz="1200">
                <a:solidFill>
                  <a:srgbClr val="FFFFFF"/>
                </a:solidFill>
                <a:latin typeface="Open Sans"/>
                <a:cs typeface="Open Sans"/>
              </a:defRPr>
            </a:lvl2pPr>
            <a:lvl3pPr marL="1588" indent="0">
              <a:buNone/>
              <a:defRPr sz="1200">
                <a:latin typeface="Open Sans"/>
                <a:cs typeface="Open Sans"/>
              </a:defRPr>
            </a:lvl3pPr>
            <a:lvl4pPr marL="1588" indent="0">
              <a:buNone/>
              <a:defRPr sz="1200">
                <a:latin typeface="Open Sans"/>
                <a:cs typeface="Open Sans"/>
              </a:defRPr>
            </a:lvl4pPr>
            <a:lvl5pPr marL="1588" indent="0">
              <a:buNone/>
              <a:defRPr sz="1200">
                <a:latin typeface="Open Sans"/>
                <a:cs typeface="Open Sans"/>
              </a:defRPr>
            </a:lvl5pPr>
          </a:lstStyle>
          <a:p>
            <a:pPr lvl="0"/>
            <a:r>
              <a:rPr lang="en-GB" dirty="0" smtClean="0"/>
              <a:t>Click to edit Master text styles</a:t>
            </a:r>
          </a:p>
          <a:p>
            <a:pPr lvl="1"/>
            <a:r>
              <a:rPr lang="en-GB" dirty="0" smtClean="0"/>
              <a:t>Second level</a:t>
            </a:r>
          </a:p>
        </p:txBody>
      </p:sp>
    </p:spTree>
    <p:extLst>
      <p:ext uri="{BB962C8B-B14F-4D97-AF65-F5344CB8AC3E}">
        <p14:creationId xmlns:p14="http://schemas.microsoft.com/office/powerpoint/2010/main" val="380007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484909" y="6237644"/>
            <a:ext cx="1016002" cy="334028"/>
          </a:xfrm>
          <a:prstGeom prst="rect">
            <a:avLst/>
          </a:prstGeom>
        </p:spPr>
      </p:pic>
      <p:sp>
        <p:nvSpPr>
          <p:cNvPr id="17"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1" baseline="0">
                <a:solidFill>
                  <a:schemeClr val="bg1"/>
                </a:solidFill>
                <a:latin typeface="Open Sans"/>
                <a:cs typeface="Open Sans"/>
              </a:defRPr>
            </a:lvl1pPr>
          </a:lstStyle>
          <a:p>
            <a:pPr lvl="0"/>
            <a:r>
              <a:rPr lang="en-US" dirty="0" smtClean="0"/>
              <a:t>Footer text</a:t>
            </a:r>
            <a:endParaRPr lang="en-US" dirty="0"/>
          </a:p>
        </p:txBody>
      </p:sp>
      <p:sp>
        <p:nvSpPr>
          <p:cNvPr id="23" name="SmartArt Placeholder 21"/>
          <p:cNvSpPr>
            <a:spLocks noGrp="1"/>
          </p:cNvSpPr>
          <p:nvPr>
            <p:ph type="dgm" sz="quarter" idx="19"/>
          </p:nvPr>
        </p:nvSpPr>
        <p:spPr>
          <a:xfrm>
            <a:off x="484909" y="374342"/>
            <a:ext cx="8313915" cy="46738"/>
          </a:xfrm>
          <a:prstGeom prst="rect">
            <a:avLst/>
          </a:prstGeom>
          <a:solidFill>
            <a:schemeClr val="bg2"/>
          </a:solidFill>
        </p:spPr>
        <p:txBody>
          <a:bodyPr vert="horz"/>
          <a:lstStyle>
            <a:lvl1pPr marL="0" indent="0">
              <a:buNone/>
              <a:defRPr sz="200"/>
            </a:lvl1pPr>
          </a:lstStyle>
          <a:p>
            <a:endParaRPr lang="en-US" dirty="0"/>
          </a:p>
        </p:txBody>
      </p:sp>
      <p:sp>
        <p:nvSpPr>
          <p:cNvPr id="27" name="Picture Placeholder 25"/>
          <p:cNvSpPr>
            <a:spLocks noGrp="1"/>
          </p:cNvSpPr>
          <p:nvPr>
            <p:ph type="pic" sz="quarter" idx="21"/>
          </p:nvPr>
        </p:nvSpPr>
        <p:spPr>
          <a:xfrm>
            <a:off x="484909" y="1119093"/>
            <a:ext cx="8314603" cy="4678648"/>
          </a:xfrm>
          <a:prstGeom prst="rect">
            <a:avLst/>
          </a:prstGeom>
          <a:noFill/>
        </p:spPr>
        <p:txBody>
          <a:bodyPr vert="horz"/>
          <a:lstStyle/>
          <a:p>
            <a:endParaRPr lang="en-US"/>
          </a:p>
        </p:txBody>
      </p:sp>
      <p:sp>
        <p:nvSpPr>
          <p:cNvPr id="29" name="Text Placeholder 28"/>
          <p:cNvSpPr>
            <a:spLocks noGrp="1"/>
          </p:cNvSpPr>
          <p:nvPr>
            <p:ph type="body" sz="quarter" idx="22"/>
          </p:nvPr>
        </p:nvSpPr>
        <p:spPr>
          <a:xfrm>
            <a:off x="484909" y="420592"/>
            <a:ext cx="8314603" cy="698501"/>
          </a:xfrm>
          <a:prstGeom prst="rect">
            <a:avLst/>
          </a:prstGeom>
        </p:spPr>
        <p:txBody>
          <a:bodyPr vert="horz"/>
          <a:lstStyle>
            <a:lvl1pPr marL="1588" indent="0">
              <a:buNone/>
              <a:defRPr sz="1200" b="1">
                <a:solidFill>
                  <a:srgbClr val="FFFFFF"/>
                </a:solidFill>
                <a:latin typeface="Open Sans"/>
                <a:cs typeface="Open Sans"/>
              </a:defRPr>
            </a:lvl1pPr>
            <a:lvl2pPr marL="1588" indent="0">
              <a:buNone/>
              <a:defRPr sz="1200">
                <a:solidFill>
                  <a:srgbClr val="FFFFFF"/>
                </a:solidFill>
                <a:latin typeface="Open Sans"/>
                <a:cs typeface="Open Sans"/>
              </a:defRPr>
            </a:lvl2pPr>
            <a:lvl3pPr marL="1588" indent="0">
              <a:buNone/>
              <a:defRPr sz="1200">
                <a:latin typeface="Open Sans"/>
                <a:cs typeface="Open Sans"/>
              </a:defRPr>
            </a:lvl3pPr>
            <a:lvl4pPr marL="1588" indent="0">
              <a:buNone/>
              <a:defRPr sz="1200">
                <a:latin typeface="Open Sans"/>
                <a:cs typeface="Open Sans"/>
              </a:defRPr>
            </a:lvl4pPr>
            <a:lvl5pPr marL="1588" indent="0">
              <a:buNone/>
              <a:defRPr sz="1200">
                <a:latin typeface="Open Sans"/>
                <a:cs typeface="Open Sans"/>
              </a:defRPr>
            </a:lvl5pPr>
          </a:lstStyle>
          <a:p>
            <a:pPr lvl="0"/>
            <a:r>
              <a:rPr lang="en-GB" dirty="0" smtClean="0"/>
              <a:t>Click to edit Master text styles</a:t>
            </a:r>
          </a:p>
          <a:p>
            <a:pPr lvl="1"/>
            <a:r>
              <a:rPr lang="en-GB" dirty="0" smtClean="0"/>
              <a:t>Second level</a:t>
            </a:r>
          </a:p>
        </p:txBody>
      </p:sp>
    </p:spTree>
    <p:extLst>
      <p:ext uri="{BB962C8B-B14F-4D97-AF65-F5344CB8AC3E}">
        <p14:creationId xmlns:p14="http://schemas.microsoft.com/office/powerpoint/2010/main" val="1018732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1 text section and Bullet CTA">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484909" y="6237644"/>
            <a:ext cx="1016000" cy="334028"/>
          </a:xfrm>
          <a:prstGeom prst="rect">
            <a:avLst/>
          </a:prstGeom>
        </p:spPr>
      </p:pic>
      <p:sp>
        <p:nvSpPr>
          <p:cNvPr id="8"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19"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20"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22" name="Content Placeholder 21"/>
          <p:cNvSpPr>
            <a:spLocks noGrp="1"/>
          </p:cNvSpPr>
          <p:nvPr>
            <p:ph sz="quarter" idx="18"/>
          </p:nvPr>
        </p:nvSpPr>
        <p:spPr>
          <a:xfrm>
            <a:off x="3211513" y="2195513"/>
            <a:ext cx="2703512" cy="3662362"/>
          </a:xfrm>
          <a:prstGeom prst="rect">
            <a:avLst/>
          </a:prstGeom>
          <a:ln w="28575" cmpd="sng">
            <a:solidFill>
              <a:schemeClr val="tx1"/>
            </a:solidFill>
          </a:ln>
        </p:spPr>
        <p:txBody>
          <a:bodyPr vert="horz" lIns="108000" tIns="93600" bIns="93600"/>
          <a:lstStyle>
            <a:lvl1pPr marL="228600" indent="-228600">
              <a:defRPr sz="1400">
                <a:latin typeface="Open Sans Extrabold"/>
                <a:cs typeface="Open Sans Extrabold"/>
              </a:defRPr>
            </a:lvl1pPr>
            <a:lvl2pPr marL="228600" indent="-228600">
              <a:defRPr sz="1400">
                <a:latin typeface="Open Sans Extrabold"/>
                <a:cs typeface="Open Sans Extrabold"/>
              </a:defRPr>
            </a:lvl2pPr>
            <a:lvl3pPr marL="228600" indent="-228600">
              <a:defRPr sz="1400">
                <a:latin typeface="Open Sans Extrabold"/>
                <a:cs typeface="Open Sans Extrabold"/>
              </a:defRPr>
            </a:lvl3pPr>
            <a:lvl4pPr marL="228600" indent="-228600">
              <a:defRPr sz="1400">
                <a:latin typeface="Open Sans Extrabold"/>
                <a:cs typeface="Open Sans Extrabold"/>
              </a:defRPr>
            </a:lvl4pPr>
            <a:lvl5pPr marL="228600" indent="-228600">
              <a:defRPr sz="1400">
                <a:latin typeface="Open Sans Extrabold"/>
                <a:cs typeface="Open Sans Extrabold"/>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741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1 text section and Bullet CTA">
    <p:bg>
      <p:bgPr>
        <a:solidFill>
          <a:schemeClr val="tx1"/>
        </a:solid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19"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22" name="Content Placeholder 21"/>
          <p:cNvSpPr>
            <a:spLocks noGrp="1"/>
          </p:cNvSpPr>
          <p:nvPr>
            <p:ph sz="quarter" idx="18"/>
          </p:nvPr>
        </p:nvSpPr>
        <p:spPr>
          <a:xfrm>
            <a:off x="3211513" y="2195513"/>
            <a:ext cx="2703512" cy="3662362"/>
          </a:xfrm>
          <a:prstGeom prst="rect">
            <a:avLst/>
          </a:prstGeom>
          <a:ln w="28575" cmpd="sng">
            <a:solidFill>
              <a:schemeClr val="bg2"/>
            </a:solidFill>
          </a:ln>
        </p:spPr>
        <p:txBody>
          <a:bodyPr vert="horz" lIns="108000" tIns="93600" bIns="93600"/>
          <a:lstStyle>
            <a:lvl1pPr marL="228600" indent="-228600">
              <a:defRPr sz="1400">
                <a:solidFill>
                  <a:srgbClr val="FFFFFF"/>
                </a:solidFill>
                <a:latin typeface="Open Sans Extrabold"/>
                <a:cs typeface="Open Sans Extrabold"/>
              </a:defRPr>
            </a:lvl1pPr>
            <a:lvl2pPr marL="228600" indent="-228600">
              <a:defRPr sz="1400">
                <a:solidFill>
                  <a:srgbClr val="FFFFFF"/>
                </a:solidFill>
                <a:latin typeface="Open Sans Extrabold"/>
                <a:cs typeface="Open Sans Extrabold"/>
              </a:defRPr>
            </a:lvl2pPr>
            <a:lvl3pPr marL="228600" indent="-228600">
              <a:defRPr sz="1400">
                <a:solidFill>
                  <a:srgbClr val="FFFFFF"/>
                </a:solidFill>
                <a:latin typeface="Open Sans Extrabold"/>
                <a:cs typeface="Open Sans Extrabold"/>
              </a:defRPr>
            </a:lvl3pPr>
            <a:lvl4pPr marL="228600" indent="-228600">
              <a:defRPr sz="1400">
                <a:solidFill>
                  <a:srgbClr val="FFFFFF"/>
                </a:solidFill>
                <a:latin typeface="Open Sans Extrabold"/>
                <a:cs typeface="Open Sans Extrabold"/>
              </a:defRPr>
            </a:lvl4pPr>
            <a:lvl5pPr marL="228600" indent="-228600">
              <a:defRPr sz="1400">
                <a:solidFill>
                  <a:srgbClr val="FFFFFF"/>
                </a:solidFill>
                <a:latin typeface="Open Sans Extrabold"/>
                <a:cs typeface="Open Sans Extrabold"/>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10" name="Picture 9"/>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3819342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Overview 1">
    <p:bg>
      <p:bgPr>
        <a:solidFill>
          <a:schemeClr val="accent5"/>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84909" y="6237644"/>
            <a:ext cx="1016000" cy="334028"/>
          </a:xfrm>
          <a:prstGeom prst="rect">
            <a:avLst/>
          </a:prstGeom>
        </p:spPr>
      </p:pic>
      <p:sp>
        <p:nvSpPr>
          <p:cNvPr id="2" name="Title 1"/>
          <p:cNvSpPr>
            <a:spLocks noGrp="1"/>
          </p:cNvSpPr>
          <p:nvPr>
            <p:ph type="ctrTitle"/>
          </p:nvPr>
        </p:nvSpPr>
        <p:spPr>
          <a:xfrm>
            <a:off x="359906"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3195483"/>
            <a:ext cx="2616605" cy="2662391"/>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5"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46" name="Text Placeholder 40"/>
          <p:cNvSpPr>
            <a:spLocks noGrp="1"/>
          </p:cNvSpPr>
          <p:nvPr>
            <p:ph type="body" sz="quarter" idx="18" hasCustomPrompt="1"/>
          </p:nvPr>
        </p:nvSpPr>
        <p:spPr>
          <a:xfrm>
            <a:off x="3351621" y="3195483"/>
            <a:ext cx="2594881" cy="266239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 name="Text Placeholder 3"/>
          <p:cNvSpPr>
            <a:spLocks noGrp="1"/>
          </p:cNvSpPr>
          <p:nvPr>
            <p:ph type="body" sz="quarter" idx="19"/>
          </p:nvPr>
        </p:nvSpPr>
        <p:spPr>
          <a:xfrm>
            <a:off x="354013" y="2019300"/>
            <a:ext cx="6080125" cy="1085850"/>
          </a:xfrm>
          <a:prstGeom prst="rect">
            <a:avLst/>
          </a:prstGeom>
        </p:spPr>
        <p:txBody>
          <a:bodyPr vert="horz"/>
          <a:lstStyle>
            <a:lvl1pPr marL="1588" indent="0">
              <a:buNone/>
              <a:defRPr sz="1600">
                <a:latin typeface="Open Sans Extrabold"/>
                <a:cs typeface="Open Sans Extrabold"/>
              </a:defRPr>
            </a:lvl1pPr>
            <a:lvl2pPr marL="1588" indent="0">
              <a:buNone/>
              <a:defRPr sz="1600">
                <a:latin typeface="Open Sans Extrabold"/>
                <a:cs typeface="Open Sans Extrabold"/>
              </a:defRPr>
            </a:lvl2pPr>
            <a:lvl3pPr marL="1588" indent="0">
              <a:buNone/>
              <a:defRPr sz="1600">
                <a:latin typeface="Open Sans Extrabold"/>
                <a:cs typeface="Open Sans Extrabold"/>
              </a:defRPr>
            </a:lvl3pPr>
            <a:lvl4pPr marL="1588" indent="0">
              <a:buNone/>
              <a:defRPr sz="1600">
                <a:latin typeface="Open Sans Extrabold"/>
                <a:cs typeface="Open Sans Extrabold"/>
              </a:defRPr>
            </a:lvl4pPr>
            <a:lvl5pPr marL="1588" indent="0">
              <a:buNone/>
              <a:defRPr sz="1600">
                <a:latin typeface="Open Sans Extrabold"/>
                <a:cs typeface="Open Sans Extrabold"/>
              </a:defRPr>
            </a:lvl5pPr>
          </a:lstStyle>
          <a:p>
            <a:pPr lvl="0"/>
            <a:r>
              <a:rPr lang="en-GB" dirty="0" smtClean="0"/>
              <a:t>Click to edit Master text styles</a:t>
            </a:r>
          </a:p>
          <a:p>
            <a:pPr lvl="1"/>
            <a:r>
              <a:rPr lang="en-GB" dirty="0" smtClean="0"/>
              <a:t>Second level</a:t>
            </a:r>
            <a:endParaRPr lang="en-US" dirty="0"/>
          </a:p>
        </p:txBody>
      </p:sp>
    </p:spTree>
    <p:extLst>
      <p:ext uri="{BB962C8B-B14F-4D97-AF65-F5344CB8AC3E}">
        <p14:creationId xmlns:p14="http://schemas.microsoft.com/office/powerpoint/2010/main" val="1364562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Overview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906"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41" name="Text Placeholder 40"/>
          <p:cNvSpPr>
            <a:spLocks noGrp="1"/>
          </p:cNvSpPr>
          <p:nvPr>
            <p:ph type="body" sz="quarter" idx="16" hasCustomPrompt="1"/>
          </p:nvPr>
        </p:nvSpPr>
        <p:spPr>
          <a:xfrm>
            <a:off x="354576" y="3195483"/>
            <a:ext cx="2616605" cy="2662391"/>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6" name="Text Placeholder 40"/>
          <p:cNvSpPr>
            <a:spLocks noGrp="1"/>
          </p:cNvSpPr>
          <p:nvPr>
            <p:ph type="body" sz="quarter" idx="18" hasCustomPrompt="1"/>
          </p:nvPr>
        </p:nvSpPr>
        <p:spPr>
          <a:xfrm>
            <a:off x="3351621" y="3195483"/>
            <a:ext cx="2594881" cy="2662392"/>
          </a:xfrm>
          <a:prstGeom prst="rect">
            <a:avLst/>
          </a:prstGeom>
        </p:spPr>
        <p:txBody>
          <a:bodyPr vert="horz"/>
          <a:lstStyle>
            <a:lvl1pPr marL="0" indent="0">
              <a:buNone/>
              <a:defRPr sz="1600" baseline="0">
                <a:solidFill>
                  <a:srgbClr val="FFFFFF"/>
                </a:solidFill>
                <a:latin typeface="Open Sans Extrabold"/>
                <a:cs typeface="Open Sans Extrabold"/>
              </a:defRPr>
            </a:lvl1pPr>
            <a:lvl2pPr marL="0" indent="0">
              <a:buNone/>
              <a:defRPr sz="1200" b="0" i="0" baseline="0">
                <a:solidFill>
                  <a:srgbClr val="FFFFFF"/>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4" name="Text Placeholder 3"/>
          <p:cNvSpPr>
            <a:spLocks noGrp="1"/>
          </p:cNvSpPr>
          <p:nvPr>
            <p:ph type="body" sz="quarter" idx="19"/>
          </p:nvPr>
        </p:nvSpPr>
        <p:spPr>
          <a:xfrm>
            <a:off x="354013" y="2019300"/>
            <a:ext cx="6080125" cy="1085850"/>
          </a:xfrm>
          <a:prstGeom prst="rect">
            <a:avLst/>
          </a:prstGeom>
        </p:spPr>
        <p:txBody>
          <a:bodyPr vert="horz"/>
          <a:lstStyle>
            <a:lvl1pPr marL="1588" indent="0">
              <a:buNone/>
              <a:defRPr sz="1600">
                <a:solidFill>
                  <a:srgbClr val="FFFFFF"/>
                </a:solidFill>
                <a:latin typeface="Open Sans Extrabold"/>
                <a:cs typeface="Open Sans Extrabold"/>
              </a:defRPr>
            </a:lvl1pPr>
            <a:lvl2pPr marL="1588" indent="0">
              <a:buNone/>
              <a:defRPr sz="1600">
                <a:solidFill>
                  <a:srgbClr val="FFFFFF"/>
                </a:solidFill>
                <a:latin typeface="Open Sans Extrabold"/>
                <a:cs typeface="Open Sans Extrabold"/>
              </a:defRPr>
            </a:lvl2pPr>
            <a:lvl3pPr marL="1588" indent="0">
              <a:buNone/>
              <a:defRPr sz="1600">
                <a:latin typeface="Open Sans Extrabold"/>
                <a:cs typeface="Open Sans Extrabold"/>
              </a:defRPr>
            </a:lvl3pPr>
            <a:lvl4pPr marL="1588" indent="0">
              <a:buNone/>
              <a:defRPr sz="1600">
                <a:latin typeface="Open Sans Extrabold"/>
                <a:cs typeface="Open Sans Extrabold"/>
              </a:defRPr>
            </a:lvl4pPr>
            <a:lvl5pPr marL="1588" indent="0">
              <a:buNone/>
              <a:defRPr sz="1600">
                <a:latin typeface="Open Sans Extrabold"/>
                <a:cs typeface="Open Sans Extrabold"/>
              </a:defRPr>
            </a:lvl5pPr>
          </a:lstStyle>
          <a:p>
            <a:pPr lvl="0"/>
            <a:r>
              <a:rPr lang="en-GB" dirty="0" smtClean="0"/>
              <a:t>Click to edit Master text styles</a:t>
            </a:r>
          </a:p>
          <a:p>
            <a:pPr lvl="1"/>
            <a:r>
              <a:rPr lang="en-GB" dirty="0" smtClean="0"/>
              <a:t>Second level</a:t>
            </a:r>
            <a:endParaRPr lang="en-US" dirty="0"/>
          </a:p>
        </p:txBody>
      </p:sp>
      <p:sp>
        <p:nvSpPr>
          <p:cNvPr id="8"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solidFill>
                  <a:schemeClr val="bg1"/>
                </a:solidFill>
              </a:defRPr>
            </a:lvl1pPr>
          </a:lstStyle>
          <a:p>
            <a:pPr lvl="0"/>
            <a:r>
              <a:rPr lang="en-US" dirty="0" smtClean="0"/>
              <a:t>Footer text</a:t>
            </a:r>
            <a:endParaRPr lang="en-US" dirty="0"/>
          </a:p>
        </p:txBody>
      </p:sp>
      <p:pic>
        <p:nvPicPr>
          <p:cNvPr id="9" name="Picture 8"/>
          <p:cNvPicPr>
            <a:picLocks noChangeAspect="1"/>
          </p:cNvPicPr>
          <p:nvPr userDrawn="1"/>
        </p:nvPicPr>
        <p:blipFill>
          <a:blip r:embed="rId2"/>
          <a:stretch>
            <a:fillRect/>
          </a:stretch>
        </p:blipFill>
        <p:spPr>
          <a:xfrm>
            <a:off x="497609" y="6241473"/>
            <a:ext cx="1003300" cy="330200"/>
          </a:xfrm>
          <a:prstGeom prst="rect">
            <a:avLst/>
          </a:prstGeom>
        </p:spPr>
      </p:pic>
    </p:spTree>
    <p:extLst>
      <p:ext uri="{BB962C8B-B14F-4D97-AF65-F5344CB8AC3E}">
        <p14:creationId xmlns:p14="http://schemas.microsoft.com/office/powerpoint/2010/main" val="67661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1 text box and Statistic">
    <p:bg>
      <p:bgPr>
        <a:solidFill>
          <a:schemeClr val="accent4"/>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484909" y="6237644"/>
            <a:ext cx="1016000" cy="334028"/>
          </a:xfrm>
          <a:prstGeom prst="rect">
            <a:avLst/>
          </a:prstGeom>
        </p:spPr>
      </p:pic>
      <p:sp>
        <p:nvSpPr>
          <p:cNvPr id="8"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19"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20"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3" name="Text Placeholder 2"/>
          <p:cNvSpPr>
            <a:spLocks noGrp="1"/>
          </p:cNvSpPr>
          <p:nvPr>
            <p:ph type="body" sz="quarter" idx="18" hasCustomPrompt="1"/>
          </p:nvPr>
        </p:nvSpPr>
        <p:spPr>
          <a:xfrm>
            <a:off x="3219450" y="2195513"/>
            <a:ext cx="2524125" cy="2770187"/>
          </a:xfrm>
          <a:prstGeom prst="rect">
            <a:avLst/>
          </a:prstGeom>
          <a:solidFill>
            <a:schemeClr val="bg1">
              <a:alpha val="50000"/>
            </a:schemeClr>
          </a:solidFill>
        </p:spPr>
        <p:txBody>
          <a:bodyPr vert="horz"/>
          <a:lstStyle>
            <a:lvl1pPr marL="0" indent="0">
              <a:buNone/>
              <a:defRPr sz="6000">
                <a:latin typeface="Open Sans Extrabold"/>
                <a:cs typeface="Open Sans Extrabold"/>
              </a:defRPr>
            </a:lvl1pPr>
            <a:lvl2pPr marL="1588" indent="0" algn="l">
              <a:buFontTx/>
              <a:buNone/>
              <a:defRPr sz="1200">
                <a:latin typeface="Open Sans "/>
                <a:cs typeface="Open Sans "/>
              </a:defRPr>
            </a:lvl2pPr>
            <a:lvl3pPr marL="1588" indent="0" algn="l">
              <a:buFontTx/>
              <a:buNone/>
              <a:defRPr sz="1200">
                <a:latin typeface="Open Sans "/>
                <a:cs typeface="Open Sans "/>
              </a:defRPr>
            </a:lvl3pPr>
            <a:lvl4pPr marL="1588" indent="0" algn="l">
              <a:buFontTx/>
              <a:buNone/>
              <a:defRPr sz="1200">
                <a:latin typeface="Open Sans "/>
                <a:cs typeface="Open Sans "/>
              </a:defRPr>
            </a:lvl4pPr>
            <a:lvl5pPr marL="1588" indent="0" algn="l">
              <a:buFontTx/>
              <a:buNone/>
              <a:defRPr sz="1200">
                <a:latin typeface="Open Sans "/>
                <a:cs typeface="Open Sans "/>
              </a:defRPr>
            </a:lvl5pPr>
          </a:lstStyle>
          <a:p>
            <a:pPr lvl="0"/>
            <a:r>
              <a:rPr lang="en-GB" dirty="0" smtClean="0"/>
              <a:t>Main Stat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4339484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slideLayout" Target="../slideLayouts/slideLayout31.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theme" Target="../theme/theme2.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theme" Target="../theme/theme3.xml"/><Relationship Id="rId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28982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457200" rtl="0" eaLnBrk="1" latinLnBrk="0" hangingPunct="1">
        <a:spcBef>
          <a:spcPct val="0"/>
        </a:spcBef>
        <a:buNone/>
        <a:defRPr sz="4800" kern="1200">
          <a:solidFill>
            <a:schemeClr val="tx1"/>
          </a:solidFill>
          <a:latin typeface="Open Sans Extrabold"/>
          <a:ea typeface="+mj-ea"/>
          <a:cs typeface="Open Sans Extrabold"/>
        </a:defRPr>
      </a:lvl1pPr>
    </p:titleStyle>
    <p:bodyStyle>
      <a:lvl1pPr marL="342900" indent="-342900" algn="l" defTabSz="457200" rtl="0" eaLnBrk="1" latinLnBrk="0" hangingPunct="1">
        <a:spcBef>
          <a:spcPct val="20000"/>
        </a:spcBef>
        <a:buFont typeface="Arial"/>
        <a:buChar char="•"/>
        <a:defRPr sz="4000" kern="1200">
          <a:solidFill>
            <a:schemeClr val="tx1"/>
          </a:solidFill>
          <a:latin typeface="Open Sans Extrabold"/>
          <a:ea typeface="+mn-ea"/>
          <a:cs typeface="Open Sans Extrabold"/>
        </a:defRPr>
      </a:lvl1pPr>
      <a:lvl2pPr marL="742950" indent="-285750" algn="l" defTabSz="457200" rtl="0" eaLnBrk="1" latinLnBrk="0" hangingPunct="1">
        <a:spcBef>
          <a:spcPct val="20000"/>
        </a:spcBef>
        <a:buFont typeface="Arial"/>
        <a:buChar char="–"/>
        <a:defRPr sz="1800" kern="1200">
          <a:solidFill>
            <a:schemeClr val="tx1"/>
          </a:solidFill>
          <a:latin typeface="Open Sans Extrabold"/>
          <a:ea typeface="+mn-ea"/>
          <a:cs typeface="Open Sans Extrabold"/>
        </a:defRPr>
      </a:lvl2pPr>
      <a:lvl3pPr marL="1143000" indent="-228600" algn="l" defTabSz="457200" rtl="0" eaLnBrk="1" latinLnBrk="0" hangingPunct="1">
        <a:spcBef>
          <a:spcPct val="20000"/>
        </a:spcBef>
        <a:buFont typeface="Arial"/>
        <a:buChar char="•"/>
        <a:defRPr sz="1400" kern="1200">
          <a:solidFill>
            <a:schemeClr val="tx1"/>
          </a:solidFill>
          <a:latin typeface="Open Sans Extrabold"/>
          <a:ea typeface="+mn-ea"/>
          <a:cs typeface="Open Sans Extrabold"/>
        </a:defRPr>
      </a:lvl3pPr>
      <a:lvl4pPr marL="1600200" indent="-228600" algn="l" defTabSz="457200" rtl="0" eaLnBrk="1" latinLnBrk="0" hangingPunct="1">
        <a:spcBef>
          <a:spcPct val="20000"/>
        </a:spcBef>
        <a:buFont typeface="Arial"/>
        <a:buChar char="–"/>
        <a:defRPr sz="1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12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9821010"/>
      </p:ext>
    </p:extLst>
  </p:cSld>
  <p:clrMap bg1="lt1" tx1="dk1" bg2="lt2" tx2="dk2" accent1="accent1" accent2="accent2" accent3="accent3" accent4="accent4" accent5="accent5" accent6="accent6" hlink="hlink" folHlink="folHlink"/>
  <p:sldLayoutIdLst>
    <p:sldLayoutId id="2147483654" r:id="rId1"/>
    <p:sldLayoutId id="2147483690" r:id="rId2"/>
    <p:sldLayoutId id="2147483655" r:id="rId3"/>
    <p:sldLayoutId id="2147483696" r:id="rId4"/>
    <p:sldLayoutId id="2147483671" r:id="rId5"/>
    <p:sldLayoutId id="2147483697" r:id="rId6"/>
    <p:sldLayoutId id="2147483698" r:id="rId7"/>
    <p:sldLayoutId id="2147483672" r:id="rId8"/>
    <p:sldLayoutId id="2147483699" r:id="rId9"/>
    <p:sldLayoutId id="2147483673" r:id="rId10"/>
    <p:sldLayoutId id="2147483674" r:id="rId11"/>
    <p:sldLayoutId id="2147483708" r:id="rId12"/>
    <p:sldLayoutId id="2147483712" r:id="rId13"/>
    <p:sldLayoutId id="2147483700" r:id="rId14"/>
    <p:sldLayoutId id="2147483709" r:id="rId15"/>
    <p:sldLayoutId id="2147483701" r:id="rId16"/>
    <p:sldLayoutId id="2147483675" r:id="rId17"/>
    <p:sldLayoutId id="2147483702" r:id="rId18"/>
    <p:sldLayoutId id="2147483710" r:id="rId19"/>
    <p:sldLayoutId id="2147483676" r:id="rId20"/>
    <p:sldLayoutId id="2147483711" r:id="rId21"/>
    <p:sldLayoutId id="2147483683" r:id="rId22"/>
    <p:sldLayoutId id="2147483703" r:id="rId23"/>
    <p:sldLayoutId id="2147483680" r:id="rId24"/>
    <p:sldLayoutId id="2147483704" r:id="rId25"/>
    <p:sldLayoutId id="2147483681" r:id="rId26"/>
    <p:sldLayoutId id="2147483705" r:id="rId27"/>
    <p:sldLayoutId id="2147483682" r:id="rId28"/>
    <p:sldLayoutId id="2147483706" r:id="rId29"/>
    <p:sldLayoutId id="2147483707" r:id="rId30"/>
    <p:sldLayoutId id="2147483684" r:id="rId31"/>
  </p:sldLayoutIdLst>
  <p:txStyles>
    <p:titleStyle>
      <a:lvl1pPr algn="l" defTabSz="457200" rtl="0" eaLnBrk="1" latinLnBrk="0" hangingPunct="1">
        <a:spcBef>
          <a:spcPct val="0"/>
        </a:spcBef>
        <a:buNone/>
        <a:defRPr sz="4000" kern="1200">
          <a:solidFill>
            <a:schemeClr val="tx1"/>
          </a:solidFill>
          <a:latin typeface="Open Sans Extrabold"/>
          <a:ea typeface="+mj-ea"/>
          <a:cs typeface="Open Sans Extrabold"/>
        </a:defRPr>
      </a:lvl1pPr>
    </p:titleStyle>
    <p:bodyStyle>
      <a:lvl1pPr marL="342900" indent="-342900" algn="l" defTabSz="457200" rtl="0" eaLnBrk="1" latinLnBrk="0" hangingPunct="1">
        <a:spcBef>
          <a:spcPct val="20000"/>
        </a:spcBef>
        <a:buFont typeface="Arial"/>
        <a:buChar char="•"/>
        <a:defRPr sz="4000" kern="1200">
          <a:solidFill>
            <a:schemeClr val="tx1"/>
          </a:solidFill>
          <a:latin typeface="Open Sans Extrabold"/>
          <a:ea typeface="+mn-ea"/>
          <a:cs typeface="Open Sans Extrabold"/>
        </a:defRPr>
      </a:lvl1pPr>
      <a:lvl2pPr marL="742950" indent="-285750" algn="l" defTabSz="457200" rtl="0" eaLnBrk="1" latinLnBrk="0" hangingPunct="1">
        <a:spcBef>
          <a:spcPct val="20000"/>
        </a:spcBef>
        <a:buFont typeface="Arial"/>
        <a:buChar char="–"/>
        <a:defRPr sz="1800" kern="1200">
          <a:solidFill>
            <a:schemeClr val="tx1"/>
          </a:solidFill>
          <a:latin typeface="Open Sans Extrabold"/>
          <a:ea typeface="+mn-ea"/>
          <a:cs typeface="Open Sans Extrabold"/>
        </a:defRPr>
      </a:lvl2pPr>
      <a:lvl3pPr marL="1143000" indent="-228600" algn="l" defTabSz="457200" rtl="0" eaLnBrk="1" latinLnBrk="0" hangingPunct="1">
        <a:spcBef>
          <a:spcPct val="20000"/>
        </a:spcBef>
        <a:buFont typeface="Arial"/>
        <a:buChar char="•"/>
        <a:defRPr sz="1400" kern="1200">
          <a:solidFill>
            <a:schemeClr val="tx1"/>
          </a:solidFill>
          <a:latin typeface="Open Sans Extrabold"/>
          <a:ea typeface="+mn-ea"/>
          <a:cs typeface="Open Sans Extrabold"/>
        </a:defRPr>
      </a:lvl3pPr>
      <a:lvl4pPr marL="1600200" indent="-228600" algn="l" defTabSz="457200" rtl="0" eaLnBrk="1" latinLnBrk="0" hangingPunct="1">
        <a:spcBef>
          <a:spcPct val="20000"/>
        </a:spcBef>
        <a:buFont typeface="Arial"/>
        <a:buChar char="–"/>
        <a:defRPr sz="1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12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2558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94" r:id="rId3"/>
    <p:sldLayoutId id="2147483695"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093786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91" r:id="rId4"/>
    <p:sldLayoutId id="2147483692" r:id="rId5"/>
    <p:sldLayoutId id="2147483693"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s://www.up2europe.eu/calls/key-action-3-support-for-policy-reform-social-inclusion-through-education-training-and-youth-eacea-07-2017_1757.html"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le 71"/>
          <p:cNvSpPr>
            <a:spLocks noGrp="1"/>
          </p:cNvSpPr>
          <p:nvPr>
            <p:ph type="ctrTitle"/>
          </p:nvPr>
        </p:nvSpPr>
        <p:spPr/>
        <p:txBody>
          <a:bodyPr/>
          <a:lstStyle/>
          <a:p>
            <a:r>
              <a:rPr lang="en-GB" dirty="0" smtClean="0"/>
              <a:t>Welcome to impact</a:t>
            </a:r>
            <a:endParaRPr lang="en-GB" dirty="0"/>
          </a:p>
        </p:txBody>
      </p:sp>
      <p:sp>
        <p:nvSpPr>
          <p:cNvPr id="73" name="Text Placeholder 72"/>
          <p:cNvSpPr>
            <a:spLocks noGrp="1"/>
          </p:cNvSpPr>
          <p:nvPr>
            <p:ph type="body" sz="quarter" idx="16"/>
          </p:nvPr>
        </p:nvSpPr>
        <p:spPr>
          <a:xfrm>
            <a:off x="3219453" y="3195484"/>
            <a:ext cx="5664487" cy="2662391"/>
          </a:xfrm>
        </p:spPr>
        <p:txBody>
          <a:bodyPr/>
          <a:lstStyle/>
          <a:p>
            <a:r>
              <a:rPr lang="en-US" dirty="0"/>
              <a:t>Third International Management Meeting </a:t>
            </a:r>
            <a:endParaRPr lang="en-US" dirty="0" smtClean="0"/>
          </a:p>
          <a:p>
            <a:r>
              <a:rPr lang="en-US" dirty="0" smtClean="0"/>
              <a:t>February </a:t>
            </a:r>
            <a:r>
              <a:rPr lang="en-US" dirty="0"/>
              <a:t>19th </a:t>
            </a:r>
            <a:r>
              <a:rPr lang="en-US" dirty="0" smtClean="0"/>
              <a:t>– 20th</a:t>
            </a:r>
            <a:r>
              <a:rPr lang="en-US" dirty="0"/>
              <a:t>, 2018</a:t>
            </a:r>
          </a:p>
          <a:p>
            <a:endParaRPr lang="en-GB" dirty="0" smtClean="0"/>
          </a:p>
          <a:p>
            <a:endParaRPr lang="en-GB" dirty="0" smtClean="0"/>
          </a:p>
          <a:p>
            <a:r>
              <a:rPr lang="en-US" sz="1200" dirty="0" smtClean="0"/>
              <a:t>School </a:t>
            </a:r>
            <a:r>
              <a:rPr lang="en-US" sz="1200" dirty="0"/>
              <a:t>and University Partnership for Peer Communities of learners (SUP4PCL)</a:t>
            </a:r>
            <a:endParaRPr lang="en-GB" sz="1200" dirty="0"/>
          </a:p>
          <a:p>
            <a:endParaRPr lang="en-GB" dirty="0"/>
          </a:p>
        </p:txBody>
      </p:sp>
      <p:sp>
        <p:nvSpPr>
          <p:cNvPr id="74" name="Text Placeholder 73"/>
          <p:cNvSpPr>
            <a:spLocks noGrp="1"/>
          </p:cNvSpPr>
          <p:nvPr>
            <p:ph type="body" sz="quarter" idx="17"/>
          </p:nvPr>
        </p:nvSpPr>
        <p:spPr/>
        <p:txBody>
          <a:bodyPr/>
          <a:lstStyle/>
          <a:p>
            <a:r>
              <a:rPr lang="en-GB" sz="1050" dirty="0"/>
              <a:t>Project number: 573660-EPP-1-2016-1-EG-EPPKA2-CBHE-JP (2016-2516/001-001</a:t>
            </a:r>
            <a:r>
              <a:rPr lang="en-GB" sz="1050" dirty="0" smtClean="0"/>
              <a:t>)</a:t>
            </a:r>
            <a:endParaRPr lang="en-GB" sz="1050" dirty="0"/>
          </a:p>
        </p:txBody>
      </p:sp>
      <p:sp>
        <p:nvSpPr>
          <p:cNvPr id="76" name="Text Placeholder 75"/>
          <p:cNvSpPr>
            <a:spLocks noGrp="1"/>
          </p:cNvSpPr>
          <p:nvPr>
            <p:ph type="body" sz="quarter" idx="19"/>
          </p:nvPr>
        </p:nvSpPr>
        <p:spPr/>
        <p:txBody>
          <a:bodyPr/>
          <a:lstStyle/>
          <a:p>
            <a:r>
              <a:rPr lang="en-GB" dirty="0" smtClean="0"/>
              <a:t>By Paul Bramble</a:t>
            </a:r>
            <a:endParaRPr lang="en-GB" dirty="0"/>
          </a:p>
        </p:txBody>
      </p:sp>
      <p:pic>
        <p:nvPicPr>
          <p:cNvPr id="78" name="Picture Placeholder 77"/>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l="26983" r="26983"/>
          <a:stretch>
            <a:fillRect/>
          </a:stretch>
        </p:blipFill>
        <p:spPr/>
      </p:pic>
      <p:pic>
        <p:nvPicPr>
          <p:cNvPr id="80" name="Picture 7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0238" y="5233746"/>
            <a:ext cx="2185008" cy="624129"/>
          </a:xfrm>
          <a:prstGeom prst="rect">
            <a:avLst/>
          </a:prstGeom>
        </p:spPr>
      </p:pic>
    </p:spTree>
    <p:extLst>
      <p:ext uri="{BB962C8B-B14F-4D97-AF65-F5344CB8AC3E}">
        <p14:creationId xmlns:p14="http://schemas.microsoft.com/office/powerpoint/2010/main" val="981041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905" y="550056"/>
            <a:ext cx="8267259" cy="1470025"/>
          </a:xfrm>
        </p:spPr>
        <p:txBody>
          <a:bodyPr/>
          <a:lstStyle/>
          <a:p>
            <a:r>
              <a:rPr lang="en-GB" sz="3200" dirty="0"/>
              <a:t>IMPACT+ EXERCISE SUMMARY TABLE</a:t>
            </a:r>
          </a:p>
        </p:txBody>
      </p:sp>
      <p:sp>
        <p:nvSpPr>
          <p:cNvPr id="3" name="Text Placeholder 2"/>
          <p:cNvSpPr>
            <a:spLocks noGrp="1"/>
          </p:cNvSpPr>
          <p:nvPr>
            <p:ph type="body" sz="quarter" idx="16"/>
          </p:nvPr>
        </p:nvSpPr>
        <p:spPr/>
        <p:txBody>
          <a:bodyPr/>
          <a:lstStyle/>
          <a:p>
            <a:endParaRPr lang="en-GB"/>
          </a:p>
        </p:txBody>
      </p:sp>
      <p:sp>
        <p:nvSpPr>
          <p:cNvPr id="4" name="Text Placeholder 3"/>
          <p:cNvSpPr>
            <a:spLocks noGrp="1"/>
          </p:cNvSpPr>
          <p:nvPr>
            <p:ph type="body" sz="quarter" idx="17"/>
          </p:nvPr>
        </p:nvSpPr>
        <p:spPr/>
        <p:txBody>
          <a:bodyPr/>
          <a:lstStyle/>
          <a:p>
            <a:endParaRPr lang="en-GB"/>
          </a:p>
        </p:txBody>
      </p:sp>
      <p:sp>
        <p:nvSpPr>
          <p:cNvPr id="5" name="Text Placeholder 4"/>
          <p:cNvSpPr>
            <a:spLocks noGrp="1"/>
          </p:cNvSpPr>
          <p:nvPr>
            <p:ph type="body" sz="quarter" idx="18"/>
          </p:nvPr>
        </p:nvSpPr>
        <p:spPr/>
        <p:txBody>
          <a:bodyPr/>
          <a:lstStyle/>
          <a:p>
            <a:endParaRPr lang="en-GB"/>
          </a:p>
        </p:txBody>
      </p:sp>
      <p:sp>
        <p:nvSpPr>
          <p:cNvPr id="6" name="Text Placeholder 5"/>
          <p:cNvSpPr>
            <a:spLocks noGrp="1"/>
          </p:cNvSpPr>
          <p:nvPr>
            <p:ph type="body" sz="quarter" idx="19"/>
          </p:nvPr>
        </p:nvSpPr>
        <p:spPr/>
        <p:txBody>
          <a:bodyPr/>
          <a:lstStyle/>
          <a:p>
            <a:endParaRPr lang="en-GB"/>
          </a:p>
        </p:txBody>
      </p:sp>
      <p:graphicFrame>
        <p:nvGraphicFramePr>
          <p:cNvPr id="8" name="Table 7"/>
          <p:cNvGraphicFramePr>
            <a:graphicFrameLocks noGrp="1"/>
          </p:cNvGraphicFramePr>
          <p:nvPr>
            <p:extLst>
              <p:ext uri="{D42A27DB-BD31-4B8C-83A1-F6EECF244321}">
                <p14:modId xmlns:p14="http://schemas.microsoft.com/office/powerpoint/2010/main" val="2334787375"/>
              </p:ext>
            </p:extLst>
          </p:nvPr>
        </p:nvGraphicFramePr>
        <p:xfrm>
          <a:off x="0" y="1663784"/>
          <a:ext cx="9144001" cy="4506141"/>
        </p:xfrm>
        <a:graphic>
          <a:graphicData uri="http://schemas.openxmlformats.org/drawingml/2006/table">
            <a:tbl>
              <a:tblPr firstRow="1" firstCol="1" bandRow="1"/>
              <a:tblGrid>
                <a:gridCol w="1882070">
                  <a:extLst>
                    <a:ext uri="{9D8B030D-6E8A-4147-A177-3AD203B41FA5}">
                      <a16:colId xmlns:a16="http://schemas.microsoft.com/office/drawing/2014/main" xmlns="" val="20000"/>
                    </a:ext>
                  </a:extLst>
                </a:gridCol>
                <a:gridCol w="1882070">
                  <a:extLst>
                    <a:ext uri="{9D8B030D-6E8A-4147-A177-3AD203B41FA5}">
                      <a16:colId xmlns:a16="http://schemas.microsoft.com/office/drawing/2014/main" xmlns="" val="20001"/>
                    </a:ext>
                  </a:extLst>
                </a:gridCol>
                <a:gridCol w="1882470">
                  <a:extLst>
                    <a:ext uri="{9D8B030D-6E8A-4147-A177-3AD203B41FA5}">
                      <a16:colId xmlns:a16="http://schemas.microsoft.com/office/drawing/2014/main" xmlns="" val="20002"/>
                    </a:ext>
                  </a:extLst>
                </a:gridCol>
                <a:gridCol w="1882470">
                  <a:extLst>
                    <a:ext uri="{9D8B030D-6E8A-4147-A177-3AD203B41FA5}">
                      <a16:colId xmlns:a16="http://schemas.microsoft.com/office/drawing/2014/main" xmlns="" val="20003"/>
                    </a:ext>
                  </a:extLst>
                </a:gridCol>
                <a:gridCol w="538307">
                  <a:extLst>
                    <a:ext uri="{9D8B030D-6E8A-4147-A177-3AD203B41FA5}">
                      <a16:colId xmlns:a16="http://schemas.microsoft.com/office/drawing/2014/main" xmlns="" val="20004"/>
                    </a:ext>
                  </a:extLst>
                </a:gridCol>
                <a:gridCol w="538307">
                  <a:extLst>
                    <a:ext uri="{9D8B030D-6E8A-4147-A177-3AD203B41FA5}">
                      <a16:colId xmlns:a16="http://schemas.microsoft.com/office/drawing/2014/main" xmlns="" val="20005"/>
                    </a:ext>
                  </a:extLst>
                </a:gridCol>
                <a:gridCol w="538307">
                  <a:extLst>
                    <a:ext uri="{9D8B030D-6E8A-4147-A177-3AD203B41FA5}">
                      <a16:colId xmlns:a16="http://schemas.microsoft.com/office/drawing/2014/main" xmlns="" val="20006"/>
                    </a:ext>
                  </a:extLst>
                </a:gridCol>
              </a:tblGrid>
              <a:tr h="279143">
                <a:tc rowSpan="2">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lnSpc>
                          <a:spcPct val="115000"/>
                        </a:lnSpc>
                        <a:spcBef>
                          <a:spcPts val="600"/>
                        </a:spcBef>
                        <a:spcAft>
                          <a:spcPts val="600"/>
                        </a:spcAft>
                      </a:pPr>
                      <a:r>
                        <a:rPr lang="en-GB" sz="1000" dirty="0">
                          <a:effectLst/>
                        </a:rPr>
                        <a:t>AREA OF IMPACT</a:t>
                      </a:r>
                      <a:endParaRPr lang="en-GB" sz="800" dirty="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rowSpan="2">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lnSpc>
                          <a:spcPct val="115000"/>
                        </a:lnSpc>
                        <a:spcBef>
                          <a:spcPts val="600"/>
                        </a:spcBef>
                        <a:spcAft>
                          <a:spcPts val="600"/>
                        </a:spcAft>
                      </a:pPr>
                      <a:r>
                        <a:rPr lang="en-GB" sz="1000">
                          <a:effectLst/>
                        </a:rPr>
                        <a:t>IMPACTS / OUTCOMES</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rowSpan="2">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lnSpc>
                          <a:spcPct val="115000"/>
                        </a:lnSpc>
                        <a:spcBef>
                          <a:spcPts val="600"/>
                        </a:spcBef>
                        <a:spcAft>
                          <a:spcPts val="600"/>
                        </a:spcAft>
                      </a:pPr>
                      <a:r>
                        <a:rPr lang="en-GB" sz="1000">
                          <a:effectLst/>
                        </a:rPr>
                        <a:t>INDICATORS</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rowSpan="2">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lnSpc>
                          <a:spcPct val="115000"/>
                        </a:lnSpc>
                        <a:spcBef>
                          <a:spcPts val="600"/>
                        </a:spcBef>
                        <a:spcAft>
                          <a:spcPts val="600"/>
                        </a:spcAft>
                      </a:pPr>
                      <a:r>
                        <a:rPr lang="en-GB" sz="1000">
                          <a:effectLst/>
                        </a:rPr>
                        <a:t>DATA SOURCES</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gridSpan="3">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lnSpc>
                          <a:spcPct val="115000"/>
                        </a:lnSpc>
                        <a:spcBef>
                          <a:spcPts val="600"/>
                        </a:spcBef>
                        <a:spcAft>
                          <a:spcPts val="600"/>
                        </a:spcAft>
                      </a:pPr>
                      <a:r>
                        <a:rPr lang="en-GB" sz="1000">
                          <a:effectLst/>
                        </a:rPr>
                        <a:t>TIMESCALE</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398774">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15000"/>
                        </a:lnSpc>
                        <a:spcBef>
                          <a:spcPts val="600"/>
                        </a:spcBef>
                        <a:spcAft>
                          <a:spcPts val="600"/>
                        </a:spcAft>
                      </a:pPr>
                      <a:r>
                        <a:rPr lang="en-GB" sz="700">
                          <a:effectLst/>
                        </a:rPr>
                        <a:t>SHORT TERM</a:t>
                      </a:r>
                      <a:endParaRPr lang="en-GB" sz="800">
                        <a:solidFill>
                          <a:srgbClr val="403E3F"/>
                        </a:solidFill>
                        <a:effectLst/>
                        <a:latin typeface="Arial"/>
                        <a:ea typeface="Calibri"/>
                        <a:cs typeface="Times New Roman"/>
                      </a:endParaRPr>
                    </a:p>
                  </a:txBody>
                  <a:tcPr marL="49745" marR="49745" marT="0" marB="0" anchor="ctr">
                    <a:lnL w="381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15000"/>
                        </a:lnSpc>
                        <a:spcBef>
                          <a:spcPts val="600"/>
                        </a:spcBef>
                        <a:spcAft>
                          <a:spcPts val="600"/>
                        </a:spcAft>
                      </a:pPr>
                      <a:r>
                        <a:rPr lang="en-GB" sz="700">
                          <a:effectLst/>
                        </a:rPr>
                        <a:t>MEDIUM TERM</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15000"/>
                        </a:lnSpc>
                        <a:spcBef>
                          <a:spcPts val="600"/>
                        </a:spcBef>
                        <a:spcAft>
                          <a:spcPts val="600"/>
                        </a:spcAft>
                      </a:pPr>
                      <a:r>
                        <a:rPr lang="en-GB" sz="700">
                          <a:effectLst/>
                        </a:rPr>
                        <a:t>LONG TERM</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xmlns="" val="10001"/>
                  </a:ext>
                </a:extLst>
              </a:tr>
              <a:tr h="239264">
                <a:tc rowSpan="4">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nSpc>
                          <a:spcPct val="115000"/>
                        </a:lnSpc>
                        <a:spcBef>
                          <a:spcPts val="600"/>
                        </a:spcBef>
                        <a:spcAft>
                          <a:spcPts val="600"/>
                        </a:spcAft>
                      </a:pPr>
                      <a:r>
                        <a:rPr lang="en-GB" sz="1000">
                          <a:effectLst/>
                        </a:rPr>
                        <a:t>SYSTEMIC</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02"/>
                  </a:ext>
                </a:extLst>
              </a:tr>
              <a:tr h="239264">
                <a:tc vMerge="1">
                  <a:txBody>
                    <a:bodyPr/>
                    <a:lstStyle/>
                    <a:p>
                      <a:endParaRPr lang="en-GB"/>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xmlns="" val="10003"/>
                  </a:ext>
                </a:extLst>
              </a:tr>
              <a:tr h="239264">
                <a:tc vMerge="1">
                  <a:txBody>
                    <a:bodyPr/>
                    <a:lstStyle/>
                    <a:p>
                      <a:endParaRPr lang="en-GB"/>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04"/>
                  </a:ext>
                </a:extLst>
              </a:tr>
              <a:tr h="239264">
                <a:tc vMerge="1">
                  <a:txBody>
                    <a:bodyPr/>
                    <a:lstStyle/>
                    <a:p>
                      <a:endParaRPr lang="en-GB"/>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xmlns="" val="10005"/>
                  </a:ext>
                </a:extLst>
              </a:tr>
              <a:tr h="239264">
                <a:tc rowSpan="4">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nSpc>
                          <a:spcPct val="115000"/>
                        </a:lnSpc>
                        <a:spcBef>
                          <a:spcPts val="600"/>
                        </a:spcBef>
                        <a:spcAft>
                          <a:spcPts val="600"/>
                        </a:spcAft>
                      </a:pPr>
                      <a:r>
                        <a:rPr lang="en-GB" sz="1000" dirty="0">
                          <a:effectLst/>
                        </a:rPr>
                        <a:t>ORGANISATIONS</a:t>
                      </a:r>
                      <a:endParaRPr lang="en-GB" sz="800" dirty="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dirty="0">
                          <a:effectLst/>
                        </a:rPr>
                        <a:t> </a:t>
                      </a:r>
                      <a:endParaRPr lang="en-GB" sz="800" dirty="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06"/>
                  </a:ext>
                </a:extLst>
              </a:tr>
              <a:tr h="239264">
                <a:tc vMerge="1">
                  <a:txBody>
                    <a:bodyPr/>
                    <a:lstStyle/>
                    <a:p>
                      <a:endParaRPr lang="en-GB"/>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dirty="0">
                          <a:effectLst/>
                        </a:rPr>
                        <a:t> </a:t>
                      </a:r>
                      <a:endParaRPr lang="en-GB" sz="800" dirty="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xmlns="" val="10007"/>
                  </a:ext>
                </a:extLst>
              </a:tr>
              <a:tr h="239264">
                <a:tc vMerge="1">
                  <a:txBody>
                    <a:bodyPr/>
                    <a:lstStyle/>
                    <a:p>
                      <a:endParaRPr lang="en-GB"/>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08"/>
                  </a:ext>
                </a:extLst>
              </a:tr>
              <a:tr h="239264">
                <a:tc vMerge="1">
                  <a:txBody>
                    <a:bodyPr/>
                    <a:lstStyle/>
                    <a:p>
                      <a:endParaRPr lang="en-GB"/>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xmlns="" val="10009"/>
                  </a:ext>
                </a:extLst>
              </a:tr>
              <a:tr h="239264">
                <a:tc rowSpan="4">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nSpc>
                          <a:spcPct val="115000"/>
                        </a:lnSpc>
                        <a:spcBef>
                          <a:spcPts val="600"/>
                        </a:spcBef>
                        <a:spcAft>
                          <a:spcPts val="600"/>
                        </a:spcAft>
                      </a:pPr>
                      <a:r>
                        <a:rPr lang="en-GB" sz="1000">
                          <a:effectLst/>
                        </a:rPr>
                        <a:t>LEARNERS</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10"/>
                  </a:ext>
                </a:extLst>
              </a:tr>
              <a:tr h="239264">
                <a:tc vMerge="1">
                  <a:txBody>
                    <a:bodyPr/>
                    <a:lstStyle/>
                    <a:p>
                      <a:endParaRPr lang="en-GB"/>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15000"/>
                        </a:lnSpc>
                        <a:spcBef>
                          <a:spcPts val="600"/>
                        </a:spcBef>
                        <a:spcAft>
                          <a:spcPts val="600"/>
                        </a:spcAft>
                      </a:pPr>
                      <a:r>
                        <a:rPr lang="en-GB" sz="900" dirty="0">
                          <a:effectLst/>
                        </a:rPr>
                        <a:t> </a:t>
                      </a:r>
                      <a:endParaRPr lang="en-GB" sz="800" dirty="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xmlns="" val="10011"/>
                  </a:ext>
                </a:extLst>
              </a:tr>
              <a:tr h="239264">
                <a:tc vMerge="1">
                  <a:txBody>
                    <a:bodyPr/>
                    <a:lstStyle/>
                    <a:p>
                      <a:endParaRPr lang="en-GB"/>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12"/>
                  </a:ext>
                </a:extLst>
              </a:tr>
              <a:tr h="239264">
                <a:tc vMerge="1">
                  <a:txBody>
                    <a:bodyPr/>
                    <a:lstStyle/>
                    <a:p>
                      <a:endParaRPr lang="en-GB"/>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xmlns="" val="10013"/>
                  </a:ext>
                </a:extLst>
              </a:tr>
              <a:tr h="239264">
                <a:tc rowSpan="4">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nSpc>
                          <a:spcPct val="115000"/>
                        </a:lnSpc>
                        <a:spcBef>
                          <a:spcPts val="600"/>
                        </a:spcBef>
                        <a:spcAft>
                          <a:spcPts val="600"/>
                        </a:spcAft>
                      </a:pPr>
                      <a:r>
                        <a:rPr lang="en-GB" sz="1000">
                          <a:effectLst/>
                        </a:rPr>
                        <a:t>STAFF</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14"/>
                  </a:ext>
                </a:extLst>
              </a:tr>
              <a:tr h="239264">
                <a:tc vMerge="1">
                  <a:txBody>
                    <a:bodyPr/>
                    <a:lstStyle/>
                    <a:p>
                      <a:endParaRPr lang="en-GB"/>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xmlns="" val="10015"/>
                  </a:ext>
                </a:extLst>
              </a:tr>
              <a:tr h="239264">
                <a:tc vMerge="1">
                  <a:txBody>
                    <a:bodyPr/>
                    <a:lstStyle/>
                    <a:p>
                      <a:endParaRPr lang="en-GB"/>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16"/>
                  </a:ext>
                </a:extLst>
              </a:tr>
              <a:tr h="239264">
                <a:tc vMerge="1">
                  <a:txBody>
                    <a:bodyPr/>
                    <a:lstStyle/>
                    <a:p>
                      <a:endParaRPr lang="en-GB"/>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a:effectLst/>
                        </a:rPr>
                        <a:t> </a:t>
                      </a:r>
                      <a:endParaRPr lang="en-GB" sz="80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15000"/>
                        </a:lnSpc>
                        <a:spcBef>
                          <a:spcPts val="600"/>
                        </a:spcBef>
                        <a:spcAft>
                          <a:spcPts val="600"/>
                        </a:spcAft>
                      </a:pPr>
                      <a:r>
                        <a:rPr lang="en-GB" sz="900" dirty="0">
                          <a:effectLst/>
                        </a:rPr>
                        <a:t> </a:t>
                      </a:r>
                      <a:endParaRPr lang="en-GB" sz="800" dirty="0">
                        <a:solidFill>
                          <a:srgbClr val="403E3F"/>
                        </a:solidFill>
                        <a:effectLst/>
                        <a:latin typeface="Arial"/>
                        <a:ea typeface="Calibri"/>
                        <a:cs typeface="Times New Roman"/>
                      </a:endParaRPr>
                    </a:p>
                  </a:txBody>
                  <a:tcPr marL="49745" marR="4974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xmlns="" val="10017"/>
                  </a:ext>
                </a:extLst>
              </a:tr>
            </a:tbl>
          </a:graphicData>
        </a:graphic>
      </p:graphicFrame>
    </p:spTree>
    <p:extLst>
      <p:ext uri="{BB962C8B-B14F-4D97-AF65-F5344CB8AC3E}">
        <p14:creationId xmlns:p14="http://schemas.microsoft.com/office/powerpoint/2010/main" val="3996674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GB" dirty="0"/>
              <a:t>OUTPUTS</a:t>
            </a:r>
          </a:p>
        </p:txBody>
      </p:sp>
      <p:sp>
        <p:nvSpPr>
          <p:cNvPr id="11" name="Text Placeholder 10"/>
          <p:cNvSpPr>
            <a:spLocks noGrp="1"/>
          </p:cNvSpPr>
          <p:nvPr>
            <p:ph type="body" sz="quarter" idx="16"/>
          </p:nvPr>
        </p:nvSpPr>
        <p:spPr>
          <a:xfrm>
            <a:off x="441444" y="2195513"/>
            <a:ext cx="6361138" cy="1684724"/>
          </a:xfrm>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Outputs are the direct products of your activities. Counting them helps quantify your outcomes and impact.</a:t>
            </a:r>
          </a:p>
          <a:p>
            <a:endParaRPr lang="en-GB" dirty="0"/>
          </a:p>
        </p:txBody>
      </p:sp>
      <p:sp>
        <p:nvSpPr>
          <p:cNvPr id="12" name="Text Placeholder 11"/>
          <p:cNvSpPr>
            <a:spLocks noGrp="1"/>
          </p:cNvSpPr>
          <p:nvPr>
            <p:ph type="body" sz="quarter" idx="17"/>
          </p:nvPr>
        </p:nvSpPr>
        <p:spPr/>
        <p:txBody>
          <a:bodyPr/>
          <a:lstStyle/>
          <a:p>
            <a:endParaRPr lang="en-GB"/>
          </a:p>
        </p:txBody>
      </p:sp>
      <p:sp>
        <p:nvSpPr>
          <p:cNvPr id="13" name="Text Placeholder 12"/>
          <p:cNvSpPr>
            <a:spLocks noGrp="1"/>
          </p:cNvSpPr>
          <p:nvPr>
            <p:ph type="body" sz="quarter" idx="18"/>
          </p:nvPr>
        </p:nvSpPr>
        <p:spPr>
          <a:xfrm>
            <a:off x="441443" y="3539284"/>
            <a:ext cx="6250301" cy="3662362"/>
          </a:xfrm>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Examples include the running of events or the number of people undertaking a training course.</a:t>
            </a:r>
          </a:p>
          <a:p>
            <a:endParaRPr lang="en-GB" dirty="0"/>
          </a:p>
        </p:txBody>
      </p:sp>
      <p:sp>
        <p:nvSpPr>
          <p:cNvPr id="14" name="Picture Placeholder 13"/>
          <p:cNvSpPr>
            <a:spLocks noGrp="1"/>
          </p:cNvSpPr>
          <p:nvPr>
            <p:ph type="pic" sz="quarter" idx="20"/>
          </p:nvPr>
        </p:nvSpPr>
        <p:spPr/>
      </p:sp>
    </p:spTree>
    <p:extLst>
      <p:ext uri="{BB962C8B-B14F-4D97-AF65-F5344CB8AC3E}">
        <p14:creationId xmlns:p14="http://schemas.microsoft.com/office/powerpoint/2010/main" val="3525595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GB" dirty="0"/>
              <a:t>OUTCOMES</a:t>
            </a:r>
          </a:p>
        </p:txBody>
      </p:sp>
      <p:sp>
        <p:nvSpPr>
          <p:cNvPr id="11" name="Text Placeholder 10"/>
          <p:cNvSpPr>
            <a:spLocks noGrp="1"/>
          </p:cNvSpPr>
          <p:nvPr>
            <p:ph type="body" sz="quarter" idx="16"/>
          </p:nvPr>
        </p:nvSpPr>
        <p:spPr>
          <a:xfrm>
            <a:off x="441444" y="2195513"/>
            <a:ext cx="6333429" cy="1684724"/>
          </a:xfrm>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Outcomes are the changes, benefits, ,learning or other effects that occur as a result of your activities and outputs. Short-term outcomes should occur within 1-3 years and longer-term outcomes in 4-6 years.</a:t>
            </a:r>
          </a:p>
          <a:p>
            <a:endParaRPr lang="en-GB" dirty="0"/>
          </a:p>
        </p:txBody>
      </p:sp>
      <p:sp>
        <p:nvSpPr>
          <p:cNvPr id="12" name="Text Placeholder 11"/>
          <p:cNvSpPr>
            <a:spLocks noGrp="1"/>
          </p:cNvSpPr>
          <p:nvPr>
            <p:ph type="body" sz="quarter" idx="17"/>
          </p:nvPr>
        </p:nvSpPr>
        <p:spPr/>
        <p:txBody>
          <a:bodyPr/>
          <a:lstStyle/>
          <a:p>
            <a:endParaRPr lang="en-GB"/>
          </a:p>
        </p:txBody>
      </p:sp>
      <p:sp>
        <p:nvSpPr>
          <p:cNvPr id="13" name="Text Placeholder 12"/>
          <p:cNvSpPr>
            <a:spLocks noGrp="1"/>
          </p:cNvSpPr>
          <p:nvPr>
            <p:ph type="body" sz="quarter" idx="18"/>
          </p:nvPr>
        </p:nvSpPr>
        <p:spPr>
          <a:xfrm>
            <a:off x="441443" y="3960703"/>
            <a:ext cx="6236447" cy="3662362"/>
          </a:xfrm>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Examples include people improving their communication skills or </a:t>
            </a:r>
            <a:r>
              <a:rPr lang="en-US" sz="1800" dirty="0" err="1">
                <a:latin typeface="Open Sans" panose="020B0606030504020204" pitchFamily="34" charset="0"/>
                <a:ea typeface="Open Sans" panose="020B0606030504020204" pitchFamily="34" charset="0"/>
                <a:cs typeface="Open Sans" panose="020B0606030504020204" pitchFamily="34" charset="0"/>
              </a:rPr>
              <a:t>organisations</a:t>
            </a:r>
            <a:r>
              <a:rPr lang="en-US" sz="1800" dirty="0">
                <a:latin typeface="Open Sans" panose="020B0606030504020204" pitchFamily="34" charset="0"/>
                <a:ea typeface="Open Sans" panose="020B0606030504020204" pitchFamily="34" charset="0"/>
                <a:cs typeface="Open Sans" panose="020B0606030504020204" pitchFamily="34" charset="0"/>
              </a:rPr>
              <a:t> improving their training provision.</a:t>
            </a:r>
          </a:p>
          <a:p>
            <a:endParaRPr lang="en-GB" dirty="0"/>
          </a:p>
        </p:txBody>
      </p:sp>
      <p:sp>
        <p:nvSpPr>
          <p:cNvPr id="14" name="Picture Placeholder 13"/>
          <p:cNvSpPr>
            <a:spLocks noGrp="1"/>
          </p:cNvSpPr>
          <p:nvPr>
            <p:ph type="pic" sz="quarter" idx="20"/>
          </p:nvPr>
        </p:nvSpPr>
        <p:spPr/>
      </p:sp>
    </p:spTree>
    <p:extLst>
      <p:ext uri="{BB962C8B-B14F-4D97-AF65-F5344CB8AC3E}">
        <p14:creationId xmlns:p14="http://schemas.microsoft.com/office/powerpoint/2010/main" val="3864038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GB" dirty="0" smtClean="0"/>
              <a:t>IMPACT</a:t>
            </a:r>
            <a:endParaRPr lang="en-GB" dirty="0"/>
          </a:p>
        </p:txBody>
      </p:sp>
      <p:sp>
        <p:nvSpPr>
          <p:cNvPr id="11" name="Text Placeholder 10"/>
          <p:cNvSpPr>
            <a:spLocks noGrp="1"/>
          </p:cNvSpPr>
          <p:nvPr>
            <p:ph type="body" sz="quarter" idx="16"/>
          </p:nvPr>
        </p:nvSpPr>
        <p:spPr>
          <a:xfrm>
            <a:off x="441444" y="2195513"/>
            <a:ext cx="6111756" cy="1684724"/>
          </a:xfrm>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Impact is the fundamental change that happens as a result of an activity. It will generally occur in the long term, often after the activity has finished.</a:t>
            </a:r>
          </a:p>
          <a:p>
            <a:endParaRPr lang="en-GB" dirty="0"/>
          </a:p>
        </p:txBody>
      </p:sp>
      <p:sp>
        <p:nvSpPr>
          <p:cNvPr id="12" name="Text Placeholder 11"/>
          <p:cNvSpPr>
            <a:spLocks noGrp="1"/>
          </p:cNvSpPr>
          <p:nvPr>
            <p:ph type="body" sz="quarter" idx="17"/>
          </p:nvPr>
        </p:nvSpPr>
        <p:spPr/>
        <p:txBody>
          <a:bodyPr/>
          <a:lstStyle/>
          <a:p>
            <a:endParaRPr lang="en-GB"/>
          </a:p>
        </p:txBody>
      </p:sp>
      <p:sp>
        <p:nvSpPr>
          <p:cNvPr id="13" name="Text Placeholder 12"/>
          <p:cNvSpPr>
            <a:spLocks noGrp="1"/>
          </p:cNvSpPr>
          <p:nvPr>
            <p:ph type="body" sz="quarter" idx="18"/>
          </p:nvPr>
        </p:nvSpPr>
        <p:spPr>
          <a:xfrm>
            <a:off x="441444" y="3960703"/>
            <a:ext cx="5659348" cy="3662362"/>
          </a:xfrm>
        </p:spPr>
        <p:txBody>
          <a:bodyPr/>
          <a:lstStyle/>
          <a:p>
            <a:endParaRPr lang="en-GB" dirty="0"/>
          </a:p>
        </p:txBody>
      </p:sp>
      <p:sp>
        <p:nvSpPr>
          <p:cNvPr id="14" name="Picture Placeholder 13"/>
          <p:cNvSpPr>
            <a:spLocks noGrp="1"/>
          </p:cNvSpPr>
          <p:nvPr>
            <p:ph type="pic" sz="quarter" idx="20"/>
          </p:nvPr>
        </p:nvSpPr>
        <p:spPr/>
      </p:sp>
    </p:spTree>
    <p:extLst>
      <p:ext uri="{BB962C8B-B14F-4D97-AF65-F5344CB8AC3E}">
        <p14:creationId xmlns:p14="http://schemas.microsoft.com/office/powerpoint/2010/main" val="4035450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GB" dirty="0"/>
              <a:t>INDICATORS</a:t>
            </a:r>
          </a:p>
        </p:txBody>
      </p:sp>
      <p:sp>
        <p:nvSpPr>
          <p:cNvPr id="11" name="Text Placeholder 10"/>
          <p:cNvSpPr>
            <a:spLocks noGrp="1"/>
          </p:cNvSpPr>
          <p:nvPr>
            <p:ph type="body" sz="quarter" idx="16"/>
          </p:nvPr>
        </p:nvSpPr>
        <p:spPr>
          <a:xfrm>
            <a:off x="441444" y="2195513"/>
            <a:ext cx="6125611" cy="1684724"/>
          </a:xfrm>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Indicators are measures that allow progress towards a goal to be tracked.</a:t>
            </a:r>
          </a:p>
          <a:p>
            <a:endParaRPr lang="en-GB" dirty="0"/>
          </a:p>
        </p:txBody>
      </p:sp>
      <p:sp>
        <p:nvSpPr>
          <p:cNvPr id="12" name="Text Placeholder 11"/>
          <p:cNvSpPr>
            <a:spLocks noGrp="1"/>
          </p:cNvSpPr>
          <p:nvPr>
            <p:ph type="body" sz="quarter" idx="17"/>
          </p:nvPr>
        </p:nvSpPr>
        <p:spPr/>
        <p:txBody>
          <a:bodyPr/>
          <a:lstStyle/>
          <a:p>
            <a:endParaRPr lang="en-GB"/>
          </a:p>
        </p:txBody>
      </p:sp>
      <p:sp>
        <p:nvSpPr>
          <p:cNvPr id="13" name="Text Placeholder 12"/>
          <p:cNvSpPr>
            <a:spLocks noGrp="1"/>
          </p:cNvSpPr>
          <p:nvPr>
            <p:ph type="body" sz="quarter" idx="18"/>
          </p:nvPr>
        </p:nvSpPr>
        <p:spPr>
          <a:xfrm>
            <a:off x="441443" y="3618529"/>
            <a:ext cx="6347283" cy="3662362"/>
          </a:xfrm>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For example, a project seeking to improve the quality of their training may measure student satisfaction or student employment as potential indicators.</a:t>
            </a:r>
          </a:p>
          <a:p>
            <a:endParaRPr lang="en-GB" dirty="0"/>
          </a:p>
        </p:txBody>
      </p:sp>
      <p:sp>
        <p:nvSpPr>
          <p:cNvPr id="14" name="Picture Placeholder 13"/>
          <p:cNvSpPr>
            <a:spLocks noGrp="1"/>
          </p:cNvSpPr>
          <p:nvPr>
            <p:ph type="pic" sz="quarter" idx="20"/>
          </p:nvPr>
        </p:nvSpPr>
        <p:spPr/>
      </p:sp>
    </p:spTree>
    <p:extLst>
      <p:ext uri="{BB962C8B-B14F-4D97-AF65-F5344CB8AC3E}">
        <p14:creationId xmlns:p14="http://schemas.microsoft.com/office/powerpoint/2010/main" val="1308921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GB" dirty="0"/>
              <a:t>DATA SOURCES</a:t>
            </a:r>
          </a:p>
        </p:txBody>
      </p:sp>
      <p:sp>
        <p:nvSpPr>
          <p:cNvPr id="11" name="Text Placeholder 10"/>
          <p:cNvSpPr>
            <a:spLocks noGrp="1"/>
          </p:cNvSpPr>
          <p:nvPr>
            <p:ph type="body" sz="quarter" idx="16"/>
          </p:nvPr>
        </p:nvSpPr>
        <p:spPr>
          <a:xfrm>
            <a:off x="441444" y="2195513"/>
            <a:ext cx="5991974" cy="810080"/>
          </a:xfrm>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Data sources and data collection will feed from the indicator(s).</a:t>
            </a:r>
          </a:p>
          <a:p>
            <a:endParaRPr lang="en-GB" dirty="0"/>
          </a:p>
        </p:txBody>
      </p:sp>
      <p:sp>
        <p:nvSpPr>
          <p:cNvPr id="12" name="Text Placeholder 11"/>
          <p:cNvSpPr>
            <a:spLocks noGrp="1"/>
          </p:cNvSpPr>
          <p:nvPr>
            <p:ph type="body" sz="quarter" idx="17"/>
          </p:nvPr>
        </p:nvSpPr>
        <p:spPr/>
        <p:txBody>
          <a:bodyPr/>
          <a:lstStyle/>
          <a:p>
            <a:endParaRPr lang="en-GB"/>
          </a:p>
        </p:txBody>
      </p:sp>
      <p:sp>
        <p:nvSpPr>
          <p:cNvPr id="13" name="Text Placeholder 12"/>
          <p:cNvSpPr>
            <a:spLocks noGrp="1"/>
          </p:cNvSpPr>
          <p:nvPr>
            <p:ph type="body" sz="quarter" idx="18"/>
          </p:nvPr>
        </p:nvSpPr>
        <p:spPr>
          <a:xfrm>
            <a:off x="441444" y="3005593"/>
            <a:ext cx="5991974" cy="756624"/>
          </a:xfrm>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Data sources / collection methods can be relevant to more than one indicator.</a:t>
            </a:r>
          </a:p>
          <a:p>
            <a:endParaRPr lang="en-GB" dirty="0"/>
          </a:p>
        </p:txBody>
      </p:sp>
      <p:sp>
        <p:nvSpPr>
          <p:cNvPr id="14" name="Picture Placeholder 13"/>
          <p:cNvSpPr>
            <a:spLocks noGrp="1"/>
          </p:cNvSpPr>
          <p:nvPr>
            <p:ph type="pic" sz="quarter" idx="20"/>
          </p:nvPr>
        </p:nvSpPr>
        <p:spPr/>
      </p:sp>
      <p:sp>
        <p:nvSpPr>
          <p:cNvPr id="7" name="Text Placeholder 12"/>
          <p:cNvSpPr txBox="1">
            <a:spLocks/>
          </p:cNvSpPr>
          <p:nvPr/>
        </p:nvSpPr>
        <p:spPr>
          <a:xfrm>
            <a:off x="441443" y="3913754"/>
            <a:ext cx="6430411" cy="756624"/>
          </a:xfrm>
          <a:prstGeom prst="rect">
            <a:avLst/>
          </a:prstGeom>
        </p:spPr>
        <p:txBody>
          <a:bodyPr vert="horz"/>
          <a:lstStyle>
            <a:lvl1pPr marL="0" indent="0" algn="l" defTabSz="457200" rtl="0" eaLnBrk="1" latinLnBrk="0" hangingPunct="1">
              <a:spcBef>
                <a:spcPct val="20000"/>
              </a:spcBef>
              <a:buFont typeface="Arial"/>
              <a:buNone/>
              <a:defRPr sz="1600" kern="1200" baseline="0">
                <a:solidFill>
                  <a:schemeClr val="bg1"/>
                </a:solidFill>
                <a:latin typeface="Open Sans Extrabold"/>
                <a:ea typeface="+mn-ea"/>
                <a:cs typeface="Open Sans Extrabold"/>
              </a:defRPr>
            </a:lvl1pPr>
            <a:lvl2pPr marL="0" indent="0" algn="l" defTabSz="457200" rtl="0" eaLnBrk="1" latinLnBrk="0" hangingPunct="1">
              <a:spcBef>
                <a:spcPct val="20000"/>
              </a:spcBef>
              <a:buFont typeface="Arial"/>
              <a:buNone/>
              <a:defRPr sz="1200" b="0" i="0" kern="1200" baseline="0">
                <a:solidFill>
                  <a:schemeClr val="tx1"/>
                </a:solidFill>
                <a:latin typeface="Open Sans"/>
                <a:ea typeface="+mn-ea"/>
                <a:cs typeface="Open Sans"/>
              </a:defRPr>
            </a:lvl2pPr>
            <a:lvl3pPr marL="914400" indent="0" algn="l" defTabSz="457200" rtl="0" eaLnBrk="1" latinLnBrk="0" hangingPunct="1">
              <a:spcBef>
                <a:spcPct val="20000"/>
              </a:spcBef>
              <a:buFont typeface="Arial"/>
              <a:buNone/>
              <a:defRPr sz="1200" b="0" i="0" kern="1200">
                <a:solidFill>
                  <a:srgbClr val="000000"/>
                </a:solidFill>
                <a:latin typeface="Open Sans"/>
                <a:ea typeface="+mn-ea"/>
                <a:cs typeface="Open Sans"/>
              </a:defRPr>
            </a:lvl3pPr>
            <a:lvl4pPr marL="1371600" indent="0" algn="l" defTabSz="457200" rtl="0" eaLnBrk="1" latinLnBrk="0" hangingPunct="1">
              <a:spcBef>
                <a:spcPct val="20000"/>
              </a:spcBef>
              <a:buFont typeface="Arial"/>
              <a:buNone/>
              <a:defRPr sz="1200" b="0" i="0" kern="1200">
                <a:solidFill>
                  <a:srgbClr val="000000"/>
                </a:solidFill>
                <a:latin typeface="Open Sans"/>
                <a:ea typeface="+mn-ea"/>
                <a:cs typeface="Open Sans"/>
              </a:defRPr>
            </a:lvl4pPr>
            <a:lvl5pPr marL="1828800" indent="0" algn="l" defTabSz="457200" rtl="0" eaLnBrk="1" latinLnBrk="0" hangingPunct="1">
              <a:spcBef>
                <a:spcPct val="20000"/>
              </a:spcBef>
              <a:buFont typeface="Arial"/>
              <a:buNone/>
              <a:defRPr sz="1200" b="0" i="0" kern="1200">
                <a:solidFill>
                  <a:srgbClr val="000000"/>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latin typeface="Open Sans" panose="020B0606030504020204" pitchFamily="34" charset="0"/>
                <a:ea typeface="Open Sans" panose="020B0606030504020204" pitchFamily="34" charset="0"/>
                <a:cs typeface="Open Sans" panose="020B0606030504020204" pitchFamily="34" charset="0"/>
              </a:rPr>
              <a:t>Data can be qualitative or quantitative – both are valuable.</a:t>
            </a:r>
          </a:p>
          <a:p>
            <a:endParaRPr lang="en-GB" dirty="0"/>
          </a:p>
        </p:txBody>
      </p:sp>
    </p:spTree>
    <p:extLst>
      <p:ext uri="{BB962C8B-B14F-4D97-AF65-F5344CB8AC3E}">
        <p14:creationId xmlns:p14="http://schemas.microsoft.com/office/powerpoint/2010/main" val="2049796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4" name="Subtitle 23"/>
          <p:cNvSpPr>
            <a:spLocks noGrp="1"/>
          </p:cNvSpPr>
          <p:nvPr>
            <p:ph type="subTitle" idx="1"/>
          </p:nvPr>
        </p:nvSpPr>
        <p:spPr/>
        <p:txBody>
          <a:bodyPr/>
          <a:lstStyle/>
          <a:p>
            <a:r>
              <a:rPr lang="en-GB" dirty="0"/>
              <a:t>What are they?</a:t>
            </a:r>
          </a:p>
          <a:p>
            <a:endParaRPr lang="en-GB" dirty="0"/>
          </a:p>
        </p:txBody>
      </p:sp>
      <p:sp>
        <p:nvSpPr>
          <p:cNvPr id="23" name="Title 22"/>
          <p:cNvSpPr>
            <a:spLocks noGrp="1"/>
          </p:cNvSpPr>
          <p:nvPr>
            <p:ph type="ctrTitle"/>
          </p:nvPr>
        </p:nvSpPr>
        <p:spPr>
          <a:xfrm>
            <a:off x="384488" y="550056"/>
            <a:ext cx="6625912" cy="1470025"/>
          </a:xfrm>
        </p:spPr>
        <p:txBody>
          <a:bodyPr/>
          <a:lstStyle/>
          <a:p>
            <a:r>
              <a:rPr lang="en-US" dirty="0" smtClean="0"/>
              <a:t>Expected impact of the project</a:t>
            </a:r>
            <a:endParaRPr lang="en-GB" dirty="0"/>
          </a:p>
        </p:txBody>
      </p:sp>
      <p:sp>
        <p:nvSpPr>
          <p:cNvPr id="25" name="Picture Placeholder 24"/>
          <p:cNvSpPr>
            <a:spLocks noGrp="1"/>
          </p:cNvSpPr>
          <p:nvPr>
            <p:ph type="pic" sz="quarter" idx="10"/>
          </p:nvPr>
        </p:nvSpPr>
        <p:spPr>
          <a:xfrm>
            <a:off x="4875161" y="286691"/>
            <a:ext cx="4506912" cy="6883229"/>
          </a:xfrm>
        </p:spPr>
      </p:sp>
    </p:spTree>
    <p:extLst>
      <p:ext uri="{BB962C8B-B14F-4D97-AF65-F5344CB8AC3E}">
        <p14:creationId xmlns:p14="http://schemas.microsoft.com/office/powerpoint/2010/main" val="1090983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SUP4PCL Impact </a:t>
            </a:r>
            <a:endParaRPr lang="en-GB" dirty="0"/>
          </a:p>
        </p:txBody>
      </p:sp>
      <p:sp>
        <p:nvSpPr>
          <p:cNvPr id="6" name="Text Placeholder 5"/>
          <p:cNvSpPr>
            <a:spLocks noGrp="1"/>
          </p:cNvSpPr>
          <p:nvPr>
            <p:ph type="body" sz="quarter" idx="17"/>
          </p:nvPr>
        </p:nvSpPr>
        <p:spPr/>
        <p:txBody>
          <a:bodyPr/>
          <a:lstStyle/>
          <a:p>
            <a:endParaRPr lang="en-GB"/>
          </a:p>
        </p:txBody>
      </p:sp>
      <p:sp>
        <p:nvSpPr>
          <p:cNvPr id="7" name="Text Placeholder 10"/>
          <p:cNvSpPr txBox="1">
            <a:spLocks/>
          </p:cNvSpPr>
          <p:nvPr/>
        </p:nvSpPr>
        <p:spPr>
          <a:xfrm>
            <a:off x="359905" y="1468582"/>
            <a:ext cx="8160639" cy="4549493"/>
          </a:xfrm>
          <a:prstGeom prst="rect">
            <a:avLst/>
          </a:prstGeom>
        </p:spPr>
        <p:txBody>
          <a:bodyPr vert="horz"/>
          <a:lstStyle>
            <a:lvl1pPr marL="0" indent="0" algn="l" defTabSz="457200" rtl="0" eaLnBrk="1" latinLnBrk="0" hangingPunct="1">
              <a:spcBef>
                <a:spcPct val="20000"/>
              </a:spcBef>
              <a:buFont typeface="Arial"/>
              <a:buNone/>
              <a:defRPr sz="1600" kern="1200" baseline="0">
                <a:solidFill>
                  <a:schemeClr val="bg1"/>
                </a:solidFill>
                <a:latin typeface="Open Sans Extrabold"/>
                <a:ea typeface="+mn-ea"/>
                <a:cs typeface="Open Sans Extrabold"/>
              </a:defRPr>
            </a:lvl1pPr>
            <a:lvl2pPr marL="0" indent="0" algn="l" defTabSz="457200" rtl="0" eaLnBrk="1" latinLnBrk="0" hangingPunct="1">
              <a:spcBef>
                <a:spcPct val="20000"/>
              </a:spcBef>
              <a:buFont typeface="Arial"/>
              <a:buNone/>
              <a:defRPr sz="1200" b="0" i="0" kern="1200" baseline="0">
                <a:solidFill>
                  <a:schemeClr val="tx1"/>
                </a:solidFill>
                <a:latin typeface="Open Sans"/>
                <a:ea typeface="+mn-ea"/>
                <a:cs typeface="Open Sans"/>
              </a:defRPr>
            </a:lvl2pPr>
            <a:lvl3pPr marL="914400" indent="0" algn="l" defTabSz="457200" rtl="0" eaLnBrk="1" latinLnBrk="0" hangingPunct="1">
              <a:spcBef>
                <a:spcPct val="20000"/>
              </a:spcBef>
              <a:buFont typeface="Arial"/>
              <a:buNone/>
              <a:defRPr sz="1200" b="0" i="0" kern="1200">
                <a:solidFill>
                  <a:srgbClr val="000000"/>
                </a:solidFill>
                <a:latin typeface="Open Sans"/>
                <a:ea typeface="+mn-ea"/>
                <a:cs typeface="Open Sans"/>
              </a:defRPr>
            </a:lvl3pPr>
            <a:lvl4pPr marL="1371600" indent="0" algn="l" defTabSz="457200" rtl="0" eaLnBrk="1" latinLnBrk="0" hangingPunct="1">
              <a:spcBef>
                <a:spcPct val="20000"/>
              </a:spcBef>
              <a:buFont typeface="Arial"/>
              <a:buNone/>
              <a:defRPr sz="1200" b="0" i="0" kern="1200">
                <a:solidFill>
                  <a:srgbClr val="000000"/>
                </a:solidFill>
                <a:latin typeface="Open Sans"/>
                <a:ea typeface="+mn-ea"/>
                <a:cs typeface="Open Sans"/>
              </a:defRPr>
            </a:lvl4pPr>
            <a:lvl5pPr marL="1828800" indent="0" algn="l" defTabSz="457200" rtl="0" eaLnBrk="1" latinLnBrk="0" hangingPunct="1">
              <a:spcBef>
                <a:spcPct val="20000"/>
              </a:spcBef>
              <a:buFont typeface="Arial"/>
              <a:buNone/>
              <a:defRPr sz="1200" b="0" i="0" kern="1200">
                <a:solidFill>
                  <a:srgbClr val="000000"/>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US" dirty="0" smtClean="0">
                <a:latin typeface="Open Sans" panose="020B0606030504020204" pitchFamily="34" charset="0"/>
                <a:ea typeface="Open Sans" panose="020B0606030504020204" pitchFamily="34" charset="0"/>
                <a:cs typeface="Open Sans" panose="020B0606030504020204" pitchFamily="34" charset="0"/>
              </a:rPr>
              <a:t>On </a:t>
            </a:r>
            <a:r>
              <a:rPr lang="en-US" dirty="0">
                <a:latin typeface="Open Sans" panose="020B0606030504020204" pitchFamily="34" charset="0"/>
                <a:ea typeface="Open Sans" panose="020B0606030504020204" pitchFamily="34" charset="0"/>
                <a:cs typeface="Open Sans" panose="020B0606030504020204" pitchFamily="34" charset="0"/>
              </a:rPr>
              <a:t>the national level one of the major targeted impacts of this project is to render faculties of education FOEs relevant to the long desired school based reform strategy that the Government of Egypt has for many years longed for as exemplified by all its major formal documents. </a:t>
            </a:r>
            <a:endParaRPr lang="en-US" dirty="0" smtClean="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Font typeface="Arial" panose="020B0604020202020204" pitchFamily="34" charset="0"/>
              <a:buChar char="•"/>
            </a:pPr>
            <a:endParaRPr lang="en-US" dirty="0" smtClean="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Font typeface="Arial" panose="020B0604020202020204" pitchFamily="34" charset="0"/>
              <a:buChar char="•"/>
            </a:pPr>
            <a:r>
              <a:rPr lang="en-US" dirty="0" smtClean="0">
                <a:latin typeface="Open Sans" panose="020B0606030504020204" pitchFamily="34" charset="0"/>
                <a:ea typeface="Open Sans" panose="020B0606030504020204" pitchFamily="34" charset="0"/>
                <a:cs typeface="Open Sans" panose="020B0606030504020204" pitchFamily="34" charset="0"/>
              </a:rPr>
              <a:t>Major </a:t>
            </a:r>
            <a:r>
              <a:rPr lang="en-US" dirty="0">
                <a:latin typeface="Open Sans" panose="020B0606030504020204" pitchFamily="34" charset="0"/>
                <a:ea typeface="Open Sans" panose="020B0606030504020204" pitchFamily="34" charset="0"/>
                <a:cs typeface="Open Sans" panose="020B0606030504020204" pitchFamily="34" charset="0"/>
              </a:rPr>
              <a:t>impact is for Egyptian Faculties of Education (FOEs) to enact and put in action school based CPD. </a:t>
            </a:r>
            <a:endParaRPr lang="en-US" dirty="0" smtClean="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Font typeface="Arial" panose="020B0604020202020204" pitchFamily="34" charset="0"/>
              <a:buChar char="•"/>
            </a:pPr>
            <a:endParaRPr lang="en-US" dirty="0" smtClean="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Font typeface="Arial" panose="020B0604020202020204" pitchFamily="34" charset="0"/>
              <a:buChar char="•"/>
            </a:pPr>
            <a:r>
              <a:rPr lang="en-US" dirty="0" smtClean="0">
                <a:latin typeface="Open Sans" panose="020B0606030504020204" pitchFamily="34" charset="0"/>
                <a:ea typeface="Open Sans" panose="020B0606030504020204" pitchFamily="34" charset="0"/>
                <a:cs typeface="Open Sans" panose="020B0606030504020204" pitchFamily="34" charset="0"/>
              </a:rPr>
              <a:t>A complementary </a:t>
            </a:r>
            <a:r>
              <a:rPr lang="en-US" dirty="0">
                <a:latin typeface="Open Sans" panose="020B0606030504020204" pitchFamily="34" charset="0"/>
                <a:ea typeface="Open Sans" panose="020B0606030504020204" pitchFamily="34" charset="0"/>
                <a:cs typeface="Open Sans" panose="020B0606030504020204" pitchFamily="34" charset="0"/>
              </a:rPr>
              <a:t>outcome the project will have an impact on the efficiency of the school-based quality assurance units which will be accredited by the Professional Academy of Teachers (PAT). </a:t>
            </a:r>
            <a:endParaRPr lang="en-US" dirty="0" smtClean="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Font typeface="Arial" panose="020B0604020202020204" pitchFamily="34" charset="0"/>
              <a:buChar char="•"/>
            </a:pPr>
            <a:endParaRPr lang="en-GB" dirty="0"/>
          </a:p>
        </p:txBody>
      </p:sp>
    </p:spTree>
    <p:extLst>
      <p:ext uri="{BB962C8B-B14F-4D97-AF65-F5344CB8AC3E}">
        <p14:creationId xmlns:p14="http://schemas.microsoft.com/office/powerpoint/2010/main" val="1457537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SUP4PCL Impact </a:t>
            </a:r>
            <a:endParaRPr lang="en-GB" dirty="0"/>
          </a:p>
        </p:txBody>
      </p:sp>
      <p:sp>
        <p:nvSpPr>
          <p:cNvPr id="6" name="Text Placeholder 5"/>
          <p:cNvSpPr>
            <a:spLocks noGrp="1"/>
          </p:cNvSpPr>
          <p:nvPr>
            <p:ph type="body" sz="quarter" idx="17"/>
          </p:nvPr>
        </p:nvSpPr>
        <p:spPr/>
        <p:txBody>
          <a:bodyPr/>
          <a:lstStyle/>
          <a:p>
            <a:endParaRPr lang="en-GB"/>
          </a:p>
        </p:txBody>
      </p:sp>
      <p:sp>
        <p:nvSpPr>
          <p:cNvPr id="7" name="Text Placeholder 10"/>
          <p:cNvSpPr txBox="1">
            <a:spLocks/>
          </p:cNvSpPr>
          <p:nvPr/>
        </p:nvSpPr>
        <p:spPr>
          <a:xfrm>
            <a:off x="359905" y="1468582"/>
            <a:ext cx="8160639" cy="4549493"/>
          </a:xfrm>
          <a:prstGeom prst="rect">
            <a:avLst/>
          </a:prstGeom>
        </p:spPr>
        <p:txBody>
          <a:bodyPr vert="horz"/>
          <a:lstStyle>
            <a:lvl1pPr marL="0" indent="0" algn="l" defTabSz="457200" rtl="0" eaLnBrk="1" latinLnBrk="0" hangingPunct="1">
              <a:spcBef>
                <a:spcPct val="20000"/>
              </a:spcBef>
              <a:buFont typeface="Arial"/>
              <a:buNone/>
              <a:defRPr sz="1600" kern="1200" baseline="0">
                <a:solidFill>
                  <a:schemeClr val="bg1"/>
                </a:solidFill>
                <a:latin typeface="Open Sans Extrabold"/>
                <a:ea typeface="+mn-ea"/>
                <a:cs typeface="Open Sans Extrabold"/>
              </a:defRPr>
            </a:lvl1pPr>
            <a:lvl2pPr marL="0" indent="0" algn="l" defTabSz="457200" rtl="0" eaLnBrk="1" latinLnBrk="0" hangingPunct="1">
              <a:spcBef>
                <a:spcPct val="20000"/>
              </a:spcBef>
              <a:buFont typeface="Arial"/>
              <a:buNone/>
              <a:defRPr sz="1200" b="0" i="0" kern="1200" baseline="0">
                <a:solidFill>
                  <a:schemeClr val="tx1"/>
                </a:solidFill>
                <a:latin typeface="Open Sans"/>
                <a:ea typeface="+mn-ea"/>
                <a:cs typeface="Open Sans"/>
              </a:defRPr>
            </a:lvl2pPr>
            <a:lvl3pPr marL="914400" indent="0" algn="l" defTabSz="457200" rtl="0" eaLnBrk="1" latinLnBrk="0" hangingPunct="1">
              <a:spcBef>
                <a:spcPct val="20000"/>
              </a:spcBef>
              <a:buFont typeface="Arial"/>
              <a:buNone/>
              <a:defRPr sz="1200" b="0" i="0" kern="1200">
                <a:solidFill>
                  <a:srgbClr val="000000"/>
                </a:solidFill>
                <a:latin typeface="Open Sans"/>
                <a:ea typeface="+mn-ea"/>
                <a:cs typeface="Open Sans"/>
              </a:defRPr>
            </a:lvl3pPr>
            <a:lvl4pPr marL="1371600" indent="0" algn="l" defTabSz="457200" rtl="0" eaLnBrk="1" latinLnBrk="0" hangingPunct="1">
              <a:spcBef>
                <a:spcPct val="20000"/>
              </a:spcBef>
              <a:buFont typeface="Arial"/>
              <a:buNone/>
              <a:defRPr sz="1200" b="0" i="0" kern="1200">
                <a:solidFill>
                  <a:srgbClr val="000000"/>
                </a:solidFill>
                <a:latin typeface="Open Sans"/>
                <a:ea typeface="+mn-ea"/>
                <a:cs typeface="Open Sans"/>
              </a:defRPr>
            </a:lvl4pPr>
            <a:lvl5pPr marL="1828800" indent="0" algn="l" defTabSz="457200" rtl="0" eaLnBrk="1" latinLnBrk="0" hangingPunct="1">
              <a:spcBef>
                <a:spcPct val="20000"/>
              </a:spcBef>
              <a:buFont typeface="Arial"/>
              <a:buNone/>
              <a:defRPr sz="1200" b="0" i="0" kern="1200">
                <a:solidFill>
                  <a:srgbClr val="000000"/>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smtClean="0">
                <a:latin typeface="Open Sans" panose="020B0606030504020204" pitchFamily="34" charset="0"/>
                <a:ea typeface="Open Sans" panose="020B0606030504020204" pitchFamily="34" charset="0"/>
                <a:cs typeface="Open Sans" panose="020B0606030504020204" pitchFamily="34" charset="0"/>
              </a:rPr>
              <a:t>A </a:t>
            </a:r>
            <a:r>
              <a:rPr lang="en-US" dirty="0">
                <a:latin typeface="Open Sans" panose="020B0606030504020204" pitchFamily="34" charset="0"/>
                <a:ea typeface="Open Sans" panose="020B0606030504020204" pitchFamily="34" charset="0"/>
                <a:cs typeface="Open Sans" panose="020B0606030504020204" pitchFamily="34" charset="0"/>
              </a:rPr>
              <a:t>significant cultural impact will ensue namely the spreading of mentorship and coaching as a practice with clear results on the ground of well trained mentors. </a:t>
            </a:r>
            <a:endParaRPr lang="en-US" dirty="0" smtClean="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Font typeface="Arial" panose="020B0604020202020204" pitchFamily="34" charset="0"/>
              <a:buChar char="•"/>
            </a:pPr>
            <a:endParaRPr lang="en-US" dirty="0" smtClean="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Font typeface="Arial" panose="020B0604020202020204" pitchFamily="34" charset="0"/>
              <a:buChar char="•"/>
            </a:pPr>
            <a:r>
              <a:rPr lang="en-US" dirty="0" smtClean="0">
                <a:latin typeface="Open Sans" panose="020B0606030504020204" pitchFamily="34" charset="0"/>
                <a:ea typeface="Open Sans" panose="020B0606030504020204" pitchFamily="34" charset="0"/>
                <a:cs typeface="Open Sans" panose="020B0606030504020204" pitchFamily="34" charset="0"/>
              </a:rPr>
              <a:t>Major </a:t>
            </a:r>
            <a:r>
              <a:rPr lang="en-US" dirty="0">
                <a:latin typeface="Open Sans" panose="020B0606030504020204" pitchFamily="34" charset="0"/>
                <a:ea typeface="Open Sans" panose="020B0606030504020204" pitchFamily="34" charset="0"/>
                <a:cs typeface="Open Sans" panose="020B0606030504020204" pitchFamily="34" charset="0"/>
              </a:rPr>
              <a:t>impact is for Egyptian Faculties of Education (FOEs) to enact and put in action school based CPD. </a:t>
            </a:r>
            <a:r>
              <a:rPr lang="en-US" dirty="0" smtClean="0">
                <a:latin typeface="Open Sans" panose="020B0606030504020204" pitchFamily="34" charset="0"/>
                <a:ea typeface="Open Sans" panose="020B0606030504020204" pitchFamily="34" charset="0"/>
                <a:cs typeface="Open Sans" panose="020B0606030504020204" pitchFamily="34" charset="0"/>
              </a:rPr>
              <a:t>The </a:t>
            </a:r>
            <a:r>
              <a:rPr lang="en-US" dirty="0">
                <a:latin typeface="Open Sans" panose="020B0606030504020204" pitchFamily="34" charset="0"/>
                <a:ea typeface="Open Sans" panose="020B0606030504020204" pitchFamily="34" charset="0"/>
                <a:cs typeface="Open Sans" panose="020B0606030504020204" pitchFamily="34" charset="0"/>
              </a:rPr>
              <a:t>adoption of the culture of assessment in all its forms including peer and self-assessment</a:t>
            </a:r>
            <a:r>
              <a:rPr lang="en-US" dirty="0" smtClean="0">
                <a:latin typeface="Open Sans" panose="020B0606030504020204" pitchFamily="34" charset="0"/>
                <a:ea typeface="Open Sans" panose="020B0606030504020204" pitchFamily="34" charset="0"/>
                <a:cs typeface="Open Sans" panose="020B0606030504020204" pitchFamily="34" charset="0"/>
              </a:rPr>
              <a:t>.</a:t>
            </a:r>
          </a:p>
          <a:p>
            <a:pPr marL="285750" indent="-285750">
              <a:lnSpc>
                <a:spcPct val="150000"/>
              </a:lnSpc>
              <a:buFont typeface="Arial" panose="020B0604020202020204" pitchFamily="34" charset="0"/>
              <a:buChar char="•"/>
            </a:pPr>
            <a:endParaRPr lang="en-US" dirty="0" smtClean="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Font typeface="Arial" panose="020B0604020202020204" pitchFamily="34" charset="0"/>
              <a:buChar char="•"/>
            </a:pPr>
            <a:r>
              <a:rPr lang="en-US" dirty="0" smtClean="0">
                <a:latin typeface="Open Sans" panose="020B0606030504020204" pitchFamily="34" charset="0"/>
                <a:ea typeface="Open Sans" panose="020B0606030504020204" pitchFamily="34" charset="0"/>
                <a:cs typeface="Open Sans" panose="020B0606030504020204" pitchFamily="34" charset="0"/>
              </a:rPr>
              <a:t>Contribute </a:t>
            </a:r>
            <a:r>
              <a:rPr lang="en-US" dirty="0">
                <a:latin typeface="Open Sans" panose="020B0606030504020204" pitchFamily="34" charset="0"/>
                <a:ea typeface="Open Sans" panose="020B0606030504020204" pitchFamily="34" charset="0"/>
                <a:cs typeface="Open Sans" panose="020B0606030504020204" pitchFamily="34" charset="0"/>
              </a:rPr>
              <a:t>to the development of professional teachers countrywide drawing on all the globally acknowledged characteristics such as self-efficacy, empowerment and autonomy as well as the capacity to generate knowledge relevant to their own practices. </a:t>
            </a:r>
            <a:endParaRPr lang="en-GB" dirty="0"/>
          </a:p>
        </p:txBody>
      </p:sp>
    </p:spTree>
    <p:extLst>
      <p:ext uri="{BB962C8B-B14F-4D97-AF65-F5344CB8AC3E}">
        <p14:creationId xmlns:p14="http://schemas.microsoft.com/office/powerpoint/2010/main" val="3156490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SUP4PCL Impact </a:t>
            </a:r>
            <a:endParaRPr lang="en-GB" dirty="0"/>
          </a:p>
        </p:txBody>
      </p:sp>
      <p:sp>
        <p:nvSpPr>
          <p:cNvPr id="6" name="Text Placeholder 5"/>
          <p:cNvSpPr>
            <a:spLocks noGrp="1"/>
          </p:cNvSpPr>
          <p:nvPr>
            <p:ph type="body" sz="quarter" idx="17"/>
          </p:nvPr>
        </p:nvSpPr>
        <p:spPr/>
        <p:txBody>
          <a:bodyPr/>
          <a:lstStyle/>
          <a:p>
            <a:endParaRPr lang="en-GB"/>
          </a:p>
        </p:txBody>
      </p:sp>
      <p:sp>
        <p:nvSpPr>
          <p:cNvPr id="7" name="Text Placeholder 10"/>
          <p:cNvSpPr txBox="1">
            <a:spLocks/>
          </p:cNvSpPr>
          <p:nvPr/>
        </p:nvSpPr>
        <p:spPr>
          <a:xfrm>
            <a:off x="359905" y="1468582"/>
            <a:ext cx="8160639" cy="4549493"/>
          </a:xfrm>
          <a:prstGeom prst="rect">
            <a:avLst/>
          </a:prstGeom>
        </p:spPr>
        <p:txBody>
          <a:bodyPr vert="horz"/>
          <a:lstStyle>
            <a:lvl1pPr marL="0" indent="0" algn="l" defTabSz="457200" rtl="0" eaLnBrk="1" latinLnBrk="0" hangingPunct="1">
              <a:spcBef>
                <a:spcPct val="20000"/>
              </a:spcBef>
              <a:buFont typeface="Arial"/>
              <a:buNone/>
              <a:defRPr sz="1600" kern="1200" baseline="0">
                <a:solidFill>
                  <a:schemeClr val="bg1"/>
                </a:solidFill>
                <a:latin typeface="Open Sans Extrabold"/>
                <a:ea typeface="+mn-ea"/>
                <a:cs typeface="Open Sans Extrabold"/>
              </a:defRPr>
            </a:lvl1pPr>
            <a:lvl2pPr marL="0" indent="0" algn="l" defTabSz="457200" rtl="0" eaLnBrk="1" latinLnBrk="0" hangingPunct="1">
              <a:spcBef>
                <a:spcPct val="20000"/>
              </a:spcBef>
              <a:buFont typeface="Arial"/>
              <a:buNone/>
              <a:defRPr sz="1200" b="0" i="0" kern="1200" baseline="0">
                <a:solidFill>
                  <a:schemeClr val="tx1"/>
                </a:solidFill>
                <a:latin typeface="Open Sans"/>
                <a:ea typeface="+mn-ea"/>
                <a:cs typeface="Open Sans"/>
              </a:defRPr>
            </a:lvl2pPr>
            <a:lvl3pPr marL="914400" indent="0" algn="l" defTabSz="457200" rtl="0" eaLnBrk="1" latinLnBrk="0" hangingPunct="1">
              <a:spcBef>
                <a:spcPct val="20000"/>
              </a:spcBef>
              <a:buFont typeface="Arial"/>
              <a:buNone/>
              <a:defRPr sz="1200" b="0" i="0" kern="1200">
                <a:solidFill>
                  <a:srgbClr val="000000"/>
                </a:solidFill>
                <a:latin typeface="Open Sans"/>
                <a:ea typeface="+mn-ea"/>
                <a:cs typeface="Open Sans"/>
              </a:defRPr>
            </a:lvl3pPr>
            <a:lvl4pPr marL="1371600" indent="0" algn="l" defTabSz="457200" rtl="0" eaLnBrk="1" latinLnBrk="0" hangingPunct="1">
              <a:spcBef>
                <a:spcPct val="20000"/>
              </a:spcBef>
              <a:buFont typeface="Arial"/>
              <a:buNone/>
              <a:defRPr sz="1200" b="0" i="0" kern="1200">
                <a:solidFill>
                  <a:srgbClr val="000000"/>
                </a:solidFill>
                <a:latin typeface="Open Sans"/>
                <a:ea typeface="+mn-ea"/>
                <a:cs typeface="Open Sans"/>
              </a:defRPr>
            </a:lvl4pPr>
            <a:lvl5pPr marL="1828800" indent="0" algn="l" defTabSz="457200" rtl="0" eaLnBrk="1" latinLnBrk="0" hangingPunct="1">
              <a:spcBef>
                <a:spcPct val="20000"/>
              </a:spcBef>
              <a:buFont typeface="Arial"/>
              <a:buNone/>
              <a:defRPr sz="1200" b="0" i="0" kern="1200">
                <a:solidFill>
                  <a:srgbClr val="000000"/>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US" dirty="0" smtClean="0">
                <a:latin typeface="Open Sans" panose="020B0606030504020204" pitchFamily="34" charset="0"/>
                <a:ea typeface="Open Sans" panose="020B0606030504020204" pitchFamily="34" charset="0"/>
                <a:cs typeface="Open Sans" panose="020B0606030504020204" pitchFamily="34" charset="0"/>
              </a:rPr>
              <a:t>A </a:t>
            </a:r>
            <a:r>
              <a:rPr lang="en-US" dirty="0">
                <a:latin typeface="Open Sans" panose="020B0606030504020204" pitchFamily="34" charset="0"/>
                <a:ea typeface="Open Sans" panose="020B0606030504020204" pitchFamily="34" charset="0"/>
                <a:cs typeface="Open Sans" panose="020B0606030504020204" pitchFamily="34" charset="0"/>
              </a:rPr>
              <a:t>most significant impact will be fostering school university partnerships and supporting the school-based reform movement through the creation of PD </a:t>
            </a:r>
            <a:r>
              <a:rPr lang="en-US" dirty="0" smtClean="0">
                <a:latin typeface="Open Sans" panose="020B0606030504020204" pitchFamily="34" charset="0"/>
                <a:ea typeface="Open Sans" panose="020B0606030504020204" pitchFamily="34" charset="0"/>
                <a:cs typeface="Open Sans" panose="020B0606030504020204" pitchFamily="34" charset="0"/>
              </a:rPr>
              <a:t>schools</a:t>
            </a:r>
          </a:p>
          <a:p>
            <a:pPr marL="285750" indent="-285750">
              <a:lnSpc>
                <a:spcPct val="150000"/>
              </a:lnSpc>
              <a:buFont typeface="Arial" panose="020B0604020202020204" pitchFamily="34" charset="0"/>
              <a:buChar char="•"/>
            </a:pPr>
            <a:endParaRPr lang="en-US" dirty="0" smtClean="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Font typeface="Arial" panose="020B0604020202020204" pitchFamily="34" charset="0"/>
              <a:buChar char="•"/>
            </a:pPr>
            <a:r>
              <a:rPr lang="en-US" dirty="0" smtClean="0">
                <a:latin typeface="Open Sans" panose="020B0606030504020204" pitchFamily="34" charset="0"/>
                <a:ea typeface="Open Sans" panose="020B0606030504020204" pitchFamily="34" charset="0"/>
                <a:cs typeface="Open Sans" panose="020B0606030504020204" pitchFamily="34" charset="0"/>
              </a:rPr>
              <a:t>Impact </a:t>
            </a:r>
            <a:r>
              <a:rPr lang="en-US" dirty="0">
                <a:latin typeface="Open Sans" panose="020B0606030504020204" pitchFamily="34" charset="0"/>
                <a:ea typeface="Open Sans" panose="020B0606030504020204" pitchFamily="34" charset="0"/>
                <a:cs typeface="Open Sans" panose="020B0606030504020204" pitchFamily="34" charset="0"/>
              </a:rPr>
              <a:t>on the capacity of universities and schools to engage in broader networks through school clustering and the formation of Peer Communities of Learners both within and across schools. Still at the national level it is expected that the resulting on the ground models will be incorporated in national policies. </a:t>
            </a:r>
            <a:endParaRPr lang="en-US" dirty="0" smtClean="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Font typeface="Arial" panose="020B0604020202020204" pitchFamily="34" charset="0"/>
              <a:buChar char="•"/>
            </a:pPr>
            <a:endParaRPr lang="en-US" dirty="0" smtClean="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Font typeface="Arial" panose="020B0604020202020204" pitchFamily="34" charset="0"/>
              <a:buChar char="•"/>
            </a:pPr>
            <a:endParaRPr lang="en-GB" dirty="0"/>
          </a:p>
        </p:txBody>
      </p:sp>
    </p:spTree>
    <p:extLst>
      <p:ext uri="{BB962C8B-B14F-4D97-AF65-F5344CB8AC3E}">
        <p14:creationId xmlns:p14="http://schemas.microsoft.com/office/powerpoint/2010/main" val="1121790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84488" y="550056"/>
            <a:ext cx="8491064" cy="1470025"/>
          </a:xfrm>
          <a:prstGeom prst="rect">
            <a:avLst/>
          </a:prstGeom>
        </p:spPr>
        <p:txBody>
          <a:bodyPr/>
          <a:lstStyle/>
          <a:p>
            <a:r>
              <a:rPr lang="en-GB" dirty="0" smtClean="0"/>
              <a:t>Thinking Erasmus+ </a:t>
            </a:r>
            <a:endParaRPr lang="en-GB" dirty="0"/>
          </a:p>
        </p:txBody>
      </p:sp>
      <p:sp>
        <p:nvSpPr>
          <p:cNvPr id="27" name="Subtitle 26"/>
          <p:cNvSpPr>
            <a:spLocks noGrp="1"/>
          </p:cNvSpPr>
          <p:nvPr>
            <p:ph type="body" sz="quarter" idx="16"/>
          </p:nvPr>
        </p:nvSpPr>
        <p:spPr>
          <a:xfrm>
            <a:off x="354576" y="2195513"/>
            <a:ext cx="8444937" cy="3662362"/>
          </a:xfrm>
          <a:prstGeom prst="rect">
            <a:avLst/>
          </a:prstGeom>
        </p:spPr>
        <p:txBody>
          <a:bodyPr>
            <a:normAutofit/>
          </a:bodyPr>
          <a:lstStyle/>
          <a:p>
            <a:pPr>
              <a:lnSpc>
                <a:spcPct val="150000"/>
              </a:lnSpc>
            </a:pPr>
            <a:endParaRPr lang="en-US" i="1" dirty="0"/>
          </a:p>
          <a:p>
            <a:pPr>
              <a:lnSpc>
                <a:spcPct val="150000"/>
              </a:lnSpc>
            </a:pPr>
            <a:endParaRPr lang="en-US" i="1" dirty="0"/>
          </a:p>
          <a:p>
            <a:endParaRPr lang="en-GB" dirty="0"/>
          </a:p>
        </p:txBody>
      </p:sp>
      <p:sp>
        <p:nvSpPr>
          <p:cNvPr id="92" name="Text Placeholder 91"/>
          <p:cNvSpPr>
            <a:spLocks noGrp="1"/>
          </p:cNvSpPr>
          <p:nvPr>
            <p:ph type="body" sz="quarter" idx="17"/>
          </p:nvPr>
        </p:nvSpPr>
        <p:spPr/>
        <p:txBody>
          <a:bodyPr/>
          <a:lstStyle/>
          <a:p>
            <a:endParaRPr lang="en-GB"/>
          </a:p>
        </p:txBody>
      </p:sp>
      <p:graphicFrame>
        <p:nvGraphicFramePr>
          <p:cNvPr id="5" name="Diagram 4"/>
          <p:cNvGraphicFramePr/>
          <p:nvPr>
            <p:extLst>
              <p:ext uri="{D42A27DB-BD31-4B8C-83A1-F6EECF244321}">
                <p14:modId xmlns:p14="http://schemas.microsoft.com/office/powerpoint/2010/main" val="206041579"/>
              </p:ext>
            </p:extLst>
          </p:nvPr>
        </p:nvGraphicFramePr>
        <p:xfrm>
          <a:off x="-4160685" y="1791337"/>
          <a:ext cx="4035994" cy="3459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2290969630"/>
              </p:ext>
            </p:extLst>
          </p:nvPr>
        </p:nvGraphicFramePr>
        <p:xfrm>
          <a:off x="1088163" y="1366852"/>
          <a:ext cx="6748329" cy="47645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02560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SUP4PCL Impact </a:t>
            </a:r>
            <a:endParaRPr lang="en-GB" dirty="0"/>
          </a:p>
        </p:txBody>
      </p:sp>
      <p:sp>
        <p:nvSpPr>
          <p:cNvPr id="6" name="Text Placeholder 5"/>
          <p:cNvSpPr>
            <a:spLocks noGrp="1"/>
          </p:cNvSpPr>
          <p:nvPr>
            <p:ph type="body" sz="quarter" idx="17"/>
          </p:nvPr>
        </p:nvSpPr>
        <p:spPr/>
        <p:txBody>
          <a:bodyPr/>
          <a:lstStyle/>
          <a:p>
            <a:endParaRPr lang="en-GB"/>
          </a:p>
        </p:txBody>
      </p:sp>
      <p:sp>
        <p:nvSpPr>
          <p:cNvPr id="7" name="Text Placeholder 10"/>
          <p:cNvSpPr txBox="1">
            <a:spLocks/>
          </p:cNvSpPr>
          <p:nvPr/>
        </p:nvSpPr>
        <p:spPr>
          <a:xfrm>
            <a:off x="359905" y="1468582"/>
            <a:ext cx="8160639" cy="4549493"/>
          </a:xfrm>
          <a:prstGeom prst="rect">
            <a:avLst/>
          </a:prstGeom>
        </p:spPr>
        <p:txBody>
          <a:bodyPr vert="horz"/>
          <a:lstStyle>
            <a:lvl1pPr marL="0" indent="0" algn="l" defTabSz="457200" rtl="0" eaLnBrk="1" latinLnBrk="0" hangingPunct="1">
              <a:spcBef>
                <a:spcPct val="20000"/>
              </a:spcBef>
              <a:buFont typeface="Arial"/>
              <a:buNone/>
              <a:defRPr sz="1600" kern="1200" baseline="0">
                <a:solidFill>
                  <a:schemeClr val="bg1"/>
                </a:solidFill>
                <a:latin typeface="Open Sans Extrabold"/>
                <a:ea typeface="+mn-ea"/>
                <a:cs typeface="Open Sans Extrabold"/>
              </a:defRPr>
            </a:lvl1pPr>
            <a:lvl2pPr marL="0" indent="0" algn="l" defTabSz="457200" rtl="0" eaLnBrk="1" latinLnBrk="0" hangingPunct="1">
              <a:spcBef>
                <a:spcPct val="20000"/>
              </a:spcBef>
              <a:buFont typeface="Arial"/>
              <a:buNone/>
              <a:defRPr sz="1200" b="0" i="0" kern="1200" baseline="0">
                <a:solidFill>
                  <a:schemeClr val="tx1"/>
                </a:solidFill>
                <a:latin typeface="Open Sans"/>
                <a:ea typeface="+mn-ea"/>
                <a:cs typeface="Open Sans"/>
              </a:defRPr>
            </a:lvl2pPr>
            <a:lvl3pPr marL="914400" indent="0" algn="l" defTabSz="457200" rtl="0" eaLnBrk="1" latinLnBrk="0" hangingPunct="1">
              <a:spcBef>
                <a:spcPct val="20000"/>
              </a:spcBef>
              <a:buFont typeface="Arial"/>
              <a:buNone/>
              <a:defRPr sz="1200" b="0" i="0" kern="1200">
                <a:solidFill>
                  <a:srgbClr val="000000"/>
                </a:solidFill>
                <a:latin typeface="Open Sans"/>
                <a:ea typeface="+mn-ea"/>
                <a:cs typeface="Open Sans"/>
              </a:defRPr>
            </a:lvl3pPr>
            <a:lvl4pPr marL="1371600" indent="0" algn="l" defTabSz="457200" rtl="0" eaLnBrk="1" latinLnBrk="0" hangingPunct="1">
              <a:spcBef>
                <a:spcPct val="20000"/>
              </a:spcBef>
              <a:buFont typeface="Arial"/>
              <a:buNone/>
              <a:defRPr sz="1200" b="0" i="0" kern="1200">
                <a:solidFill>
                  <a:srgbClr val="000000"/>
                </a:solidFill>
                <a:latin typeface="Open Sans"/>
                <a:ea typeface="+mn-ea"/>
                <a:cs typeface="Open Sans"/>
              </a:defRPr>
            </a:lvl4pPr>
            <a:lvl5pPr marL="1828800" indent="0" algn="l" defTabSz="457200" rtl="0" eaLnBrk="1" latinLnBrk="0" hangingPunct="1">
              <a:spcBef>
                <a:spcPct val="20000"/>
              </a:spcBef>
              <a:buFont typeface="Arial"/>
              <a:buNone/>
              <a:defRPr sz="1200" b="0" i="0" kern="1200">
                <a:solidFill>
                  <a:srgbClr val="000000"/>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US" dirty="0" smtClean="0">
                <a:latin typeface="Open Sans" panose="020B0606030504020204" pitchFamily="34" charset="0"/>
                <a:ea typeface="Open Sans" panose="020B0606030504020204" pitchFamily="34" charset="0"/>
                <a:cs typeface="Open Sans" panose="020B0606030504020204" pitchFamily="34" charset="0"/>
              </a:rPr>
              <a:t>The </a:t>
            </a:r>
            <a:r>
              <a:rPr lang="en-US" dirty="0">
                <a:latin typeface="Open Sans" panose="020B0606030504020204" pitchFamily="34" charset="0"/>
                <a:ea typeface="Open Sans" panose="020B0606030504020204" pitchFamily="34" charset="0"/>
                <a:cs typeface="Open Sans" panose="020B0606030504020204" pitchFamily="34" charset="0"/>
              </a:rPr>
              <a:t>Middle East Institute for Higher Education (MEIHE), representing the American University in Cairo (AUC</a:t>
            </a:r>
            <a:r>
              <a:rPr lang="en-US" dirty="0" smtClean="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in spreading the model is to use its existing partnerships with the League of Arab States and its UN and other networks in the region to disseminate and reinforce the model</a:t>
            </a:r>
            <a:r>
              <a:rPr lang="en-US" dirty="0" smtClean="0">
                <a:latin typeface="Open Sans" panose="020B0606030504020204" pitchFamily="34" charset="0"/>
                <a:ea typeface="Open Sans" panose="020B0606030504020204" pitchFamily="34" charset="0"/>
                <a:cs typeface="Open Sans" panose="020B0606030504020204" pitchFamily="34" charset="0"/>
              </a:rPr>
              <a:t>.</a:t>
            </a:r>
          </a:p>
          <a:p>
            <a:pPr marL="285750" indent="-285750">
              <a:lnSpc>
                <a:spcPct val="150000"/>
              </a:lnSpc>
              <a:buFont typeface="Arial" panose="020B0604020202020204" pitchFamily="34" charset="0"/>
              <a:buChar char="•"/>
            </a:pPr>
            <a:endParaRPr lang="en-US" dirty="0" smtClean="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Font typeface="Arial" panose="020B0604020202020204" pitchFamily="34" charset="0"/>
              <a:buChar char="•"/>
            </a:pPr>
            <a:r>
              <a:rPr lang="en-US" dirty="0" smtClean="0">
                <a:latin typeface="Open Sans" panose="020B0606030504020204" pitchFamily="34" charset="0"/>
                <a:ea typeface="Open Sans" panose="020B0606030504020204" pitchFamily="34" charset="0"/>
                <a:cs typeface="Open Sans" panose="020B0606030504020204" pitchFamily="34" charset="0"/>
              </a:rPr>
              <a:t>European </a:t>
            </a:r>
            <a:r>
              <a:rPr lang="en-US" dirty="0">
                <a:latin typeface="Open Sans" panose="020B0606030504020204" pitchFamily="34" charset="0"/>
                <a:ea typeface="Open Sans" panose="020B0606030504020204" pitchFamily="34" charset="0"/>
                <a:cs typeface="Open Sans" panose="020B0606030504020204" pitchFamily="34" charset="0"/>
              </a:rPr>
              <a:t>partners will gain a great deal of knowledge and insight about the region and will also be enabled to reflect on their own practices as a result of their exposure to different contexts. </a:t>
            </a:r>
            <a:r>
              <a:rPr lang="en-US" dirty="0"/>
              <a:t>	</a:t>
            </a:r>
            <a:endParaRPr lang="en-GB" b="1" dirty="0"/>
          </a:p>
        </p:txBody>
      </p:sp>
    </p:spTree>
    <p:extLst>
      <p:ext uri="{BB962C8B-B14F-4D97-AF65-F5344CB8AC3E}">
        <p14:creationId xmlns:p14="http://schemas.microsoft.com/office/powerpoint/2010/main" val="17373322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Overview of indicators</a:t>
            </a:r>
            <a:endParaRPr lang="en-GB" dirty="0"/>
          </a:p>
        </p:txBody>
      </p:sp>
      <p:sp>
        <p:nvSpPr>
          <p:cNvPr id="6" name="Text Placeholder 5"/>
          <p:cNvSpPr>
            <a:spLocks noGrp="1"/>
          </p:cNvSpPr>
          <p:nvPr>
            <p:ph type="body" sz="quarter" idx="17"/>
          </p:nvPr>
        </p:nvSpPr>
        <p:spPr/>
        <p:txBody>
          <a:bodyPr/>
          <a:lstStyle/>
          <a:p>
            <a:endParaRPr lang="en-GB"/>
          </a:p>
        </p:txBody>
      </p:sp>
      <p:sp>
        <p:nvSpPr>
          <p:cNvPr id="8" name="Text Placeholder 7"/>
          <p:cNvSpPr>
            <a:spLocks noGrp="1"/>
          </p:cNvSpPr>
          <p:nvPr>
            <p:ph type="body" sz="quarter" idx="16"/>
          </p:nvPr>
        </p:nvSpPr>
        <p:spPr/>
        <p:txBody>
          <a:bodyPr/>
          <a:lstStyle/>
          <a:p>
            <a:r>
              <a:rPr lang="en-GB" dirty="0" smtClean="0"/>
              <a:t>Short and Long Term</a:t>
            </a:r>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541172579"/>
              </p:ext>
            </p:extLst>
          </p:nvPr>
        </p:nvGraphicFramePr>
        <p:xfrm>
          <a:off x="1705579" y="1846389"/>
          <a:ext cx="6120765" cy="2346960"/>
        </p:xfrm>
        <a:graphic>
          <a:graphicData uri="http://schemas.openxmlformats.org/drawingml/2006/table">
            <a:tbl>
              <a:tblPr firstRow="1" firstCol="1" lastRow="1" lastCol="1" bandRow="1" bandCol="1">
                <a:tableStyleId>{FABFCF23-3B69-468F-B69F-88F6DE6A72F2}</a:tableStyleId>
              </a:tblPr>
              <a:tblGrid>
                <a:gridCol w="1316355">
                  <a:extLst>
                    <a:ext uri="{9D8B030D-6E8A-4147-A177-3AD203B41FA5}">
                      <a16:colId xmlns:a16="http://schemas.microsoft.com/office/drawing/2014/main" xmlns="" val="1124638459"/>
                    </a:ext>
                  </a:extLst>
                </a:gridCol>
                <a:gridCol w="1527810">
                  <a:extLst>
                    <a:ext uri="{9D8B030D-6E8A-4147-A177-3AD203B41FA5}">
                      <a16:colId xmlns:a16="http://schemas.microsoft.com/office/drawing/2014/main" xmlns="" val="2346876748"/>
                    </a:ext>
                  </a:extLst>
                </a:gridCol>
                <a:gridCol w="1613535">
                  <a:extLst>
                    <a:ext uri="{9D8B030D-6E8A-4147-A177-3AD203B41FA5}">
                      <a16:colId xmlns:a16="http://schemas.microsoft.com/office/drawing/2014/main" xmlns="" val="3581596563"/>
                    </a:ext>
                  </a:extLst>
                </a:gridCol>
                <a:gridCol w="1663065">
                  <a:extLst>
                    <a:ext uri="{9D8B030D-6E8A-4147-A177-3AD203B41FA5}">
                      <a16:colId xmlns:a16="http://schemas.microsoft.com/office/drawing/2014/main" xmlns="" val="996561449"/>
                    </a:ext>
                  </a:extLst>
                </a:gridCol>
              </a:tblGrid>
              <a:tr h="0">
                <a:tc>
                  <a:txBody>
                    <a:bodyPr/>
                    <a:lstStyle/>
                    <a:p>
                      <a:pPr algn="ctr">
                        <a:spcAft>
                          <a:spcPts val="0"/>
                        </a:spcAft>
                      </a:pPr>
                      <a:r>
                        <a:rPr lang="en-GB" sz="1100" dirty="0">
                          <a:effectLst/>
                          <a:latin typeface="Open Sans" panose="020B0606030504020204" pitchFamily="34" charset="0"/>
                          <a:ea typeface="Open Sans" panose="020B0606030504020204" pitchFamily="34" charset="0"/>
                          <a:cs typeface="Open Sans" panose="020B0606030504020204" pitchFamily="34" charset="0"/>
                        </a:rPr>
                        <a:t>Short term impact</a:t>
                      </a:r>
                    </a:p>
                  </a:txBody>
                  <a:tcPr marL="68580" marR="68580" marT="0" marB="0" anchor="ctr"/>
                </a:tc>
                <a:tc>
                  <a:txBody>
                    <a:bodyPr/>
                    <a:lstStyle/>
                    <a:p>
                      <a:pPr algn="ctr">
                        <a:spcAft>
                          <a:spcPts val="0"/>
                        </a:spcAft>
                      </a:pPr>
                      <a:r>
                        <a:rPr lang="en-GB" sz="1100">
                          <a:effectLst/>
                          <a:latin typeface="Open Sans" panose="020B0606030504020204" pitchFamily="34" charset="0"/>
                          <a:ea typeface="Open Sans" panose="020B0606030504020204" pitchFamily="34" charset="0"/>
                          <a:cs typeface="Open Sans" panose="020B0606030504020204" pitchFamily="34" charset="0"/>
                        </a:rPr>
                        <a:t>Target groups/potential beneficiaries</a:t>
                      </a:r>
                    </a:p>
                  </a:txBody>
                  <a:tcPr marL="68580" marR="68580" marT="0" marB="0" anchor="ctr"/>
                </a:tc>
                <a:tc>
                  <a:txBody>
                    <a:bodyPr/>
                    <a:lstStyle/>
                    <a:p>
                      <a:pPr algn="ctr">
                        <a:spcAft>
                          <a:spcPts val="0"/>
                        </a:spcAft>
                      </a:pPr>
                      <a:r>
                        <a:rPr lang="en-GB" sz="1100">
                          <a:effectLst/>
                          <a:latin typeface="Open Sans" panose="020B0606030504020204" pitchFamily="34" charset="0"/>
                          <a:ea typeface="Open Sans" panose="020B0606030504020204" pitchFamily="34" charset="0"/>
                          <a:cs typeface="Open Sans" panose="020B0606030504020204" pitchFamily="34" charset="0"/>
                        </a:rPr>
                        <a:t>Quantitative indicators</a:t>
                      </a:r>
                    </a:p>
                  </a:txBody>
                  <a:tcPr marL="68580" marR="68580" marT="0" marB="0" anchor="ctr"/>
                </a:tc>
                <a:tc>
                  <a:txBody>
                    <a:bodyPr/>
                    <a:lstStyle/>
                    <a:p>
                      <a:pPr algn="ctr">
                        <a:spcAft>
                          <a:spcPts val="0"/>
                        </a:spcAft>
                      </a:pPr>
                      <a:r>
                        <a:rPr lang="en-GB" sz="1100">
                          <a:effectLst/>
                          <a:latin typeface="Open Sans" panose="020B0606030504020204" pitchFamily="34" charset="0"/>
                          <a:ea typeface="Open Sans" panose="020B0606030504020204" pitchFamily="34" charset="0"/>
                          <a:cs typeface="Open Sans" panose="020B0606030504020204" pitchFamily="34" charset="0"/>
                        </a:rPr>
                        <a:t>Qualitative indicators</a:t>
                      </a:r>
                    </a:p>
                  </a:txBody>
                  <a:tcPr marL="68580" marR="68580" marT="0" marB="0" anchor="ctr"/>
                </a:tc>
                <a:extLst>
                  <a:ext uri="{0D108BD9-81ED-4DB2-BD59-A6C34878D82A}">
                    <a16:rowId xmlns:a16="http://schemas.microsoft.com/office/drawing/2014/main" xmlns="" val="313707038"/>
                  </a:ext>
                </a:extLst>
              </a:tr>
              <a:tr h="0">
                <a:tc>
                  <a:txBody>
                    <a:bodyPr/>
                    <a:lstStyle/>
                    <a:p>
                      <a:pPr>
                        <a:spcAft>
                          <a:spcPts val="0"/>
                        </a:spcAft>
                      </a:pPr>
                      <a:r>
                        <a:rPr lang="en-GB" sz="1100" dirty="0">
                          <a:effectLst/>
                          <a:latin typeface="Open Sans" panose="020B0606030504020204" pitchFamily="34" charset="0"/>
                          <a:ea typeface="Open Sans" panose="020B0606030504020204" pitchFamily="34" charset="0"/>
                          <a:cs typeface="Open Sans" panose="020B0606030504020204" pitchFamily="34" charset="0"/>
                        </a:rPr>
                        <a:t>Quality assurance units functioning and accredited</a:t>
                      </a:r>
                    </a:p>
                  </a:txBody>
                  <a:tcPr marL="68580" marR="68580" marT="0" marB="0" anchor="ctr"/>
                </a:tc>
                <a:tc>
                  <a:txBody>
                    <a:bodyPr/>
                    <a:lstStyle/>
                    <a:p>
                      <a:pPr>
                        <a:spcAft>
                          <a:spcPts val="0"/>
                        </a:spcAft>
                      </a:pPr>
                      <a:r>
                        <a:rPr lang="en-GB" sz="1100" dirty="0">
                          <a:effectLst/>
                          <a:latin typeface="Open Sans" panose="020B0606030504020204" pitchFamily="34" charset="0"/>
                          <a:ea typeface="Open Sans" panose="020B0606030504020204" pitchFamily="34" charset="0"/>
                          <a:cs typeface="Open Sans" panose="020B0606030504020204" pitchFamily="34" charset="0"/>
                        </a:rPr>
                        <a:t>QA Units</a:t>
                      </a:r>
                    </a:p>
                  </a:txBody>
                  <a:tcPr marL="68580" marR="68580" marT="0" marB="0" anchor="ctr"/>
                </a:tc>
                <a:tc>
                  <a:txBody>
                    <a:bodyPr/>
                    <a:lstStyle/>
                    <a:p>
                      <a:pPr>
                        <a:spcAft>
                          <a:spcPts val="0"/>
                        </a:spcAft>
                      </a:pPr>
                      <a:r>
                        <a:rPr lang="en-GB" sz="1100" dirty="0">
                          <a:effectLst/>
                          <a:latin typeface="Open Sans" panose="020B0606030504020204" pitchFamily="34" charset="0"/>
                          <a:ea typeface="Open Sans" panose="020B0606030504020204" pitchFamily="34" charset="0"/>
                          <a:cs typeface="Open Sans" panose="020B0606030504020204" pitchFamily="34" charset="0"/>
                        </a:rPr>
                        <a:t>Number of 45 units</a:t>
                      </a:r>
                    </a:p>
                  </a:txBody>
                  <a:tcPr marL="68580" marR="68580" marT="0" marB="0" anchor="ctr"/>
                </a:tc>
                <a:tc>
                  <a:txBody>
                    <a:bodyPr/>
                    <a:lstStyle/>
                    <a:p>
                      <a:pPr>
                        <a:spcAft>
                          <a:spcPts val="0"/>
                        </a:spcAft>
                      </a:pPr>
                      <a:r>
                        <a:rPr lang="en-GB" sz="1100">
                          <a:effectLst/>
                          <a:latin typeface="Open Sans" panose="020B0606030504020204" pitchFamily="34" charset="0"/>
                          <a:ea typeface="Open Sans" panose="020B0606030504020204" pitchFamily="34" charset="0"/>
                          <a:cs typeface="Open Sans" panose="020B0606030504020204" pitchFamily="34" charset="0"/>
                        </a:rPr>
                        <a:t>Accreditation</a:t>
                      </a:r>
                    </a:p>
                  </a:txBody>
                  <a:tcPr marL="68580" marR="68580" marT="0" marB="0" anchor="ctr"/>
                </a:tc>
                <a:extLst>
                  <a:ext uri="{0D108BD9-81ED-4DB2-BD59-A6C34878D82A}">
                    <a16:rowId xmlns:a16="http://schemas.microsoft.com/office/drawing/2014/main" xmlns="" val="137473910"/>
                  </a:ext>
                </a:extLst>
              </a:tr>
              <a:tr h="0">
                <a:tc>
                  <a:txBody>
                    <a:bodyPr/>
                    <a:lstStyle/>
                    <a:p>
                      <a:pPr>
                        <a:spcAft>
                          <a:spcPts val="0"/>
                        </a:spcAft>
                      </a:pPr>
                      <a:r>
                        <a:rPr lang="en-GB" sz="1100">
                          <a:effectLst/>
                          <a:latin typeface="Open Sans" panose="020B0606030504020204" pitchFamily="34" charset="0"/>
                          <a:ea typeface="Open Sans" panose="020B0606030504020204" pitchFamily="34" charset="0"/>
                          <a:cs typeface="Open Sans" panose="020B0606030504020204" pitchFamily="34" charset="0"/>
                        </a:rPr>
                        <a:t>Mentors and coaches trained</a:t>
                      </a:r>
                    </a:p>
                  </a:txBody>
                  <a:tcPr marL="68580" marR="68580" marT="0" marB="0" anchor="ctr"/>
                </a:tc>
                <a:tc>
                  <a:txBody>
                    <a:bodyPr/>
                    <a:lstStyle/>
                    <a:p>
                      <a:pPr>
                        <a:spcAft>
                          <a:spcPts val="0"/>
                        </a:spcAft>
                      </a:pPr>
                      <a:r>
                        <a:rPr lang="en-GB" sz="1100">
                          <a:effectLst/>
                          <a:latin typeface="Open Sans" panose="020B0606030504020204" pitchFamily="34" charset="0"/>
                          <a:ea typeface="Open Sans" panose="020B0606030504020204" pitchFamily="34" charset="0"/>
                          <a:cs typeface="Open Sans" panose="020B0606030504020204" pitchFamily="34" charset="0"/>
                        </a:rPr>
                        <a:t>Pedagogical leaders, teachers, and faculty</a:t>
                      </a:r>
                    </a:p>
                  </a:txBody>
                  <a:tcPr marL="68580" marR="68580" marT="0" marB="0" anchor="ctr"/>
                </a:tc>
                <a:tc>
                  <a:txBody>
                    <a:bodyPr/>
                    <a:lstStyle/>
                    <a:p>
                      <a:pPr>
                        <a:spcAft>
                          <a:spcPts val="0"/>
                        </a:spcAft>
                      </a:pPr>
                      <a:r>
                        <a:rPr lang="en-GB" sz="1100" dirty="0">
                          <a:effectLst/>
                          <a:latin typeface="Open Sans" panose="020B0606030504020204" pitchFamily="34" charset="0"/>
                          <a:ea typeface="Open Sans" panose="020B0606030504020204" pitchFamily="34" charset="0"/>
                          <a:cs typeface="Open Sans" panose="020B0606030504020204" pitchFamily="34" charset="0"/>
                        </a:rPr>
                        <a:t>75 mentors school mentors</a:t>
                      </a:r>
                    </a:p>
                  </a:txBody>
                  <a:tcPr marL="68580" marR="68580" marT="0" marB="0" anchor="ctr"/>
                </a:tc>
                <a:tc>
                  <a:txBody>
                    <a:bodyPr/>
                    <a:lstStyle/>
                    <a:p>
                      <a:pPr>
                        <a:spcAft>
                          <a:spcPts val="0"/>
                        </a:spcAft>
                      </a:pPr>
                      <a:r>
                        <a:rPr lang="en-GB" sz="1100">
                          <a:effectLst/>
                          <a:latin typeface="Open Sans" panose="020B0606030504020204" pitchFamily="34" charset="0"/>
                          <a:ea typeface="Open Sans" panose="020B0606030504020204" pitchFamily="34" charset="0"/>
                          <a:cs typeface="Open Sans" panose="020B0606030504020204" pitchFamily="34" charset="0"/>
                        </a:rPr>
                        <a:t>Assessed</a:t>
                      </a:r>
                    </a:p>
                  </a:txBody>
                  <a:tcPr marL="68580" marR="68580" marT="0" marB="0" anchor="ctr"/>
                </a:tc>
                <a:extLst>
                  <a:ext uri="{0D108BD9-81ED-4DB2-BD59-A6C34878D82A}">
                    <a16:rowId xmlns:a16="http://schemas.microsoft.com/office/drawing/2014/main" xmlns="" val="890426055"/>
                  </a:ext>
                </a:extLst>
              </a:tr>
              <a:tr h="0">
                <a:tc>
                  <a:txBody>
                    <a:bodyPr/>
                    <a:lstStyle/>
                    <a:p>
                      <a:pPr>
                        <a:spcAft>
                          <a:spcPts val="0"/>
                        </a:spcAft>
                      </a:pPr>
                      <a:r>
                        <a:rPr lang="en-GB" sz="1100">
                          <a:effectLst/>
                          <a:latin typeface="Open Sans" panose="020B0606030504020204" pitchFamily="34" charset="0"/>
                          <a:ea typeface="Open Sans" panose="020B0606030504020204" pitchFamily="34" charset="0"/>
                          <a:cs typeface="Open Sans" panose="020B0606030504020204" pitchFamily="34" charset="0"/>
                        </a:rPr>
                        <a:t>PD schools established</a:t>
                      </a:r>
                    </a:p>
                  </a:txBody>
                  <a:tcPr marL="68580" marR="68580" marT="0" marB="0" anchor="ctr"/>
                </a:tc>
                <a:tc>
                  <a:txBody>
                    <a:bodyPr/>
                    <a:lstStyle/>
                    <a:p>
                      <a:pPr>
                        <a:spcAft>
                          <a:spcPts val="0"/>
                        </a:spcAft>
                      </a:pPr>
                      <a:r>
                        <a:rPr lang="en-GB" sz="1100">
                          <a:effectLst/>
                          <a:latin typeface="Open Sans" panose="020B0606030504020204" pitchFamily="34" charset="0"/>
                          <a:ea typeface="Open Sans" panose="020B0606030504020204" pitchFamily="34" charset="0"/>
                          <a:cs typeface="Open Sans" panose="020B0606030504020204" pitchFamily="34" charset="0"/>
                        </a:rPr>
                        <a:t>Faculties and schools</a:t>
                      </a:r>
                    </a:p>
                  </a:txBody>
                  <a:tcPr marL="68580" marR="68580" marT="0" marB="0" anchor="ctr"/>
                </a:tc>
                <a:tc>
                  <a:txBody>
                    <a:bodyPr/>
                    <a:lstStyle/>
                    <a:p>
                      <a:pPr>
                        <a:spcAft>
                          <a:spcPts val="0"/>
                        </a:spcAft>
                      </a:pPr>
                      <a:r>
                        <a:rPr lang="en-GB" sz="1100" dirty="0">
                          <a:effectLst/>
                          <a:latin typeface="Open Sans" panose="020B0606030504020204" pitchFamily="34" charset="0"/>
                          <a:ea typeface="Open Sans" panose="020B0606030504020204" pitchFamily="34" charset="0"/>
                          <a:cs typeface="Open Sans" panose="020B0606030504020204" pitchFamily="34" charset="0"/>
                        </a:rPr>
                        <a:t>15 PD schools </a:t>
                      </a:r>
                    </a:p>
                  </a:txBody>
                  <a:tcPr marL="68580" marR="68580" marT="0" marB="0" anchor="ctr"/>
                </a:tc>
                <a:tc>
                  <a:txBody>
                    <a:bodyPr/>
                    <a:lstStyle/>
                    <a:p>
                      <a:pPr>
                        <a:spcAft>
                          <a:spcPts val="0"/>
                        </a:spcAft>
                      </a:pPr>
                      <a:r>
                        <a:rPr lang="en-GB" sz="1100" dirty="0">
                          <a:effectLst/>
                          <a:latin typeface="Open Sans" panose="020B0606030504020204" pitchFamily="34" charset="0"/>
                          <a:ea typeface="Open Sans" panose="020B0606030504020204" pitchFamily="34" charset="0"/>
                          <a:cs typeface="Open Sans" panose="020B0606030504020204" pitchFamily="34" charset="0"/>
                        </a:rPr>
                        <a:t>Agreements and assessed</a:t>
                      </a:r>
                    </a:p>
                  </a:txBody>
                  <a:tcPr marL="68580" marR="68580" marT="0" marB="0" anchor="ctr"/>
                </a:tc>
                <a:extLst>
                  <a:ext uri="{0D108BD9-81ED-4DB2-BD59-A6C34878D82A}">
                    <a16:rowId xmlns:a16="http://schemas.microsoft.com/office/drawing/2014/main" xmlns="" val="2828858394"/>
                  </a:ext>
                </a:extLst>
              </a:tr>
              <a:tr h="0">
                <a:tc>
                  <a:txBody>
                    <a:bodyPr/>
                    <a:lstStyle/>
                    <a:p>
                      <a:pPr>
                        <a:spcAft>
                          <a:spcPts val="0"/>
                        </a:spcAft>
                      </a:pPr>
                      <a:r>
                        <a:rPr lang="en-GB" sz="1100">
                          <a:effectLst/>
                          <a:latin typeface="Open Sans" panose="020B0606030504020204" pitchFamily="34" charset="0"/>
                          <a:ea typeface="Open Sans" panose="020B0606030504020204" pitchFamily="34" charset="0"/>
                          <a:cs typeface="Open Sans" panose="020B0606030504020204" pitchFamily="34" charset="0"/>
                        </a:rPr>
                        <a:t>School clusters established</a:t>
                      </a:r>
                    </a:p>
                  </a:txBody>
                  <a:tcPr marL="68580" marR="68580" marT="0" marB="0" anchor="ctr"/>
                </a:tc>
                <a:tc>
                  <a:txBody>
                    <a:bodyPr/>
                    <a:lstStyle/>
                    <a:p>
                      <a:pPr>
                        <a:spcAft>
                          <a:spcPts val="0"/>
                        </a:spcAft>
                      </a:pPr>
                      <a:r>
                        <a:rPr lang="en-GB" sz="1100">
                          <a:effectLst/>
                          <a:latin typeface="Open Sans" panose="020B0606030504020204" pitchFamily="34" charset="0"/>
                          <a:ea typeface="Open Sans" panose="020B0606030504020204" pitchFamily="34" charset="0"/>
                          <a:cs typeface="Open Sans" panose="020B0606030504020204" pitchFamily="34" charset="0"/>
                        </a:rPr>
                        <a:t>FOEs and schools</a:t>
                      </a:r>
                    </a:p>
                  </a:txBody>
                  <a:tcPr marL="68580" marR="68580" marT="0" marB="0" anchor="ctr"/>
                </a:tc>
                <a:tc>
                  <a:txBody>
                    <a:bodyPr/>
                    <a:lstStyle/>
                    <a:p>
                      <a:pPr>
                        <a:spcAft>
                          <a:spcPts val="0"/>
                        </a:spcAft>
                      </a:pPr>
                      <a:r>
                        <a:rPr lang="en-GB" sz="1100">
                          <a:effectLst/>
                          <a:latin typeface="Open Sans" panose="020B0606030504020204" pitchFamily="34" charset="0"/>
                          <a:ea typeface="Open Sans" panose="020B0606030504020204" pitchFamily="34" charset="0"/>
                          <a:cs typeface="Open Sans" panose="020B0606030504020204" pitchFamily="34" charset="0"/>
                        </a:rPr>
                        <a:t>18 clusters </a:t>
                      </a:r>
                    </a:p>
                  </a:txBody>
                  <a:tcPr marL="68580" marR="68580" marT="0" marB="0" anchor="ctr"/>
                </a:tc>
                <a:tc>
                  <a:txBody>
                    <a:bodyPr/>
                    <a:lstStyle/>
                    <a:p>
                      <a:pPr>
                        <a:spcAft>
                          <a:spcPts val="0"/>
                        </a:spcAft>
                      </a:pPr>
                      <a:r>
                        <a:rPr lang="en-GB" sz="1100" dirty="0">
                          <a:effectLst/>
                          <a:latin typeface="Open Sans" panose="020B0606030504020204" pitchFamily="34" charset="0"/>
                          <a:ea typeface="Open Sans" panose="020B0606030504020204" pitchFamily="34" charset="0"/>
                          <a:cs typeface="Open Sans" panose="020B0606030504020204" pitchFamily="34" charset="0"/>
                        </a:rPr>
                        <a:t>Agreements and assessed</a:t>
                      </a:r>
                    </a:p>
                  </a:txBody>
                  <a:tcPr marL="68580" marR="68580" marT="0" marB="0" anchor="ctr"/>
                </a:tc>
                <a:extLst>
                  <a:ext uri="{0D108BD9-81ED-4DB2-BD59-A6C34878D82A}">
                    <a16:rowId xmlns:a16="http://schemas.microsoft.com/office/drawing/2014/main" xmlns="" val="867769919"/>
                  </a:ext>
                </a:extLst>
              </a:tr>
              <a:tr h="143986">
                <a:tc>
                  <a:txBody>
                    <a:bodyPr/>
                    <a:lstStyle/>
                    <a:p>
                      <a:pPr>
                        <a:spcAft>
                          <a:spcPts val="0"/>
                        </a:spcAft>
                      </a:pPr>
                      <a:r>
                        <a:rPr lang="en-GB" sz="1100" dirty="0">
                          <a:effectLst/>
                          <a:latin typeface="Open Sans" panose="020B0606030504020204" pitchFamily="34" charset="0"/>
                          <a:ea typeface="Open Sans" panose="020B0606030504020204" pitchFamily="34" charset="0"/>
                          <a:cs typeface="Open Sans" panose="020B0606030504020204" pitchFamily="34" charset="0"/>
                        </a:rPr>
                        <a:t>PCLs established</a:t>
                      </a:r>
                    </a:p>
                  </a:txBody>
                  <a:tcPr marL="68580" marR="68580" marT="0" marB="0" anchor="ctr"/>
                </a:tc>
                <a:tc>
                  <a:txBody>
                    <a:bodyPr/>
                    <a:lstStyle/>
                    <a:p>
                      <a:pPr>
                        <a:spcAft>
                          <a:spcPts val="0"/>
                        </a:spcAft>
                      </a:pPr>
                      <a:r>
                        <a:rPr lang="en-GB" sz="1100">
                          <a:effectLst/>
                          <a:latin typeface="Open Sans" panose="020B0606030504020204" pitchFamily="34" charset="0"/>
                          <a:ea typeface="Open Sans" panose="020B0606030504020204" pitchFamily="34" charset="0"/>
                          <a:cs typeface="Open Sans" panose="020B0606030504020204" pitchFamily="34" charset="0"/>
                        </a:rPr>
                        <a:t>FOEs and Schools</a:t>
                      </a:r>
                    </a:p>
                  </a:txBody>
                  <a:tcPr marL="68580" marR="68580" marT="0" marB="0" anchor="ctr"/>
                </a:tc>
                <a:tc>
                  <a:txBody>
                    <a:bodyPr/>
                    <a:lstStyle/>
                    <a:p>
                      <a:pPr>
                        <a:spcAft>
                          <a:spcPts val="0"/>
                        </a:spcAft>
                      </a:pPr>
                      <a:r>
                        <a:rPr lang="en-GB" sz="1100">
                          <a:effectLst/>
                          <a:latin typeface="Open Sans" panose="020B0606030504020204" pitchFamily="34" charset="0"/>
                          <a:ea typeface="Open Sans" panose="020B0606030504020204" pitchFamily="34" charset="0"/>
                          <a:cs typeface="Open Sans" panose="020B0606030504020204" pitchFamily="34" charset="0"/>
                        </a:rPr>
                        <a:t>75 PCLs</a:t>
                      </a:r>
                    </a:p>
                  </a:txBody>
                  <a:tcPr marL="68580" marR="68580" marT="0" marB="0" anchor="ctr"/>
                </a:tc>
                <a:tc>
                  <a:txBody>
                    <a:bodyPr/>
                    <a:lstStyle/>
                    <a:p>
                      <a:pPr>
                        <a:spcAft>
                          <a:spcPts val="0"/>
                        </a:spcAft>
                      </a:pPr>
                      <a:r>
                        <a:rPr lang="en-GB" sz="1100" dirty="0">
                          <a:effectLst/>
                          <a:latin typeface="Open Sans" panose="020B0606030504020204" pitchFamily="34" charset="0"/>
                          <a:ea typeface="Open Sans" panose="020B0606030504020204" pitchFamily="34" charset="0"/>
                          <a:cs typeface="Open Sans" panose="020B0606030504020204" pitchFamily="34" charset="0"/>
                        </a:rPr>
                        <a:t>Assessed</a:t>
                      </a:r>
                    </a:p>
                  </a:txBody>
                  <a:tcPr marL="68580" marR="68580" marT="0" marB="0" anchor="ctr"/>
                </a:tc>
                <a:extLst>
                  <a:ext uri="{0D108BD9-81ED-4DB2-BD59-A6C34878D82A}">
                    <a16:rowId xmlns:a16="http://schemas.microsoft.com/office/drawing/2014/main" xmlns="" val="144340951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656941812"/>
              </p:ext>
            </p:extLst>
          </p:nvPr>
        </p:nvGraphicFramePr>
        <p:xfrm>
          <a:off x="1705580" y="4261317"/>
          <a:ext cx="6120765" cy="2346960"/>
        </p:xfrm>
        <a:graphic>
          <a:graphicData uri="http://schemas.openxmlformats.org/drawingml/2006/table">
            <a:tbl>
              <a:tblPr firstRow="1" firstCol="1" lastRow="1" lastCol="1" bandRow="1" bandCol="1">
                <a:tableStyleId>{FABFCF23-3B69-468F-B69F-88F6DE6A72F2}</a:tableStyleId>
              </a:tblPr>
              <a:tblGrid>
                <a:gridCol w="1316355">
                  <a:extLst>
                    <a:ext uri="{9D8B030D-6E8A-4147-A177-3AD203B41FA5}">
                      <a16:colId xmlns:a16="http://schemas.microsoft.com/office/drawing/2014/main" xmlns="" val="47556200"/>
                    </a:ext>
                  </a:extLst>
                </a:gridCol>
                <a:gridCol w="1527810">
                  <a:extLst>
                    <a:ext uri="{9D8B030D-6E8A-4147-A177-3AD203B41FA5}">
                      <a16:colId xmlns:a16="http://schemas.microsoft.com/office/drawing/2014/main" xmlns="" val="864047876"/>
                    </a:ext>
                  </a:extLst>
                </a:gridCol>
                <a:gridCol w="1613535">
                  <a:extLst>
                    <a:ext uri="{9D8B030D-6E8A-4147-A177-3AD203B41FA5}">
                      <a16:colId xmlns:a16="http://schemas.microsoft.com/office/drawing/2014/main" xmlns="" val="2247962255"/>
                    </a:ext>
                  </a:extLst>
                </a:gridCol>
                <a:gridCol w="1663065">
                  <a:extLst>
                    <a:ext uri="{9D8B030D-6E8A-4147-A177-3AD203B41FA5}">
                      <a16:colId xmlns:a16="http://schemas.microsoft.com/office/drawing/2014/main" xmlns="" val="371901746"/>
                    </a:ext>
                  </a:extLst>
                </a:gridCol>
              </a:tblGrid>
              <a:tr h="0">
                <a:tc>
                  <a:txBody>
                    <a:bodyPr/>
                    <a:lstStyle/>
                    <a:p>
                      <a:pPr algn="ctr">
                        <a:spcAft>
                          <a:spcPts val="0"/>
                        </a:spcAft>
                      </a:pPr>
                      <a:r>
                        <a:rPr lang="en-GB" sz="1100" dirty="0">
                          <a:effectLst/>
                          <a:latin typeface="Open Sans" panose="020B0606030504020204" pitchFamily="34" charset="0"/>
                          <a:ea typeface="Open Sans" panose="020B0606030504020204" pitchFamily="34" charset="0"/>
                          <a:cs typeface="Open Sans" panose="020B0606030504020204" pitchFamily="34" charset="0"/>
                        </a:rPr>
                        <a:t>Long term impact</a:t>
                      </a:r>
                    </a:p>
                  </a:txBody>
                  <a:tcPr marL="68580" marR="68580" marT="0" marB="0" anchor="ctr"/>
                </a:tc>
                <a:tc>
                  <a:txBody>
                    <a:bodyPr/>
                    <a:lstStyle/>
                    <a:p>
                      <a:pPr algn="ctr">
                        <a:spcAft>
                          <a:spcPts val="0"/>
                        </a:spcAft>
                      </a:pPr>
                      <a:r>
                        <a:rPr lang="en-GB" sz="1100">
                          <a:effectLst/>
                          <a:latin typeface="Open Sans" panose="020B0606030504020204" pitchFamily="34" charset="0"/>
                          <a:ea typeface="Open Sans" panose="020B0606030504020204" pitchFamily="34" charset="0"/>
                          <a:cs typeface="Open Sans" panose="020B0606030504020204" pitchFamily="34" charset="0"/>
                        </a:rPr>
                        <a:t>Target groups/potential beneficiaries</a:t>
                      </a:r>
                    </a:p>
                  </a:txBody>
                  <a:tcPr marL="68580" marR="68580" marT="0" marB="0" anchor="ctr"/>
                </a:tc>
                <a:tc>
                  <a:txBody>
                    <a:bodyPr/>
                    <a:lstStyle/>
                    <a:p>
                      <a:pPr algn="ctr">
                        <a:spcAft>
                          <a:spcPts val="0"/>
                        </a:spcAft>
                      </a:pPr>
                      <a:r>
                        <a:rPr lang="en-GB" sz="1100">
                          <a:effectLst/>
                          <a:latin typeface="Open Sans" panose="020B0606030504020204" pitchFamily="34" charset="0"/>
                          <a:ea typeface="Open Sans" panose="020B0606030504020204" pitchFamily="34" charset="0"/>
                          <a:cs typeface="Open Sans" panose="020B0606030504020204" pitchFamily="34" charset="0"/>
                        </a:rPr>
                        <a:t>Quantitative indicators</a:t>
                      </a:r>
                    </a:p>
                  </a:txBody>
                  <a:tcPr marL="68580" marR="68580" marT="0" marB="0" anchor="ctr"/>
                </a:tc>
                <a:tc>
                  <a:txBody>
                    <a:bodyPr/>
                    <a:lstStyle/>
                    <a:p>
                      <a:pPr algn="ctr">
                        <a:spcAft>
                          <a:spcPts val="0"/>
                        </a:spcAft>
                      </a:pPr>
                      <a:r>
                        <a:rPr lang="en-GB" sz="1100">
                          <a:effectLst/>
                          <a:latin typeface="Open Sans" panose="020B0606030504020204" pitchFamily="34" charset="0"/>
                          <a:ea typeface="Open Sans" panose="020B0606030504020204" pitchFamily="34" charset="0"/>
                          <a:cs typeface="Open Sans" panose="020B0606030504020204" pitchFamily="34" charset="0"/>
                        </a:rPr>
                        <a:t>Qualitative indicators</a:t>
                      </a:r>
                    </a:p>
                  </a:txBody>
                  <a:tcPr marL="68580" marR="68580" marT="0" marB="0" anchor="ctr"/>
                </a:tc>
                <a:extLst>
                  <a:ext uri="{0D108BD9-81ED-4DB2-BD59-A6C34878D82A}">
                    <a16:rowId xmlns:a16="http://schemas.microsoft.com/office/drawing/2014/main" xmlns="" val="1584186923"/>
                  </a:ext>
                </a:extLst>
              </a:tr>
              <a:tr h="0">
                <a:tc>
                  <a:txBody>
                    <a:bodyPr/>
                    <a:lstStyle/>
                    <a:p>
                      <a:pPr>
                        <a:spcAft>
                          <a:spcPts val="0"/>
                        </a:spcAft>
                      </a:pPr>
                      <a:r>
                        <a:rPr lang="en-GB" sz="1100" dirty="0">
                          <a:effectLst/>
                          <a:latin typeface="Open Sans" panose="020B0606030504020204" pitchFamily="34" charset="0"/>
                          <a:ea typeface="Open Sans" panose="020B0606030504020204" pitchFamily="34" charset="0"/>
                          <a:cs typeface="Open Sans" panose="020B0606030504020204" pitchFamily="34" charset="0"/>
                        </a:rPr>
                        <a:t>School based reform established</a:t>
                      </a:r>
                    </a:p>
                  </a:txBody>
                  <a:tcPr marL="68580" marR="68580" marT="0" marB="0" anchor="ctr"/>
                </a:tc>
                <a:tc>
                  <a:txBody>
                    <a:bodyPr/>
                    <a:lstStyle/>
                    <a:p>
                      <a:pPr>
                        <a:spcAft>
                          <a:spcPts val="0"/>
                        </a:spcAft>
                      </a:pPr>
                      <a:r>
                        <a:rPr lang="en-GB" sz="1100" dirty="0">
                          <a:effectLst/>
                          <a:latin typeface="Open Sans" panose="020B0606030504020204" pitchFamily="34" charset="0"/>
                          <a:ea typeface="Open Sans" panose="020B0606030504020204" pitchFamily="34" charset="0"/>
                          <a:cs typeface="Open Sans" panose="020B0606030504020204" pitchFamily="34" charset="0"/>
                        </a:rPr>
                        <a:t>Whole school</a:t>
                      </a:r>
                    </a:p>
                  </a:txBody>
                  <a:tcPr marL="68580" marR="68580" marT="0" marB="0" anchor="ctr"/>
                </a:tc>
                <a:tc>
                  <a:txBody>
                    <a:bodyPr/>
                    <a:lstStyle/>
                    <a:p>
                      <a:pPr>
                        <a:spcAft>
                          <a:spcPts val="0"/>
                        </a:spcAft>
                      </a:pPr>
                      <a:r>
                        <a:rPr lang="en-GB" sz="1100" dirty="0">
                          <a:effectLst/>
                          <a:latin typeface="Open Sans" panose="020B0606030504020204" pitchFamily="34" charset="0"/>
                          <a:ea typeface="Open Sans" panose="020B0606030504020204" pitchFamily="34" charset="0"/>
                          <a:cs typeface="Open Sans" panose="020B0606030504020204" pitchFamily="34" charset="0"/>
                        </a:rPr>
                        <a:t>Number of schools practicing </a:t>
                      </a:r>
                    </a:p>
                  </a:txBody>
                  <a:tcPr marL="68580" marR="68580" marT="0" marB="0" anchor="ctr"/>
                </a:tc>
                <a:tc>
                  <a:txBody>
                    <a:bodyPr/>
                    <a:lstStyle/>
                    <a:p>
                      <a:pPr>
                        <a:spcAft>
                          <a:spcPts val="0"/>
                        </a:spcAft>
                      </a:pPr>
                      <a:r>
                        <a:rPr lang="en-GB" sz="1100">
                          <a:effectLst/>
                          <a:latin typeface="Open Sans" panose="020B0606030504020204" pitchFamily="34" charset="0"/>
                          <a:ea typeface="Open Sans" panose="020B0606030504020204" pitchFamily="34" charset="0"/>
                          <a:cs typeface="Open Sans" panose="020B0606030504020204" pitchFamily="34" charset="0"/>
                        </a:rPr>
                        <a:t>Existence of CPD, improvement planning, action research accreditation </a:t>
                      </a:r>
                    </a:p>
                  </a:txBody>
                  <a:tcPr marL="68580" marR="68580" marT="0" marB="0" anchor="ctr"/>
                </a:tc>
                <a:extLst>
                  <a:ext uri="{0D108BD9-81ED-4DB2-BD59-A6C34878D82A}">
                    <a16:rowId xmlns:a16="http://schemas.microsoft.com/office/drawing/2014/main" xmlns="" val="1490218644"/>
                  </a:ext>
                </a:extLst>
              </a:tr>
              <a:tr h="0">
                <a:tc>
                  <a:txBody>
                    <a:bodyPr/>
                    <a:lstStyle/>
                    <a:p>
                      <a:pPr>
                        <a:spcAft>
                          <a:spcPts val="0"/>
                        </a:spcAft>
                      </a:pPr>
                      <a:r>
                        <a:rPr lang="en-GB" sz="1100">
                          <a:effectLst/>
                          <a:latin typeface="Open Sans" panose="020B0606030504020204" pitchFamily="34" charset="0"/>
                          <a:ea typeface="Open Sans" panose="020B0606030504020204" pitchFamily="34" charset="0"/>
                          <a:cs typeface="Open Sans" panose="020B0606030504020204" pitchFamily="34" charset="0"/>
                        </a:rPr>
                        <a:t>Culture of mentorship spread</a:t>
                      </a:r>
                    </a:p>
                  </a:txBody>
                  <a:tcPr marL="68580" marR="68580" marT="0" marB="0" anchor="ctr"/>
                </a:tc>
                <a:tc>
                  <a:txBody>
                    <a:bodyPr/>
                    <a:lstStyle/>
                    <a:p>
                      <a:pPr>
                        <a:spcAft>
                          <a:spcPts val="0"/>
                        </a:spcAft>
                      </a:pPr>
                      <a:r>
                        <a:rPr lang="en-GB" sz="1100">
                          <a:effectLst/>
                          <a:latin typeface="Open Sans" panose="020B0606030504020204" pitchFamily="34" charset="0"/>
                          <a:ea typeface="Open Sans" panose="020B0606030504020204" pitchFamily="34" charset="0"/>
                          <a:cs typeface="Open Sans" panose="020B0606030504020204" pitchFamily="34" charset="0"/>
                        </a:rPr>
                        <a:t>Faculty and school</a:t>
                      </a:r>
                    </a:p>
                  </a:txBody>
                  <a:tcPr marL="68580" marR="68580" marT="0" marB="0" anchor="ctr"/>
                </a:tc>
                <a:tc>
                  <a:txBody>
                    <a:bodyPr/>
                    <a:lstStyle/>
                    <a:p>
                      <a:pPr>
                        <a:spcAft>
                          <a:spcPts val="0"/>
                        </a:spcAft>
                      </a:pPr>
                      <a:r>
                        <a:rPr lang="en-GB" sz="1100" dirty="0">
                          <a:effectLst/>
                          <a:latin typeface="Open Sans" panose="020B0606030504020204" pitchFamily="34" charset="0"/>
                          <a:ea typeface="Open Sans" panose="020B0606030504020204" pitchFamily="34" charset="0"/>
                          <a:cs typeface="Open Sans" panose="020B0606030504020204" pitchFamily="34" charset="0"/>
                        </a:rPr>
                        <a:t>NA</a:t>
                      </a:r>
                    </a:p>
                  </a:txBody>
                  <a:tcPr marL="68580" marR="68580" marT="0" marB="0" anchor="ctr"/>
                </a:tc>
                <a:tc>
                  <a:txBody>
                    <a:bodyPr/>
                    <a:lstStyle/>
                    <a:p>
                      <a:pPr>
                        <a:spcAft>
                          <a:spcPts val="0"/>
                        </a:spcAft>
                      </a:pPr>
                      <a:r>
                        <a:rPr lang="en-GB" sz="1100">
                          <a:effectLst/>
                          <a:latin typeface="Open Sans" panose="020B0606030504020204" pitchFamily="34" charset="0"/>
                          <a:ea typeface="Open Sans" panose="020B0606030504020204" pitchFamily="34" charset="0"/>
                          <a:cs typeface="Open Sans" panose="020B0606030504020204" pitchFamily="34" charset="0"/>
                        </a:rPr>
                        <a:t>Case study of each institution produced</a:t>
                      </a:r>
                    </a:p>
                  </a:txBody>
                  <a:tcPr marL="68580" marR="68580" marT="0" marB="0" anchor="ctr"/>
                </a:tc>
                <a:extLst>
                  <a:ext uri="{0D108BD9-81ED-4DB2-BD59-A6C34878D82A}">
                    <a16:rowId xmlns:a16="http://schemas.microsoft.com/office/drawing/2014/main" xmlns="" val="4056674443"/>
                  </a:ext>
                </a:extLst>
              </a:tr>
              <a:tr h="0">
                <a:tc>
                  <a:txBody>
                    <a:bodyPr/>
                    <a:lstStyle/>
                    <a:p>
                      <a:pPr>
                        <a:spcAft>
                          <a:spcPts val="0"/>
                        </a:spcAft>
                      </a:pPr>
                      <a:r>
                        <a:rPr lang="en-GB" sz="1100">
                          <a:effectLst/>
                          <a:latin typeface="Open Sans" panose="020B0606030504020204" pitchFamily="34" charset="0"/>
                          <a:ea typeface="Open Sans" panose="020B0606030504020204" pitchFamily="34" charset="0"/>
                          <a:cs typeface="Open Sans" panose="020B0606030504020204" pitchFamily="34" charset="0"/>
                        </a:rPr>
                        <a:t>Culture of assessment spread</a:t>
                      </a:r>
                    </a:p>
                  </a:txBody>
                  <a:tcPr marL="68580" marR="68580" marT="0" marB="0" anchor="ctr"/>
                </a:tc>
                <a:tc>
                  <a:txBody>
                    <a:bodyPr/>
                    <a:lstStyle/>
                    <a:p>
                      <a:pPr>
                        <a:spcAft>
                          <a:spcPts val="0"/>
                        </a:spcAft>
                      </a:pPr>
                      <a:r>
                        <a:rPr lang="en-GB" sz="1100" dirty="0">
                          <a:effectLst/>
                          <a:latin typeface="Open Sans" panose="020B0606030504020204" pitchFamily="34" charset="0"/>
                          <a:ea typeface="Open Sans" panose="020B0606030504020204" pitchFamily="34" charset="0"/>
                          <a:cs typeface="Open Sans" panose="020B0606030504020204" pitchFamily="34" charset="0"/>
                        </a:rPr>
                        <a:t>Faculty and School</a:t>
                      </a:r>
                    </a:p>
                  </a:txBody>
                  <a:tcPr marL="68580" marR="68580" marT="0" marB="0" anchor="ctr"/>
                </a:tc>
                <a:tc>
                  <a:txBody>
                    <a:bodyPr/>
                    <a:lstStyle/>
                    <a:p>
                      <a:pPr>
                        <a:spcAft>
                          <a:spcPts val="0"/>
                        </a:spcAft>
                      </a:pPr>
                      <a:r>
                        <a:rPr lang="en-GB" sz="1100" dirty="0">
                          <a:effectLst/>
                          <a:latin typeface="Open Sans" panose="020B0606030504020204" pitchFamily="34" charset="0"/>
                          <a:ea typeface="Open Sans" panose="020B0606030504020204" pitchFamily="34" charset="0"/>
                          <a:cs typeface="Open Sans" panose="020B0606030504020204" pitchFamily="34" charset="0"/>
                        </a:rPr>
                        <a:t>NA</a:t>
                      </a:r>
                    </a:p>
                  </a:txBody>
                  <a:tcPr marL="68580" marR="68580" marT="0" marB="0" anchor="ctr"/>
                </a:tc>
                <a:tc>
                  <a:txBody>
                    <a:bodyPr/>
                    <a:lstStyle/>
                    <a:p>
                      <a:pPr>
                        <a:spcAft>
                          <a:spcPts val="0"/>
                        </a:spcAft>
                      </a:pPr>
                      <a:r>
                        <a:rPr lang="en-GB" sz="1100" dirty="0">
                          <a:effectLst/>
                          <a:latin typeface="Open Sans" panose="020B0606030504020204" pitchFamily="34" charset="0"/>
                          <a:ea typeface="Open Sans" panose="020B0606030504020204" pitchFamily="34" charset="0"/>
                          <a:cs typeface="Open Sans" panose="020B0606030504020204" pitchFamily="34" charset="0"/>
                        </a:rPr>
                        <a:t>Case study of each institution produced</a:t>
                      </a:r>
                    </a:p>
                  </a:txBody>
                  <a:tcPr marL="68580" marR="68580" marT="0" marB="0" anchor="ctr"/>
                </a:tc>
                <a:extLst>
                  <a:ext uri="{0D108BD9-81ED-4DB2-BD59-A6C34878D82A}">
                    <a16:rowId xmlns:a16="http://schemas.microsoft.com/office/drawing/2014/main" xmlns="" val="1679378034"/>
                  </a:ext>
                </a:extLst>
              </a:tr>
            </a:tbl>
          </a:graphicData>
        </a:graphic>
      </p:graphicFrame>
    </p:spTree>
    <p:extLst>
      <p:ext uri="{BB962C8B-B14F-4D97-AF65-F5344CB8AC3E}">
        <p14:creationId xmlns:p14="http://schemas.microsoft.com/office/powerpoint/2010/main" val="2970022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3" name="Title 22"/>
          <p:cNvSpPr>
            <a:spLocks noGrp="1"/>
          </p:cNvSpPr>
          <p:nvPr>
            <p:ph type="ctrTitle"/>
          </p:nvPr>
        </p:nvSpPr>
        <p:spPr/>
        <p:txBody>
          <a:bodyPr/>
          <a:lstStyle/>
          <a:p>
            <a:r>
              <a:rPr lang="en-US" dirty="0"/>
              <a:t>Examples of evidence and indicators of impact</a:t>
            </a:r>
            <a:endParaRPr lang="en-GB" dirty="0"/>
          </a:p>
        </p:txBody>
      </p:sp>
      <p:sp>
        <p:nvSpPr>
          <p:cNvPr id="2" name="Subtitle 1"/>
          <p:cNvSpPr>
            <a:spLocks noGrp="1"/>
          </p:cNvSpPr>
          <p:nvPr>
            <p:ph type="subTitle" idx="1"/>
          </p:nvPr>
        </p:nvSpPr>
        <p:spPr/>
        <p:txBody>
          <a:bodyPr/>
          <a:lstStyle/>
          <a:p>
            <a:endParaRPr lang="en-GB" dirty="0"/>
          </a:p>
        </p:txBody>
      </p:sp>
      <p:sp>
        <p:nvSpPr>
          <p:cNvPr id="6" name="Picture Placeholder 5"/>
          <p:cNvSpPr>
            <a:spLocks noGrp="1"/>
          </p:cNvSpPr>
          <p:nvPr>
            <p:ph type="pic" sz="quarter" idx="10"/>
          </p:nvPr>
        </p:nvSpPr>
        <p:spPr/>
      </p:sp>
    </p:spTree>
    <p:extLst>
      <p:ext uri="{BB962C8B-B14F-4D97-AF65-F5344CB8AC3E}">
        <p14:creationId xmlns:p14="http://schemas.microsoft.com/office/powerpoint/2010/main" val="3880524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GB" dirty="0"/>
              <a:t>Examples</a:t>
            </a:r>
          </a:p>
        </p:txBody>
      </p:sp>
      <p:sp>
        <p:nvSpPr>
          <p:cNvPr id="11" name="Text Placeholder 10"/>
          <p:cNvSpPr>
            <a:spLocks noGrp="1"/>
          </p:cNvSpPr>
          <p:nvPr>
            <p:ph type="body" sz="quarter" idx="16"/>
          </p:nvPr>
        </p:nvSpPr>
        <p:spPr>
          <a:xfrm>
            <a:off x="441445" y="1736521"/>
            <a:ext cx="6943028" cy="3781684"/>
          </a:xfrm>
        </p:spPr>
        <p:txBody>
          <a:bodyPr/>
          <a:lstStyle/>
          <a:p>
            <a:pPr marL="285750" indent="-285750">
              <a:lnSpc>
                <a:spcPct val="150000"/>
              </a:lnSpc>
              <a:buFont typeface="Arial" panose="020B0604020202020204" pitchFamily="34" charset="0"/>
              <a:buChar char="•"/>
            </a:pPr>
            <a:r>
              <a:rPr lang="en-US" sz="1800" dirty="0">
                <a:latin typeface="Open Sans" panose="020B0606030504020204" pitchFamily="34" charset="0"/>
                <a:ea typeface="Open Sans" panose="020B0606030504020204" pitchFamily="34" charset="0"/>
                <a:cs typeface="Open Sans" panose="020B0606030504020204" pitchFamily="34" charset="0"/>
              </a:rPr>
              <a:t>Number of participants at training or events</a:t>
            </a:r>
          </a:p>
          <a:p>
            <a:pPr marL="1200150" lvl="2" indent="-285750">
              <a:lnSpc>
                <a:spcPct val="150000"/>
              </a:lnSpc>
              <a:buFont typeface="Arial" panose="020B0604020202020204" pitchFamily="34" charset="0"/>
              <a:buChar char="•"/>
            </a:pP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Information about the number and profile of people engaged and types of audience</a:t>
            </a:r>
          </a:p>
          <a:p>
            <a:pPr marL="285750" indent="-285750">
              <a:lnSpc>
                <a:spcPct val="150000"/>
              </a:lnSpc>
              <a:buFont typeface="Arial" panose="020B0604020202020204" pitchFamily="34" charset="0"/>
              <a:buChar char="•"/>
            </a:pPr>
            <a:r>
              <a:rPr lang="en-US" sz="1800" dirty="0">
                <a:latin typeface="Open Sans" panose="020B0606030504020204" pitchFamily="34" charset="0"/>
                <a:ea typeface="Open Sans" panose="020B0606030504020204" pitchFamily="34" charset="0"/>
                <a:cs typeface="Open Sans" panose="020B0606030504020204" pitchFamily="34" charset="0"/>
              </a:rPr>
              <a:t>Incorporation in training or CPD material</a:t>
            </a:r>
          </a:p>
          <a:p>
            <a:pPr marL="285750" indent="-285750">
              <a:lnSpc>
                <a:spcPct val="150000"/>
              </a:lnSpc>
              <a:buFont typeface="Arial" panose="020B0604020202020204" pitchFamily="34" charset="0"/>
              <a:buChar char="•"/>
            </a:pPr>
            <a:r>
              <a:rPr lang="en-US" sz="1800" dirty="0">
                <a:latin typeface="Open Sans" panose="020B0606030504020204" pitchFamily="34" charset="0"/>
                <a:ea typeface="Open Sans" panose="020B0606030504020204" pitchFamily="34" charset="0"/>
                <a:cs typeface="Open Sans" panose="020B0606030504020204" pitchFamily="34" charset="0"/>
              </a:rPr>
              <a:t>Documented evidence of influence on guidelines, legislation, regulation, policy or standards</a:t>
            </a:r>
          </a:p>
          <a:p>
            <a:pPr marL="285750" indent="-285750">
              <a:lnSpc>
                <a:spcPct val="150000"/>
              </a:lnSpc>
              <a:buFont typeface="Arial" panose="020B0604020202020204" pitchFamily="34" charset="0"/>
              <a:buChar char="•"/>
            </a:pPr>
            <a:r>
              <a:rPr lang="en-US" sz="1800" dirty="0">
                <a:latin typeface="Open Sans" panose="020B0606030504020204" pitchFamily="34" charset="0"/>
                <a:ea typeface="Open Sans" panose="020B0606030504020204" pitchFamily="34" charset="0"/>
                <a:cs typeface="Open Sans" panose="020B0606030504020204" pitchFamily="34" charset="0"/>
              </a:rPr>
              <a:t>Satisfaction measures</a:t>
            </a:r>
          </a:p>
          <a:p>
            <a:pPr marL="285750" indent="-285750">
              <a:lnSpc>
                <a:spcPct val="150000"/>
              </a:lnSpc>
              <a:buFont typeface="Arial" panose="020B0604020202020204" pitchFamily="34" charset="0"/>
              <a:buChar char="•"/>
            </a:pPr>
            <a:r>
              <a:rPr lang="en-US" sz="1800" dirty="0">
                <a:latin typeface="Open Sans" panose="020B0606030504020204" pitchFamily="34" charset="0"/>
                <a:ea typeface="Open Sans" panose="020B0606030504020204" pitchFamily="34" charset="0"/>
                <a:cs typeface="Open Sans" panose="020B0606030504020204" pitchFamily="34" charset="0"/>
              </a:rPr>
              <a:t>Incorporation in training or CPD material</a:t>
            </a:r>
          </a:p>
          <a:p>
            <a:pPr marL="285750" indent="-285750">
              <a:lnSpc>
                <a:spcPct val="150000"/>
              </a:lnSpc>
              <a:buFont typeface="Arial" panose="020B0604020202020204" pitchFamily="34" charset="0"/>
              <a:buChar char="•"/>
            </a:pPr>
            <a:r>
              <a:rPr lang="en-US" sz="1800" dirty="0">
                <a:latin typeface="Open Sans" panose="020B0606030504020204" pitchFamily="34" charset="0"/>
                <a:ea typeface="Open Sans" panose="020B0606030504020204" pitchFamily="34" charset="0"/>
                <a:cs typeface="Open Sans" panose="020B0606030504020204" pitchFamily="34" charset="0"/>
              </a:rPr>
              <a:t>Documented change to professional standards or </a:t>
            </a:r>
            <a:r>
              <a:rPr lang="en-US" sz="1800" dirty="0" err="1">
                <a:latin typeface="Open Sans" panose="020B0606030504020204" pitchFamily="34" charset="0"/>
                <a:ea typeface="Open Sans" panose="020B0606030504020204" pitchFamily="34" charset="0"/>
                <a:cs typeface="Open Sans" panose="020B0606030504020204" pitchFamily="34" charset="0"/>
              </a:rPr>
              <a:t>behaviour</a:t>
            </a:r>
            <a:endParaRPr lang="en-US" sz="1800" dirty="0">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12" name="Text Placeholder 11"/>
          <p:cNvSpPr>
            <a:spLocks noGrp="1"/>
          </p:cNvSpPr>
          <p:nvPr>
            <p:ph type="body" sz="quarter" idx="17"/>
          </p:nvPr>
        </p:nvSpPr>
        <p:spPr/>
        <p:txBody>
          <a:bodyPr/>
          <a:lstStyle/>
          <a:p>
            <a:r>
              <a:rPr lang="en-US" sz="900" dirty="0"/>
              <a:t>Panel criteria and working methods – the final guidance document to REF 2014</a:t>
            </a:r>
            <a:endParaRPr lang="en-GB" sz="900" dirty="0"/>
          </a:p>
        </p:txBody>
      </p:sp>
      <p:sp>
        <p:nvSpPr>
          <p:cNvPr id="2" name="Picture Placeholder 1"/>
          <p:cNvSpPr>
            <a:spLocks noGrp="1"/>
          </p:cNvSpPr>
          <p:nvPr>
            <p:ph type="pic" sz="quarter" idx="20"/>
          </p:nvPr>
        </p:nvSpPr>
        <p:spPr/>
      </p:sp>
    </p:spTree>
    <p:extLst>
      <p:ext uri="{BB962C8B-B14F-4D97-AF65-F5344CB8AC3E}">
        <p14:creationId xmlns:p14="http://schemas.microsoft.com/office/powerpoint/2010/main" val="2358421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GB" dirty="0"/>
              <a:t>Examples</a:t>
            </a:r>
          </a:p>
        </p:txBody>
      </p:sp>
      <p:sp>
        <p:nvSpPr>
          <p:cNvPr id="11" name="Text Placeholder 10"/>
          <p:cNvSpPr>
            <a:spLocks noGrp="1"/>
          </p:cNvSpPr>
          <p:nvPr>
            <p:ph type="body" sz="quarter" idx="16"/>
          </p:nvPr>
        </p:nvSpPr>
        <p:spPr>
          <a:xfrm>
            <a:off x="441445" y="1669409"/>
            <a:ext cx="7261682" cy="3848796"/>
          </a:xfrm>
        </p:spPr>
        <p:txBody>
          <a:bodyPr/>
          <a:lstStyle/>
          <a:p>
            <a:pPr marL="285750" indent="-285750">
              <a:lnSpc>
                <a:spcPct val="150000"/>
              </a:lnSpc>
              <a:buFont typeface="Arial" panose="020B0604020202020204" pitchFamily="34" charset="0"/>
              <a:buChar char="•"/>
            </a:pPr>
            <a:r>
              <a:rPr lang="en-US" sz="1800" dirty="0">
                <a:latin typeface="Open Sans" panose="020B0606030504020204" pitchFamily="34" charset="0"/>
                <a:ea typeface="Open Sans" panose="020B0606030504020204" pitchFamily="34" charset="0"/>
                <a:cs typeface="Open Sans" panose="020B0606030504020204" pitchFamily="34" charset="0"/>
              </a:rPr>
              <a:t>Critical external reviews of the engagement activity</a:t>
            </a:r>
          </a:p>
          <a:p>
            <a:pPr marL="285750" indent="-285750">
              <a:lnSpc>
                <a:spcPct val="150000"/>
              </a:lnSpc>
              <a:buFont typeface="Arial" panose="020B0604020202020204" pitchFamily="34" charset="0"/>
              <a:buChar char="•"/>
            </a:pPr>
            <a:r>
              <a:rPr lang="en-US" sz="1800" dirty="0">
                <a:latin typeface="Open Sans" panose="020B0606030504020204" pitchFamily="34" charset="0"/>
                <a:ea typeface="Open Sans" panose="020B0606030504020204" pitchFamily="34" charset="0"/>
                <a:cs typeface="Open Sans" panose="020B0606030504020204" pitchFamily="34" charset="0"/>
              </a:rPr>
              <a:t>Traceable reference to inclusion of research in national or international standards or guidance</a:t>
            </a:r>
          </a:p>
          <a:p>
            <a:pPr marL="285750" indent="-285750">
              <a:lnSpc>
                <a:spcPct val="150000"/>
              </a:lnSpc>
              <a:buFont typeface="Arial" panose="020B0604020202020204" pitchFamily="34" charset="0"/>
              <a:buChar char="•"/>
            </a:pPr>
            <a:r>
              <a:rPr lang="en-US" sz="1800" dirty="0">
                <a:latin typeface="Open Sans" panose="020B0606030504020204" pitchFamily="34" charset="0"/>
                <a:ea typeface="Open Sans" panose="020B0606030504020204" pitchFamily="34" charset="0"/>
                <a:cs typeface="Open Sans" panose="020B0606030504020204" pitchFamily="34" charset="0"/>
              </a:rPr>
              <a:t>Evaluation data</a:t>
            </a:r>
          </a:p>
          <a:p>
            <a:pPr marL="285750" indent="-285750">
              <a:lnSpc>
                <a:spcPct val="150000"/>
              </a:lnSpc>
              <a:buFont typeface="Arial" panose="020B0604020202020204" pitchFamily="34" charset="0"/>
              <a:buChar char="•"/>
            </a:pPr>
            <a:r>
              <a:rPr lang="en-US" sz="1800" dirty="0">
                <a:latin typeface="Open Sans" panose="020B0606030504020204" pitchFamily="34" charset="0"/>
                <a:ea typeface="Open Sans" panose="020B0606030504020204" pitchFamily="34" charset="0"/>
                <a:cs typeface="Open Sans" panose="020B0606030504020204" pitchFamily="34" charset="0"/>
              </a:rPr>
              <a:t>User feedback or testimony</a:t>
            </a:r>
          </a:p>
          <a:p>
            <a:pPr marL="285750" indent="-285750">
              <a:lnSpc>
                <a:spcPct val="150000"/>
              </a:lnSpc>
              <a:buFont typeface="Arial" panose="020B0604020202020204" pitchFamily="34" charset="0"/>
              <a:buChar char="•"/>
            </a:pPr>
            <a:r>
              <a:rPr lang="en-US" sz="1800" dirty="0">
                <a:latin typeface="Open Sans" panose="020B0606030504020204" pitchFamily="34" charset="0"/>
                <a:ea typeface="Open Sans" panose="020B0606030504020204" pitchFamily="34" charset="0"/>
                <a:cs typeface="Open Sans" panose="020B0606030504020204" pitchFamily="34" charset="0"/>
              </a:rPr>
              <a:t>Evidence of sustainability, through, for example, a sustained or ongoing engagement with a group, a significant increase in participation in events or </a:t>
            </a:r>
            <a:r>
              <a:rPr lang="en-US" sz="1800" dirty="0" err="1">
                <a:latin typeface="Open Sans" panose="020B0606030504020204" pitchFamily="34" charset="0"/>
                <a:ea typeface="Open Sans" panose="020B0606030504020204" pitchFamily="34" charset="0"/>
                <a:cs typeface="Open Sans" panose="020B0606030504020204" pitchFamily="34" charset="0"/>
              </a:rPr>
              <a:t>programmes</a:t>
            </a:r>
            <a:r>
              <a:rPr lang="en-US" sz="1800" dirty="0">
                <a:latin typeface="Open Sans" panose="020B0606030504020204" pitchFamily="34" charset="0"/>
                <a:ea typeface="Open Sans" panose="020B0606030504020204" pitchFamily="34" charset="0"/>
                <a:cs typeface="Open Sans" panose="020B0606030504020204" pitchFamily="34" charset="0"/>
              </a:rPr>
              <a:t>, downloads, or use of resources</a:t>
            </a:r>
          </a:p>
          <a:p>
            <a:endParaRPr lang="en-GB" dirty="0"/>
          </a:p>
        </p:txBody>
      </p:sp>
      <p:sp>
        <p:nvSpPr>
          <p:cNvPr id="12" name="Text Placeholder 11"/>
          <p:cNvSpPr>
            <a:spLocks noGrp="1"/>
          </p:cNvSpPr>
          <p:nvPr>
            <p:ph type="body" sz="quarter" idx="17"/>
          </p:nvPr>
        </p:nvSpPr>
        <p:spPr/>
        <p:txBody>
          <a:bodyPr/>
          <a:lstStyle/>
          <a:p>
            <a:r>
              <a:rPr lang="en-US" sz="900" dirty="0"/>
              <a:t>Panel criteria and working methods – the final guidance document to REF 2014</a:t>
            </a:r>
            <a:endParaRPr lang="en-GB" sz="900" dirty="0"/>
          </a:p>
        </p:txBody>
      </p:sp>
      <p:sp>
        <p:nvSpPr>
          <p:cNvPr id="3" name="Picture Placeholder 2"/>
          <p:cNvSpPr>
            <a:spLocks noGrp="1"/>
          </p:cNvSpPr>
          <p:nvPr>
            <p:ph type="pic" sz="quarter" idx="20"/>
          </p:nvPr>
        </p:nvSpPr>
        <p:spPr/>
      </p:sp>
    </p:spTree>
    <p:extLst>
      <p:ext uri="{BB962C8B-B14F-4D97-AF65-F5344CB8AC3E}">
        <p14:creationId xmlns:p14="http://schemas.microsoft.com/office/powerpoint/2010/main" val="20657496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36" name="Text Placeholder 35"/>
          <p:cNvSpPr>
            <a:spLocks noGrp="1"/>
          </p:cNvSpPr>
          <p:nvPr>
            <p:ph type="body" sz="quarter" idx="10"/>
          </p:nvPr>
        </p:nvSpPr>
        <p:spPr/>
        <p:txBody>
          <a:bodyPr/>
          <a:lstStyle/>
          <a:p>
            <a:r>
              <a:rPr lang="en-GB" dirty="0" smtClean="0"/>
              <a:t>USER RESEARCH</a:t>
            </a:r>
            <a:endParaRPr lang="en-GB" dirty="0"/>
          </a:p>
        </p:txBody>
      </p:sp>
      <p:sp>
        <p:nvSpPr>
          <p:cNvPr id="37" name="Text Placeholder 36"/>
          <p:cNvSpPr>
            <a:spLocks noGrp="1"/>
          </p:cNvSpPr>
          <p:nvPr>
            <p:ph type="body" sz="quarter" idx="11"/>
          </p:nvPr>
        </p:nvSpPr>
        <p:spPr/>
        <p:txBody>
          <a:bodyPr/>
          <a:lstStyle/>
          <a:p>
            <a:r>
              <a:rPr lang="en-GB" dirty="0" smtClean="0"/>
              <a:t>ESIPP.eu</a:t>
            </a:r>
            <a:endParaRPr lang="en-GB" dirty="0"/>
          </a:p>
        </p:txBody>
      </p:sp>
      <p:sp>
        <p:nvSpPr>
          <p:cNvPr id="38" name="Text Placeholder 37"/>
          <p:cNvSpPr>
            <a:spLocks noGrp="1"/>
          </p:cNvSpPr>
          <p:nvPr>
            <p:ph type="body" sz="quarter" idx="12"/>
          </p:nvPr>
        </p:nvSpPr>
        <p:spPr/>
        <p:txBody>
          <a:bodyPr/>
          <a:lstStyle/>
          <a:p>
            <a:r>
              <a:rPr lang="en-GB" dirty="0" smtClean="0"/>
              <a:t>University of Northampton</a:t>
            </a:r>
            <a:endParaRPr lang="en-GB" dirty="0"/>
          </a:p>
        </p:txBody>
      </p:sp>
      <p:pic>
        <p:nvPicPr>
          <p:cNvPr id="41" name="Picture Placeholder 40"/>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1231891"/>
            <a:ext cx="3089684" cy="4394217"/>
          </a:xfrm>
        </p:spPr>
      </p:pic>
      <p:sp>
        <p:nvSpPr>
          <p:cNvPr id="40" name="Text Placeholder 39"/>
          <p:cNvSpPr>
            <a:spLocks noGrp="1"/>
          </p:cNvSpPr>
          <p:nvPr>
            <p:ph type="body" sz="quarter" idx="14"/>
          </p:nvPr>
        </p:nvSpPr>
        <p:spPr/>
        <p:txBody>
          <a:bodyPr/>
          <a:lstStyle/>
          <a:p>
            <a:r>
              <a:rPr lang="en-US" sz="1600" dirty="0" smtClean="0"/>
              <a:t>Its </a:t>
            </a:r>
            <a:r>
              <a:rPr lang="en-US" sz="1600" dirty="0"/>
              <a:t>been a really useful tool to enable us to get people to see that impact happens in a number of ways, and that impact, sustainability, dissemination is all intrinsically linked to each other and if nobody knows you’re doing something you’re not going to be having a lot of </a:t>
            </a:r>
            <a:r>
              <a:rPr lang="en-US" sz="1600" dirty="0" smtClean="0"/>
              <a:t>impact</a:t>
            </a:r>
            <a:endParaRPr lang="en-GB" sz="1600" dirty="0"/>
          </a:p>
        </p:txBody>
      </p:sp>
    </p:spTree>
    <p:extLst>
      <p:ext uri="{BB962C8B-B14F-4D97-AF65-F5344CB8AC3E}">
        <p14:creationId xmlns:p14="http://schemas.microsoft.com/office/powerpoint/2010/main" val="312849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84488" y="550056"/>
            <a:ext cx="8491064" cy="1470025"/>
          </a:xfrm>
          <a:prstGeom prst="rect">
            <a:avLst/>
          </a:prstGeom>
        </p:spPr>
        <p:txBody>
          <a:bodyPr/>
          <a:lstStyle/>
          <a:p>
            <a:r>
              <a:rPr lang="en-GB" dirty="0" smtClean="0"/>
              <a:t> </a:t>
            </a:r>
            <a:endParaRPr lang="en-GB" dirty="0"/>
          </a:p>
        </p:txBody>
      </p:sp>
      <p:sp>
        <p:nvSpPr>
          <p:cNvPr id="27" name="Subtitle 26"/>
          <p:cNvSpPr>
            <a:spLocks noGrp="1"/>
          </p:cNvSpPr>
          <p:nvPr>
            <p:ph type="body" sz="quarter" idx="16"/>
          </p:nvPr>
        </p:nvSpPr>
        <p:spPr>
          <a:xfrm>
            <a:off x="354576" y="2195513"/>
            <a:ext cx="8444937" cy="3662362"/>
          </a:xfrm>
          <a:prstGeom prst="rect">
            <a:avLst/>
          </a:prstGeom>
        </p:spPr>
        <p:txBody>
          <a:bodyPr>
            <a:normAutofit/>
          </a:bodyPr>
          <a:lstStyle/>
          <a:p>
            <a:pPr>
              <a:lnSpc>
                <a:spcPct val="150000"/>
              </a:lnSpc>
            </a:pPr>
            <a:endParaRPr lang="en-US" i="1" dirty="0"/>
          </a:p>
          <a:p>
            <a:pPr>
              <a:lnSpc>
                <a:spcPct val="150000"/>
              </a:lnSpc>
            </a:pPr>
            <a:endParaRPr lang="en-US" i="1" dirty="0"/>
          </a:p>
          <a:p>
            <a:endParaRPr lang="en-GB" dirty="0"/>
          </a:p>
        </p:txBody>
      </p:sp>
      <p:sp>
        <p:nvSpPr>
          <p:cNvPr id="92" name="Text Placeholder 91"/>
          <p:cNvSpPr>
            <a:spLocks noGrp="1"/>
          </p:cNvSpPr>
          <p:nvPr>
            <p:ph type="body" sz="quarter" idx="17"/>
          </p:nvPr>
        </p:nvSpPr>
        <p:spPr/>
        <p:txBody>
          <a:bodyPr/>
          <a:lstStyle/>
          <a:p>
            <a:endParaRPr lang="en-GB"/>
          </a:p>
        </p:txBody>
      </p:sp>
      <p:graphicFrame>
        <p:nvGraphicFramePr>
          <p:cNvPr id="5" name="Diagram 4"/>
          <p:cNvGraphicFramePr/>
          <p:nvPr>
            <p:extLst>
              <p:ext uri="{D42A27DB-BD31-4B8C-83A1-F6EECF244321}">
                <p14:modId xmlns:p14="http://schemas.microsoft.com/office/powerpoint/2010/main" val="206041579"/>
              </p:ext>
            </p:extLst>
          </p:nvPr>
        </p:nvGraphicFramePr>
        <p:xfrm>
          <a:off x="-4160685" y="1791337"/>
          <a:ext cx="4035994" cy="3459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stretch>
            <a:fillRect/>
          </a:stretch>
        </p:blipFill>
        <p:spPr>
          <a:xfrm>
            <a:off x="1390942" y="1347041"/>
            <a:ext cx="6372203" cy="4779153"/>
          </a:xfrm>
          <a:prstGeom prst="rect">
            <a:avLst/>
          </a:prstGeom>
        </p:spPr>
      </p:pic>
    </p:spTree>
    <p:extLst>
      <p:ext uri="{BB962C8B-B14F-4D97-AF65-F5344CB8AC3E}">
        <p14:creationId xmlns:p14="http://schemas.microsoft.com/office/powerpoint/2010/main" val="4240084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84488" y="550056"/>
            <a:ext cx="8659304" cy="1470025"/>
          </a:xfrm>
          <a:prstGeom prst="rect">
            <a:avLst/>
          </a:prstGeom>
        </p:spPr>
        <p:txBody>
          <a:bodyPr/>
          <a:lstStyle/>
          <a:p>
            <a:r>
              <a:rPr lang="en-GB" dirty="0"/>
              <a:t>WHAT DOES IMPACT MEAN?</a:t>
            </a:r>
          </a:p>
        </p:txBody>
      </p:sp>
      <p:sp>
        <p:nvSpPr>
          <p:cNvPr id="27" name="Subtitle 26"/>
          <p:cNvSpPr>
            <a:spLocks noGrp="1"/>
          </p:cNvSpPr>
          <p:nvPr>
            <p:ph type="body" sz="quarter" idx="16"/>
          </p:nvPr>
        </p:nvSpPr>
        <p:spPr>
          <a:xfrm>
            <a:off x="354576" y="2195513"/>
            <a:ext cx="8444937" cy="3662362"/>
          </a:xfrm>
          <a:prstGeom prst="rect">
            <a:avLst/>
          </a:prstGeom>
        </p:spPr>
        <p:txBody>
          <a:bodyPr>
            <a:normAutofit/>
          </a:bodyPr>
          <a:lstStyle/>
          <a:p>
            <a:pPr>
              <a:lnSpc>
                <a:spcPct val="150000"/>
              </a:lnSpc>
            </a:pPr>
            <a:r>
              <a:rPr lang="en-US" i="1" dirty="0"/>
              <a:t>“Impact is the effect that the activity carried out and its results have on people, practices, </a:t>
            </a:r>
            <a:r>
              <a:rPr lang="en-US" i="1" dirty="0" err="1"/>
              <a:t>organisations</a:t>
            </a:r>
            <a:r>
              <a:rPr lang="en-US" i="1" dirty="0"/>
              <a:t> and systems. Dissemination and exploitation of results plans can help to maximize the effect of the activities being developed so that they will impact on the immediate participants and partners for years to come. Benefits to other stakeholders should also be considered in order to make a bigger difference and get the most from the project.” </a:t>
            </a:r>
            <a:endParaRPr lang="en-US" i="1" dirty="0" smtClean="0"/>
          </a:p>
          <a:p>
            <a:pPr>
              <a:lnSpc>
                <a:spcPct val="150000"/>
              </a:lnSpc>
            </a:pPr>
            <a:endParaRPr lang="en-US" i="1" dirty="0"/>
          </a:p>
          <a:p>
            <a:pPr algn="r">
              <a:lnSpc>
                <a:spcPct val="150000"/>
              </a:lnSpc>
            </a:pPr>
            <a:r>
              <a:rPr lang="en-US" b="1" i="1" dirty="0"/>
              <a:t>(Erasmus </a:t>
            </a:r>
            <a:r>
              <a:rPr lang="en-US" b="1" i="1" dirty="0" err="1"/>
              <a:t>Programme</a:t>
            </a:r>
            <a:r>
              <a:rPr lang="en-US" b="1" i="1" dirty="0"/>
              <a:t> Guide, </a:t>
            </a:r>
            <a:r>
              <a:rPr lang="en-US" b="1" i="1" dirty="0" smtClean="0"/>
              <a:t>2018, p.308)</a:t>
            </a:r>
            <a:endParaRPr lang="en-US" b="1" i="1" dirty="0"/>
          </a:p>
          <a:p>
            <a:pPr>
              <a:lnSpc>
                <a:spcPct val="150000"/>
              </a:lnSpc>
            </a:pPr>
            <a:endParaRPr lang="en-US" i="1" dirty="0"/>
          </a:p>
          <a:p>
            <a:pPr>
              <a:lnSpc>
                <a:spcPct val="150000"/>
              </a:lnSpc>
            </a:pPr>
            <a:endParaRPr lang="en-US" i="1" dirty="0"/>
          </a:p>
          <a:p>
            <a:endParaRPr lang="en-GB" dirty="0"/>
          </a:p>
        </p:txBody>
      </p:sp>
      <p:sp>
        <p:nvSpPr>
          <p:cNvPr id="92" name="Text Placeholder 91"/>
          <p:cNvSpPr>
            <a:spLocks noGrp="1"/>
          </p:cNvSpPr>
          <p:nvPr>
            <p:ph type="body" sz="quarter" idx="17"/>
          </p:nvPr>
        </p:nvSpPr>
        <p:spPr/>
        <p:txBody>
          <a:bodyPr/>
          <a:lstStyle/>
          <a:p>
            <a:endParaRPr lang="en-GB"/>
          </a:p>
        </p:txBody>
      </p:sp>
    </p:spTree>
    <p:extLst>
      <p:ext uri="{BB962C8B-B14F-4D97-AF65-F5344CB8AC3E}">
        <p14:creationId xmlns:p14="http://schemas.microsoft.com/office/powerpoint/2010/main" val="2468045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384487" y="284366"/>
            <a:ext cx="8444937" cy="1470025"/>
          </a:xfrm>
        </p:spPr>
        <p:txBody>
          <a:bodyPr/>
          <a:lstStyle/>
          <a:p>
            <a:r>
              <a:rPr lang="en-US" sz="2000" dirty="0"/>
              <a:t>Key Action 3: Support for policy reform Social inclusion through education, training and youth - EACEA/07/2017</a:t>
            </a:r>
            <a:endParaRPr lang="en-GB" sz="2000" dirty="0"/>
          </a:p>
        </p:txBody>
      </p:sp>
      <p:sp>
        <p:nvSpPr>
          <p:cNvPr id="7" name="Text Placeholder 6"/>
          <p:cNvSpPr>
            <a:spLocks noGrp="1"/>
          </p:cNvSpPr>
          <p:nvPr>
            <p:ph type="body" sz="quarter" idx="16"/>
          </p:nvPr>
        </p:nvSpPr>
        <p:spPr>
          <a:xfrm>
            <a:off x="384487" y="1119500"/>
            <a:ext cx="8444937" cy="1148852"/>
          </a:xfrm>
          <a:prstGeom prst="rect">
            <a:avLst/>
          </a:prstGeom>
        </p:spPr>
        <p:txBody>
          <a:bodyPr/>
          <a:lstStyle/>
          <a:p>
            <a:pPr>
              <a:lnSpc>
                <a:spcPct val="150000"/>
              </a:lnSpc>
            </a:pPr>
            <a:r>
              <a:rPr lang="en-US" sz="1200" dirty="0" smtClean="0">
                <a:latin typeface="Open Sans" panose="020B0606030504020204" pitchFamily="34" charset="0"/>
                <a:ea typeface="Open Sans" panose="020B0606030504020204" pitchFamily="34" charset="0"/>
                <a:cs typeface="Open Sans" panose="020B0606030504020204" pitchFamily="34" charset="0"/>
              </a:rPr>
              <a:t>In line with the objective of Erasmus+ Key Action 3 to support policy reform, projects should demonstrate the capacity to generate </a:t>
            </a:r>
            <a:r>
              <a:rPr lang="en-US" sz="1200" b="1" dirty="0" smtClean="0">
                <a:latin typeface="Open Sans" panose="020B0606030504020204" pitchFamily="34" charset="0"/>
                <a:ea typeface="Open Sans" panose="020B0606030504020204" pitchFamily="34" charset="0"/>
                <a:cs typeface="Open Sans" panose="020B0606030504020204" pitchFamily="34" charset="0"/>
              </a:rPr>
              <a:t>impact not only at the level of the different partner </a:t>
            </a:r>
            <a:r>
              <a:rPr lang="en-US" sz="1200" b="1" dirty="0" err="1" smtClean="0">
                <a:latin typeface="Open Sans" panose="020B0606030504020204" pitchFamily="34" charset="0"/>
                <a:ea typeface="Open Sans" panose="020B0606030504020204" pitchFamily="34" charset="0"/>
                <a:cs typeface="Open Sans" panose="020B0606030504020204" pitchFamily="34" charset="0"/>
              </a:rPr>
              <a:t>organisations</a:t>
            </a:r>
            <a:r>
              <a:rPr lang="en-US" sz="1200" b="1" dirty="0" smtClean="0">
                <a:latin typeface="Open Sans" panose="020B0606030504020204" pitchFamily="34" charset="0"/>
                <a:ea typeface="Open Sans" panose="020B0606030504020204" pitchFamily="34" charset="0"/>
                <a:cs typeface="Open Sans" panose="020B0606030504020204" pitchFamily="34" charset="0"/>
              </a:rPr>
              <a:t>, but also at the systemic level (e.g. generating multiplier effects at territorial or sector-specific level, attracting or involving major players or networks – including from the private sector, obtaining support from public authorities, enhancing awareness and visibility of activities or outputs). </a:t>
            </a:r>
            <a:endParaRPr lang="en-GB" sz="1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Text Placeholder 24"/>
          <p:cNvSpPr>
            <a:spLocks noGrp="1"/>
          </p:cNvSpPr>
          <p:nvPr>
            <p:ph type="body" sz="quarter" idx="17"/>
          </p:nvPr>
        </p:nvSpPr>
        <p:spPr>
          <a:xfrm>
            <a:off x="1589518" y="6237289"/>
            <a:ext cx="7209995" cy="334384"/>
          </a:xfrm>
        </p:spPr>
        <p:txBody>
          <a:bodyPr/>
          <a:lstStyle/>
          <a:p>
            <a:r>
              <a:rPr lang="en-GB" sz="900" dirty="0">
                <a:hlinkClick r:id="rId2"/>
              </a:rPr>
              <a:t>https://</a:t>
            </a:r>
            <a:r>
              <a:rPr lang="en-GB" sz="900" dirty="0" smtClean="0">
                <a:hlinkClick r:id="rId2"/>
              </a:rPr>
              <a:t>www.up2europe.eu/calls/key-action-3-support-for-policy-reform-social-inclusion-through-education-training-and-youth-eacea-07-2017_1757.html</a:t>
            </a:r>
            <a:r>
              <a:rPr lang="en-GB" sz="900" dirty="0" smtClean="0"/>
              <a:t> </a:t>
            </a:r>
            <a:endParaRPr lang="en-GB" sz="900" dirty="0"/>
          </a:p>
        </p:txBody>
      </p:sp>
      <p:sp>
        <p:nvSpPr>
          <p:cNvPr id="27" name="Text Placeholder 26"/>
          <p:cNvSpPr>
            <a:spLocks noGrp="1"/>
          </p:cNvSpPr>
          <p:nvPr>
            <p:ph type="body" sz="quarter" idx="19"/>
          </p:nvPr>
        </p:nvSpPr>
        <p:spPr>
          <a:xfrm>
            <a:off x="403310" y="2657743"/>
            <a:ext cx="8337378" cy="3579546"/>
          </a:xfrm>
        </p:spPr>
        <p:txBody>
          <a:bodyPr/>
          <a:lstStyle/>
          <a:p>
            <a:pPr marL="171450" indent="-171450">
              <a:lnSpc>
                <a:spcPts val="1700"/>
              </a:lnSpc>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Projects </a:t>
            </a:r>
            <a:r>
              <a:rPr lang="en-US" sz="1400" dirty="0" err="1">
                <a:latin typeface="Open Sans" panose="020B0606030504020204" pitchFamily="34" charset="0"/>
                <a:ea typeface="Open Sans" panose="020B0606030504020204" pitchFamily="34" charset="0"/>
                <a:cs typeface="Open Sans" panose="020B0606030504020204" pitchFamily="34" charset="0"/>
              </a:rPr>
              <a:t>focussing</a:t>
            </a:r>
            <a:r>
              <a:rPr lang="en-US" sz="1400" dirty="0">
                <a:latin typeface="Open Sans" panose="020B0606030504020204" pitchFamily="34" charset="0"/>
                <a:ea typeface="Open Sans" panose="020B0606030504020204" pitchFamily="34" charset="0"/>
                <a:cs typeface="Open Sans" panose="020B0606030504020204" pitchFamily="34" charset="0"/>
              </a:rPr>
              <a:t> on dissemination/upscaling should primarily build on actions for which </a:t>
            </a:r>
            <a:r>
              <a:rPr lang="en-US" sz="1400" b="1" dirty="0">
                <a:latin typeface="Open Sans" panose="020B0606030504020204" pitchFamily="34" charset="0"/>
                <a:ea typeface="Open Sans" panose="020B0606030504020204" pitchFamily="34" charset="0"/>
                <a:cs typeface="Open Sans" panose="020B0606030504020204" pitchFamily="34" charset="0"/>
              </a:rPr>
              <a:t>solid proof of their effectiveness can be provided </a:t>
            </a:r>
            <a:r>
              <a:rPr lang="en-US" sz="1400" dirty="0">
                <a:latin typeface="Open Sans" panose="020B0606030504020204" pitchFamily="34" charset="0"/>
                <a:ea typeface="Open Sans" panose="020B0606030504020204" pitchFamily="34" charset="0"/>
                <a:cs typeface="Open Sans" panose="020B0606030504020204" pitchFamily="34" charset="0"/>
              </a:rPr>
              <a:t>and which show potential for being disseminated and/or scaled up.  </a:t>
            </a:r>
          </a:p>
          <a:p>
            <a:pPr marL="171450" indent="-171450">
              <a:lnSpc>
                <a:spcPts val="1700"/>
              </a:lnSpc>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Projects </a:t>
            </a:r>
            <a:r>
              <a:rPr lang="en-US" sz="1400" dirty="0" err="1">
                <a:latin typeface="Open Sans" panose="020B0606030504020204" pitchFamily="34" charset="0"/>
                <a:ea typeface="Open Sans" panose="020B0606030504020204" pitchFamily="34" charset="0"/>
                <a:cs typeface="Open Sans" panose="020B0606030504020204" pitchFamily="34" charset="0"/>
              </a:rPr>
              <a:t>focussing</a:t>
            </a:r>
            <a:r>
              <a:rPr lang="en-US" sz="1400" dirty="0">
                <a:latin typeface="Open Sans" panose="020B0606030504020204" pitchFamily="34" charset="0"/>
                <a:ea typeface="Open Sans" panose="020B0606030504020204" pitchFamily="34" charset="0"/>
                <a:cs typeface="Open Sans" panose="020B0606030504020204" pitchFamily="34" charset="0"/>
              </a:rPr>
              <a:t> on innovative practices should demonstrate their relevance, prospective actions and potential impact by building on previous analysis and evaluation work.  </a:t>
            </a:r>
          </a:p>
          <a:p>
            <a:pPr marL="171450" indent="-171450">
              <a:lnSpc>
                <a:spcPts val="1700"/>
              </a:lnSpc>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Learning communities established under this call should provide a platform for collecting and sharing expertise, </a:t>
            </a:r>
            <a:r>
              <a:rPr lang="en-US" sz="1400" b="1" dirty="0">
                <a:latin typeface="Open Sans" panose="020B0606030504020204" pitchFamily="34" charset="0"/>
                <a:ea typeface="Open Sans" panose="020B0606030504020204" pitchFamily="34" charset="0"/>
                <a:cs typeface="Open Sans" panose="020B0606030504020204" pitchFamily="34" charset="0"/>
              </a:rPr>
              <a:t>disseminating and scaling up good practices as well as developing innovative approaches</a:t>
            </a:r>
            <a:r>
              <a:rPr lang="en-US" sz="1400" dirty="0">
                <a:latin typeface="Open Sans" panose="020B0606030504020204" pitchFamily="34" charset="0"/>
                <a:ea typeface="Open Sans" panose="020B0606030504020204" pitchFamily="34" charset="0"/>
                <a:cs typeface="Open Sans" panose="020B0606030504020204" pitchFamily="34" charset="0"/>
              </a:rPr>
              <a:t>. Project activities should go beyond exchanging good practices and include </a:t>
            </a:r>
            <a:r>
              <a:rPr lang="en-US" sz="1400" b="1" dirty="0">
                <a:latin typeface="Open Sans" panose="020B0606030504020204" pitchFamily="34" charset="0"/>
                <a:ea typeface="Open Sans" panose="020B0606030504020204" pitchFamily="34" charset="0"/>
                <a:cs typeface="Open Sans" panose="020B0606030504020204" pitchFamily="34" charset="0"/>
              </a:rPr>
              <a:t>concrete activities implemented at local level, preferably for disadvantaged groups.  </a:t>
            </a:r>
          </a:p>
          <a:p>
            <a:pPr marL="171450" indent="-171450">
              <a:lnSpc>
                <a:spcPts val="1700"/>
              </a:lnSpc>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Training institutions and learning providers involved in the project should demonstrate their </a:t>
            </a:r>
            <a:r>
              <a:rPr lang="en-US" sz="1400" b="1" dirty="0">
                <a:latin typeface="Open Sans" panose="020B0606030504020204" pitchFamily="34" charset="0"/>
                <a:ea typeface="Open Sans" panose="020B0606030504020204" pitchFamily="34" charset="0"/>
                <a:cs typeface="Open Sans" panose="020B0606030504020204" pitchFamily="34" charset="0"/>
              </a:rPr>
              <a:t>commitment to promote inclusion and fundamental values also beyond the lifecycle of the project, for instance through relevant strategic plans.</a:t>
            </a:r>
          </a:p>
          <a:p>
            <a:pPr marL="171450" indent="-171450">
              <a:lnSpc>
                <a:spcPts val="1700"/>
              </a:lnSpc>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The commitment of the school leadership and/or responsible authorities is particularly important and should be clearly demonstrated in the application.   </a:t>
            </a:r>
          </a:p>
          <a:p>
            <a:pPr marL="171450" indent="-171450">
              <a:lnSpc>
                <a:spcPts val="1700"/>
              </a:lnSpc>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Projects cutting across sectors and involving non-formal learning are encouraged with a view to creating synergies between education, training, youth, culture and sport. </a:t>
            </a:r>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p:cNvSpPr/>
          <p:nvPr/>
        </p:nvSpPr>
        <p:spPr>
          <a:xfrm>
            <a:off x="9587210" y="3631298"/>
            <a:ext cx="4572000" cy="1200329"/>
          </a:xfrm>
          <a:prstGeom prst="rect">
            <a:avLst/>
          </a:prstGeom>
        </p:spPr>
        <p:txBody>
          <a:bodyPr>
            <a:spAutoFit/>
          </a:bodyPr>
          <a:lstStyle/>
          <a:p>
            <a:r>
              <a:rPr lang="en-GB" dirty="0">
                <a:hlinkClick r:id="rId2"/>
              </a:rPr>
              <a:t>https://</a:t>
            </a:r>
            <a:r>
              <a:rPr lang="en-GB" dirty="0" smtClean="0">
                <a:hlinkClick r:id="rId2"/>
              </a:rPr>
              <a:t>www.up2europe.eu/calls/key-action-3-support-for-policy-reform-social-inclusion-through-education-training-and-youth-eacea-07-2017_1757.html</a:t>
            </a:r>
            <a:r>
              <a:rPr lang="en-GB" dirty="0" smtClean="0"/>
              <a:t> </a:t>
            </a:r>
            <a:endParaRPr lang="en-GB" dirty="0"/>
          </a:p>
        </p:txBody>
      </p:sp>
    </p:spTree>
    <p:extLst>
      <p:ext uri="{BB962C8B-B14F-4D97-AF65-F5344CB8AC3E}">
        <p14:creationId xmlns:p14="http://schemas.microsoft.com/office/powerpoint/2010/main" val="2672543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smtClean="0"/>
              <a:t>So impact is</a:t>
            </a:r>
            <a:endParaRPr lang="en-GB" dirty="0"/>
          </a:p>
        </p:txBody>
      </p:sp>
      <p:sp>
        <p:nvSpPr>
          <p:cNvPr id="7" name="Subtitle 6"/>
          <p:cNvSpPr>
            <a:spLocks noGrp="1"/>
          </p:cNvSpPr>
          <p:nvPr>
            <p:ph type="body" sz="quarter" idx="16"/>
          </p:nvPr>
        </p:nvSpPr>
        <p:spPr>
          <a:xfrm>
            <a:off x="354576" y="1918422"/>
            <a:ext cx="3814752" cy="3662362"/>
          </a:xfrm>
          <a:prstGeom prst="rect">
            <a:avLst/>
          </a:prstGeom>
        </p:spPr>
        <p:txBody>
          <a:bodyPr/>
          <a:lstStyle/>
          <a:p>
            <a:pPr marL="285750" indent="-285750">
              <a:lnSpc>
                <a:spcPct val="150000"/>
              </a:lnSpc>
              <a:buFont typeface="Arial" panose="020B0604020202020204" pitchFamily="34" charset="0"/>
              <a:buChar char="•"/>
            </a:pPr>
            <a:r>
              <a:rPr lang="en-US" sz="1400" dirty="0" smtClean="0">
                <a:latin typeface="Open Sans" panose="020B0606030504020204" pitchFamily="34" charset="0"/>
                <a:ea typeface="Open Sans" panose="020B0606030504020204" pitchFamily="34" charset="0"/>
                <a:cs typeface="Open Sans" panose="020B0606030504020204" pitchFamily="34" charset="0"/>
              </a:rPr>
              <a:t> </a:t>
            </a:r>
            <a:r>
              <a:rPr lang="en-US" sz="2400" dirty="0" smtClean="0">
                <a:latin typeface="Open Sans" panose="020B0606030504020204" pitchFamily="34" charset="0"/>
                <a:ea typeface="Open Sans" panose="020B0606030504020204" pitchFamily="34" charset="0"/>
                <a:cs typeface="Open Sans" panose="020B0606030504020204" pitchFamily="34" charset="0"/>
              </a:rPr>
              <a:t>Quantifiable</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 Measurable</a:t>
            </a:r>
          </a:p>
          <a:p>
            <a:pPr marL="285750" indent="-285750">
              <a:lnSpc>
                <a:spcPct val="150000"/>
              </a:lnSpc>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 Sustainable</a:t>
            </a:r>
          </a:p>
          <a:p>
            <a:pPr marL="285750" indent="-285750">
              <a:lnSpc>
                <a:spcPct val="150000"/>
              </a:lnSpc>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 Real</a:t>
            </a:r>
          </a:p>
          <a:p>
            <a:pPr marL="285750" indent="-285750">
              <a:lnSpc>
                <a:spcPct val="150000"/>
              </a:lnSpc>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 Relevant</a:t>
            </a:r>
          </a:p>
          <a:p>
            <a:pPr marL="285750" indent="-285750">
              <a:lnSpc>
                <a:spcPct val="150000"/>
              </a:lnSpc>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 Evidence-based</a:t>
            </a:r>
          </a:p>
        </p:txBody>
      </p:sp>
      <p:sp>
        <p:nvSpPr>
          <p:cNvPr id="19" name="Text Placeholder 18"/>
          <p:cNvSpPr>
            <a:spLocks noGrp="1"/>
          </p:cNvSpPr>
          <p:nvPr>
            <p:ph type="body" sz="quarter" idx="17"/>
          </p:nvPr>
        </p:nvSpPr>
        <p:spPr/>
        <p:txBody>
          <a:bodyPr/>
          <a:lstStyle/>
          <a:p>
            <a:endParaRPr lang="en-GB"/>
          </a:p>
        </p:txBody>
      </p:sp>
      <p:pic>
        <p:nvPicPr>
          <p:cNvPr id="21" name="Content Placeholder 20"/>
          <p:cNvPicPr>
            <a:picLocks noGrp="1" noChangeAspect="1"/>
          </p:cNvPicPr>
          <p:nvPr>
            <p:ph sz="quarter" idx="18"/>
          </p:nvPr>
        </p:nvPicPr>
        <p:blipFill>
          <a:blip r:embed="rId2">
            <a:extLst>
              <a:ext uri="{28A0092B-C50C-407E-A947-70E740481C1C}">
                <a14:useLocalDpi xmlns:a14="http://schemas.microsoft.com/office/drawing/2010/main" val="0"/>
              </a:ext>
            </a:extLst>
          </a:blip>
          <a:stretch>
            <a:fillRect/>
          </a:stretch>
        </p:blipFill>
        <p:spPr>
          <a:xfrm>
            <a:off x="4231306" y="2020081"/>
            <a:ext cx="4376514" cy="2939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66826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4" name="Subtitle 23"/>
          <p:cNvSpPr>
            <a:spLocks noGrp="1"/>
          </p:cNvSpPr>
          <p:nvPr>
            <p:ph type="subTitle" idx="1"/>
          </p:nvPr>
        </p:nvSpPr>
        <p:spPr>
          <a:xfrm>
            <a:off x="384488" y="2113935"/>
            <a:ext cx="5890477" cy="3547806"/>
          </a:xfrm>
        </p:spPr>
        <p:txBody>
          <a:bodyPr/>
          <a:lstStyle/>
          <a:p>
            <a:r>
              <a:rPr lang="en-US" dirty="0" smtClean="0"/>
              <a:t>Led </a:t>
            </a:r>
            <a:r>
              <a:rPr lang="en-US" dirty="0"/>
              <a:t>by the United Kingdom Erasmus+ National Agency and CMEPIUS the Slovenian Erasmus+ Education and Training National </a:t>
            </a:r>
            <a:r>
              <a:rPr lang="en-US" dirty="0" smtClean="0"/>
              <a:t>Agency</a:t>
            </a:r>
            <a:endParaRPr lang="en-GB" dirty="0"/>
          </a:p>
        </p:txBody>
      </p:sp>
      <p:sp>
        <p:nvSpPr>
          <p:cNvPr id="23" name="Title 22"/>
          <p:cNvSpPr>
            <a:spLocks noGrp="1"/>
          </p:cNvSpPr>
          <p:nvPr>
            <p:ph type="ctrTitle"/>
          </p:nvPr>
        </p:nvSpPr>
        <p:spPr/>
        <p:txBody>
          <a:bodyPr/>
          <a:lstStyle/>
          <a:p>
            <a:r>
              <a:rPr lang="en-US" dirty="0" smtClean="0"/>
              <a:t>Impact+ Exercise</a:t>
            </a:r>
            <a:endParaRPr lang="en-GB" dirty="0"/>
          </a:p>
        </p:txBody>
      </p:sp>
      <p:sp>
        <p:nvSpPr>
          <p:cNvPr id="25" name="Picture Placeholder 24"/>
          <p:cNvSpPr>
            <a:spLocks noGrp="1"/>
          </p:cNvSpPr>
          <p:nvPr>
            <p:ph type="pic" sz="quarter" idx="10"/>
          </p:nvPr>
        </p:nvSpPr>
        <p:spPr>
          <a:xfrm>
            <a:off x="4875161" y="286691"/>
            <a:ext cx="4506912" cy="6883229"/>
          </a:xfrm>
        </p:spPr>
      </p:sp>
    </p:spTree>
    <p:extLst>
      <p:ext uri="{BB962C8B-B14F-4D97-AF65-F5344CB8AC3E}">
        <p14:creationId xmlns:p14="http://schemas.microsoft.com/office/powerpoint/2010/main" val="3402132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171104" y="265677"/>
            <a:ext cx="4662488" cy="266234"/>
          </a:xfrm>
        </p:spPr>
        <p:txBody>
          <a:bodyPr/>
          <a:lstStyle/>
          <a:p>
            <a:endParaRPr lang="en-GB" dirty="0"/>
          </a:p>
        </p:txBody>
      </p:sp>
      <p:sp>
        <p:nvSpPr>
          <p:cNvPr id="8" name="Text Placeholder 7"/>
          <p:cNvSpPr>
            <a:spLocks noGrp="1"/>
          </p:cNvSpPr>
          <p:nvPr>
            <p:ph type="body" sz="quarter" idx="11"/>
          </p:nvPr>
        </p:nvSpPr>
        <p:spPr/>
        <p:txBody>
          <a:bodyPr/>
          <a:lstStyle/>
          <a:p>
            <a:r>
              <a:rPr lang="en-GB" dirty="0" smtClean="0"/>
              <a:t>Impact+ Exercise</a:t>
            </a:r>
            <a:endParaRPr lang="en-GB" dirty="0"/>
          </a:p>
        </p:txBody>
      </p:sp>
      <p:sp>
        <p:nvSpPr>
          <p:cNvPr id="9" name="Text Placeholder 8"/>
          <p:cNvSpPr>
            <a:spLocks noGrp="1"/>
          </p:cNvSpPr>
          <p:nvPr>
            <p:ph type="body" sz="quarter" idx="12"/>
          </p:nvPr>
        </p:nvSpPr>
        <p:spPr/>
        <p:txBody>
          <a:bodyPr/>
          <a:lstStyle/>
          <a:p>
            <a:endParaRPr lang="en-GB"/>
          </a:p>
        </p:txBody>
      </p:sp>
      <p:sp>
        <p:nvSpPr>
          <p:cNvPr id="10" name="Picture Placeholder 9"/>
          <p:cNvSpPr>
            <a:spLocks noGrp="1"/>
          </p:cNvSpPr>
          <p:nvPr>
            <p:ph type="pic" sz="quarter" idx="13"/>
          </p:nvPr>
        </p:nvSpPr>
        <p:spPr/>
      </p:sp>
      <p:sp>
        <p:nvSpPr>
          <p:cNvPr id="11" name="Text Placeholder 10"/>
          <p:cNvSpPr>
            <a:spLocks noGrp="1"/>
          </p:cNvSpPr>
          <p:nvPr>
            <p:ph type="body" sz="quarter" idx="14"/>
          </p:nvPr>
        </p:nvSpPr>
        <p:spPr/>
        <p:txBody>
          <a:bodyPr/>
          <a:lstStyle/>
          <a:p>
            <a:r>
              <a:rPr lang="en-US" sz="2000" dirty="0">
                <a:latin typeface="Open Sans" panose="020B0606030504020204" pitchFamily="34" charset="0"/>
                <a:ea typeface="Open Sans" panose="020B0606030504020204" pitchFamily="34" charset="0"/>
                <a:cs typeface="Open Sans" panose="020B0606030504020204" pitchFamily="34" charset="0"/>
              </a:rPr>
              <a:t>The aim is to get you thinking about impact. Focus on getting your ideas down on paper first – you can review and revise them later</a:t>
            </a:r>
            <a:r>
              <a:rPr lang="en-US" sz="2000" dirty="0" smtClean="0">
                <a:latin typeface="Open Sans" panose="020B0606030504020204" pitchFamily="34" charset="0"/>
                <a:ea typeface="Open Sans" panose="020B0606030504020204" pitchFamily="34" charset="0"/>
                <a:cs typeface="Open Sans" panose="020B0606030504020204" pitchFamily="34" charset="0"/>
              </a:rPr>
              <a:t>.</a:t>
            </a:r>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p:cNvPicPr>
            <a:picLocks noChangeAspect="1"/>
          </p:cNvPicPr>
          <p:nvPr/>
        </p:nvPicPr>
        <p:blipFill>
          <a:blip r:embed="rId2"/>
          <a:stretch>
            <a:fillRect/>
          </a:stretch>
        </p:blipFill>
        <p:spPr>
          <a:xfrm>
            <a:off x="277136" y="2119745"/>
            <a:ext cx="2794222" cy="3936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43371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Text Placeholder 2"/>
          <p:cNvSpPr>
            <a:spLocks noGrp="1"/>
          </p:cNvSpPr>
          <p:nvPr>
            <p:ph type="body" sz="quarter" idx="16"/>
          </p:nvPr>
        </p:nvSpPr>
        <p:spPr/>
        <p:txBody>
          <a:bodyPr/>
          <a:lstStyle/>
          <a:p>
            <a:endParaRPr lang="en-GB"/>
          </a:p>
        </p:txBody>
      </p:sp>
      <p:sp>
        <p:nvSpPr>
          <p:cNvPr id="4" name="Text Placeholder 3"/>
          <p:cNvSpPr>
            <a:spLocks noGrp="1"/>
          </p:cNvSpPr>
          <p:nvPr>
            <p:ph type="body" sz="quarter" idx="17"/>
          </p:nvPr>
        </p:nvSpPr>
        <p:spPr/>
        <p:txBody>
          <a:bodyPr/>
          <a:lstStyle/>
          <a:p>
            <a:endParaRPr lang="en-GB"/>
          </a:p>
        </p:txBody>
      </p:sp>
      <p:sp>
        <p:nvSpPr>
          <p:cNvPr id="5" name="Text Placeholder 4"/>
          <p:cNvSpPr>
            <a:spLocks noGrp="1"/>
          </p:cNvSpPr>
          <p:nvPr>
            <p:ph type="body" sz="quarter" idx="18"/>
          </p:nvPr>
        </p:nvSpPr>
        <p:spPr/>
        <p:txBody>
          <a:bodyPr/>
          <a:lstStyle/>
          <a:p>
            <a:endParaRPr lang="en-GB"/>
          </a:p>
        </p:txBody>
      </p:sp>
      <p:sp>
        <p:nvSpPr>
          <p:cNvPr id="6" name="Text Placeholder 5"/>
          <p:cNvSpPr>
            <a:spLocks noGrp="1"/>
          </p:cNvSpPr>
          <p:nvPr>
            <p:ph type="body" sz="quarter" idx="19"/>
          </p:nvPr>
        </p:nvSpPr>
        <p:spPr/>
        <p:txBody>
          <a:bodyPr/>
          <a:lstStyle/>
          <a:p>
            <a:endParaRPr lang="en-GB"/>
          </a:p>
        </p:txBody>
      </p:sp>
      <p:pic>
        <p:nvPicPr>
          <p:cNvPr id="7" name="Picture 6"/>
          <p:cNvPicPr>
            <a:picLocks noChangeAspect="1"/>
          </p:cNvPicPr>
          <p:nvPr/>
        </p:nvPicPr>
        <p:blipFill rotWithShape="1">
          <a:blip r:embed="rId2"/>
          <a:srcRect r="27474" b="3746"/>
          <a:stretch/>
        </p:blipFill>
        <p:spPr>
          <a:xfrm>
            <a:off x="1007364" y="0"/>
            <a:ext cx="7283394" cy="6830170"/>
          </a:xfrm>
          <a:prstGeom prst="rect">
            <a:avLst/>
          </a:prstGeom>
        </p:spPr>
      </p:pic>
    </p:spTree>
    <p:extLst>
      <p:ext uri="{BB962C8B-B14F-4D97-AF65-F5344CB8AC3E}">
        <p14:creationId xmlns:p14="http://schemas.microsoft.com/office/powerpoint/2010/main" val="1651654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verview Pages">
  <a:themeElements>
    <a:clrScheme name="UON Colour Theme 2017">
      <a:dk1>
        <a:sysClr val="windowText" lastClr="000000"/>
      </a:dk1>
      <a:lt1>
        <a:sysClr val="window" lastClr="FFFFFF"/>
      </a:lt1>
      <a:dk2>
        <a:srgbClr val="000000"/>
      </a:dk2>
      <a:lt2>
        <a:srgbClr val="FFFFFF"/>
      </a:lt2>
      <a:accent1>
        <a:srgbClr val="3BB0C9"/>
      </a:accent1>
      <a:accent2>
        <a:srgbClr val="E2231A"/>
      </a:accent2>
      <a:accent3>
        <a:srgbClr val="EEDC00"/>
      </a:accent3>
      <a:accent4>
        <a:srgbClr val="D163CE"/>
      </a:accent4>
      <a:accent5>
        <a:srgbClr val="0071CE"/>
      </a:accent5>
      <a:accent6>
        <a:srgbClr val="3BB0C9"/>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xt Based Slides">
  <a:themeElements>
    <a:clrScheme name="UON Colour Theme 2017">
      <a:dk1>
        <a:sysClr val="windowText" lastClr="000000"/>
      </a:dk1>
      <a:lt1>
        <a:sysClr val="window" lastClr="FFFFFF"/>
      </a:lt1>
      <a:dk2>
        <a:srgbClr val="000000"/>
      </a:dk2>
      <a:lt2>
        <a:srgbClr val="FFFFFF"/>
      </a:lt2>
      <a:accent1>
        <a:srgbClr val="3BB0C9"/>
      </a:accent1>
      <a:accent2>
        <a:srgbClr val="E2231A"/>
      </a:accent2>
      <a:accent3>
        <a:srgbClr val="EEDC00"/>
      </a:accent3>
      <a:accent4>
        <a:srgbClr val="D163CE"/>
      </a:accent4>
      <a:accent5>
        <a:srgbClr val="0071CE"/>
      </a:accent5>
      <a:accent6>
        <a:srgbClr val="3BB0C9"/>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ase Studies">
  <a:themeElements>
    <a:clrScheme name="UON Colour Theme 2017">
      <a:dk1>
        <a:sysClr val="windowText" lastClr="000000"/>
      </a:dk1>
      <a:lt1>
        <a:sysClr val="window" lastClr="FFFFFF"/>
      </a:lt1>
      <a:dk2>
        <a:srgbClr val="000000"/>
      </a:dk2>
      <a:lt2>
        <a:srgbClr val="FFFFFF"/>
      </a:lt2>
      <a:accent1>
        <a:srgbClr val="3BB0C9"/>
      </a:accent1>
      <a:accent2>
        <a:srgbClr val="E2231A"/>
      </a:accent2>
      <a:accent3>
        <a:srgbClr val="EEDC00"/>
      </a:accent3>
      <a:accent4>
        <a:srgbClr val="D163CE"/>
      </a:accent4>
      <a:accent5>
        <a:srgbClr val="0071CE"/>
      </a:accent5>
      <a:accent6>
        <a:srgbClr val="3BB0C9"/>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Inset Image Pages">
  <a:themeElements>
    <a:clrScheme name="UON Colour Theme 2017">
      <a:dk1>
        <a:sysClr val="windowText" lastClr="000000"/>
      </a:dk1>
      <a:lt1>
        <a:sysClr val="window" lastClr="FFFFFF"/>
      </a:lt1>
      <a:dk2>
        <a:srgbClr val="000000"/>
      </a:dk2>
      <a:lt2>
        <a:srgbClr val="FFFFFF"/>
      </a:lt2>
      <a:accent1>
        <a:srgbClr val="3BB0C9"/>
      </a:accent1>
      <a:accent2>
        <a:srgbClr val="E2231A"/>
      </a:accent2>
      <a:accent3>
        <a:srgbClr val="EEDC00"/>
      </a:accent3>
      <a:accent4>
        <a:srgbClr val="D163CE"/>
      </a:accent4>
      <a:accent5>
        <a:srgbClr val="0071CE"/>
      </a:accent5>
      <a:accent6>
        <a:srgbClr val="3BB0C9"/>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UON Master Slides</Template>
  <TotalTime>0</TotalTime>
  <Words>1861</Words>
  <Application>Microsoft Office PowerPoint</Application>
  <PresentationFormat>On-screen Show (4:3)</PresentationFormat>
  <Paragraphs>278</Paragraphs>
  <Slides>25</Slides>
  <Notes>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25</vt:i4>
      </vt:variant>
    </vt:vector>
  </HeadingPairs>
  <TitlesOfParts>
    <vt:vector size="35" baseType="lpstr">
      <vt:lpstr>Arial</vt:lpstr>
      <vt:lpstr>Calibri</vt:lpstr>
      <vt:lpstr>Open Sans</vt:lpstr>
      <vt:lpstr>Open Sans </vt:lpstr>
      <vt:lpstr>Open Sans Extrabold</vt:lpstr>
      <vt:lpstr>Times New Roman</vt:lpstr>
      <vt:lpstr>1_Overview Pages</vt:lpstr>
      <vt:lpstr>Text Based Slides</vt:lpstr>
      <vt:lpstr>Case Studies</vt:lpstr>
      <vt:lpstr>Inset Image Pages</vt:lpstr>
      <vt:lpstr>Welcome to impact</vt:lpstr>
      <vt:lpstr>Thinking Erasmus+ </vt:lpstr>
      <vt:lpstr> </vt:lpstr>
      <vt:lpstr>WHAT DOES IMPACT MEAN?</vt:lpstr>
      <vt:lpstr>Key Action 3: Support for policy reform Social inclusion through education, training and youth - EACEA/07/2017</vt:lpstr>
      <vt:lpstr>So impact is</vt:lpstr>
      <vt:lpstr>Impact+ Exercise</vt:lpstr>
      <vt:lpstr>PowerPoint Presentation</vt:lpstr>
      <vt:lpstr>PowerPoint Presentation</vt:lpstr>
      <vt:lpstr>IMPACT+ EXERCISE SUMMARY TABLE</vt:lpstr>
      <vt:lpstr>OUTPUTS</vt:lpstr>
      <vt:lpstr>OUTCOMES</vt:lpstr>
      <vt:lpstr>IMPACT</vt:lpstr>
      <vt:lpstr>INDICATORS</vt:lpstr>
      <vt:lpstr>DATA SOURCES</vt:lpstr>
      <vt:lpstr>Expected impact of the project</vt:lpstr>
      <vt:lpstr>SUP4PCL Impact </vt:lpstr>
      <vt:lpstr>SUP4PCL Impact </vt:lpstr>
      <vt:lpstr>SUP4PCL Impact </vt:lpstr>
      <vt:lpstr>SUP4PCL Impact </vt:lpstr>
      <vt:lpstr>Overview of indicators</vt:lpstr>
      <vt:lpstr>Examples of evidence and indicators of impact</vt:lpstr>
      <vt:lpstr>Examples</vt:lpstr>
      <vt:lpstr>Examples</vt:lpstr>
      <vt:lpstr>PowerPoint Presentation</vt:lpstr>
    </vt:vector>
  </TitlesOfParts>
  <Company>University of Northampton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your new presentation template</dc:title>
  <dc:creator>Paul Bramble</dc:creator>
  <cp:lastModifiedBy>Paul Bramble</cp:lastModifiedBy>
  <cp:revision>45</cp:revision>
  <dcterms:created xsi:type="dcterms:W3CDTF">2018-02-09T14:31:15Z</dcterms:created>
  <dcterms:modified xsi:type="dcterms:W3CDTF">2018-02-18T13:24:36Z</dcterms:modified>
</cp:coreProperties>
</file>