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5663" y="1800280"/>
            <a:ext cx="9186528" cy="3597888"/>
          </a:xfrm>
        </p:spPr>
        <p:txBody>
          <a:bodyPr>
            <a:normAutofit/>
          </a:bodyPr>
          <a:lstStyle/>
          <a:p>
            <a:pPr algn="r"/>
            <a:r>
              <a:rPr lang="ar-EG" sz="6600" dirty="0" smtClean="0"/>
              <a:t>علاقة المشروع بالمدارس الفعالة و تحصيل التلاميذ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024472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7158" y="795421"/>
            <a:ext cx="8534401" cy="2281600"/>
          </a:xfrm>
        </p:spPr>
        <p:txBody>
          <a:bodyPr/>
          <a:lstStyle/>
          <a:p>
            <a:pPr algn="r" rtl="1"/>
            <a:r>
              <a:rPr lang="ar-EG" dirty="0" smtClean="0"/>
              <a:t>أهمية دراسة و تعديل الثقافة المؤسسية للمدارس: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2337" y="3236495"/>
            <a:ext cx="8689222" cy="2835442"/>
          </a:xfrm>
        </p:spPr>
        <p:txBody>
          <a:bodyPr>
            <a:normAutofit/>
          </a:bodyPr>
          <a:lstStyle/>
          <a:p>
            <a:pPr algn="r" rtl="1"/>
            <a:r>
              <a:rPr lang="ar-EG" dirty="0" smtClean="0"/>
              <a:t>أهم عناصر المدارس الفعالة: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EG" dirty="0" smtClean="0"/>
              <a:t>قيادة قوية و ناضجة.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EG" dirty="0" smtClean="0"/>
              <a:t>وجود توقعات مرتفعة من قبل التلاميذ.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EG" dirty="0" smtClean="0"/>
              <a:t>وجود مناخ أمن و منظم يساعد على التعلم.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EG" dirty="0" smtClean="0"/>
              <a:t>الإهتمام بالمهارات.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EG" dirty="0" smtClean="0"/>
              <a:t>المتابعة المستمرة للتلاميذ.</a:t>
            </a:r>
          </a:p>
          <a:p>
            <a:pPr marL="342900" indent="-342900" algn="r" rtl="1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183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801" y="2848811"/>
            <a:ext cx="8534401" cy="2281600"/>
          </a:xfrm>
        </p:spPr>
        <p:txBody>
          <a:bodyPr>
            <a:normAutofit fontScale="90000"/>
          </a:bodyPr>
          <a:lstStyle/>
          <a:p>
            <a:pPr algn="r" rtl="1"/>
            <a:r>
              <a:rPr lang="en-US" dirty="0" smtClean="0"/>
              <a:t>Levine &amp; </a:t>
            </a:r>
            <a:r>
              <a:rPr lang="en-US" dirty="0" err="1" smtClean="0"/>
              <a:t>Lezotte</a:t>
            </a:r>
            <a:r>
              <a:rPr lang="en-US" dirty="0" smtClean="0"/>
              <a:t> </a:t>
            </a:r>
            <a:r>
              <a:rPr lang="ar-EG" dirty="0" smtClean="0"/>
              <a:t> و أخرون يؤكدون على عناصر هامة أخرى من المدارس الفعالة و من أهمها وجود «ثقافة» مدرسية تتسم بالإنتاج و تعتمد على العلاقات الإجتماعية و المهنية القوية بين الممارسين. فالمدرسة لا تتقدم بالقواعد و السياسات بقدر ما تتقدم من خلال وجود مناخ من الود و التعاون و التواصل الجيد بين المعلمين.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630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801" y="2848811"/>
            <a:ext cx="8534401" cy="2281600"/>
          </a:xfrm>
        </p:spPr>
        <p:txBody>
          <a:bodyPr>
            <a:normAutofit fontScale="90000"/>
          </a:bodyPr>
          <a:lstStyle/>
          <a:p>
            <a:pPr algn="r" rtl="1"/>
            <a:r>
              <a:rPr lang="en-US" dirty="0"/>
              <a:t>Sammons, </a:t>
            </a:r>
            <a:r>
              <a:rPr lang="en-US" dirty="0" err="1"/>
              <a:t>Hillmore</a:t>
            </a:r>
            <a:r>
              <a:rPr lang="en-US" dirty="0"/>
              <a:t> &amp; </a:t>
            </a:r>
            <a:r>
              <a:rPr lang="en-US" dirty="0" err="1"/>
              <a:t>Martimore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-</a:t>
            </a:r>
            <a:r>
              <a:rPr lang="ar-EG" dirty="0" smtClean="0"/>
              <a:t> ومن السمات الهامة لطبيعة العلاقات و الثقافة السائدة وجود تشجيع متبادل و دعم نفسي و كذلك المشاركة فى القرارات و فى وضع رؤية و أهداف جماعية.</a:t>
            </a:r>
            <a:br>
              <a:rPr lang="ar-EG" dirty="0" smtClean="0"/>
            </a:br>
            <a:r>
              <a:rPr lang="ar-EG" dirty="0" smtClean="0"/>
              <a:t>- و من أهم الممارسات التى تؤثر على تحصيل و تعلم التلاميذ هى تكوين مجموعات إجتماعية من المعلمين يشتركون فى قيم موحدة و معايير أداء.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189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4969" y="3851442"/>
            <a:ext cx="8534401" cy="2281600"/>
          </a:xfrm>
        </p:spPr>
        <p:txBody>
          <a:bodyPr>
            <a:normAutofit fontScale="90000"/>
          </a:bodyPr>
          <a:lstStyle/>
          <a:p>
            <a:pPr algn="r" rtl="1"/>
            <a:r>
              <a:rPr lang="ar-EG" dirty="0" smtClean="0"/>
              <a:t>- تبين من الدراسات حول المدارس الفعالة أن من أنجح المدارس هى تلك المدارس التى يتعاون بداخلها المعلمون و يتسمون بدرجة عالية من الحماس و الهادفية.</a:t>
            </a:r>
            <a:br>
              <a:rPr lang="ar-EG" dirty="0" smtClean="0"/>
            </a:br>
            <a:r>
              <a:rPr lang="ar-EG" dirty="0" smtClean="0"/>
              <a:t>- و كذلك المدارس التى يقال أن التماسك الثقافى بداخلها قوى، و معنى ذلك أن الثقافة السائدةالمكونة من الأعراف و الإفتراضات و المعتقدات و القناعات الداخلية مؤثرة تماما على سلوكياتهم.</a:t>
            </a:r>
            <a:br>
              <a:rPr lang="ar-EG" dirty="0" smtClean="0"/>
            </a:br>
            <a:r>
              <a:rPr lang="ar-EG" dirty="0" smtClean="0"/>
              <a:t>- و تعتبر الإفتراضات و القناعات الداخلية هى أقلهم وضوحا و لكنها أكثرهم تأثيراً.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013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74" y="1976743"/>
            <a:ext cx="8769433" cy="3613931"/>
          </a:xfrm>
        </p:spPr>
        <p:txBody>
          <a:bodyPr>
            <a:noAutofit/>
          </a:bodyPr>
          <a:lstStyle/>
          <a:p>
            <a:pPr algn="ctr" rtl="1"/>
            <a:r>
              <a:rPr lang="ar-EG" sz="9600" dirty="0" smtClean="0"/>
              <a:t>شكراً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54926963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35</TotalTime>
  <Words>138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Tahoma</vt:lpstr>
      <vt:lpstr>Wingdings 3</vt:lpstr>
      <vt:lpstr>Slice</vt:lpstr>
      <vt:lpstr>علاقة المشروع بالمدارس الفعالة و تحصيل التلاميذ</vt:lpstr>
      <vt:lpstr>أهمية دراسة و تعديل الثقافة المؤسسية للمدارس:</vt:lpstr>
      <vt:lpstr>Levine &amp; Lezotte  و أخرون يؤكدون على عناصر هامة أخرى من المدارس الفعالة و من أهمها وجود «ثقافة» مدرسية تتسم بالإنتاج و تعتمد على العلاقات الإجتماعية و المهنية القوية بين الممارسين. فالمدرسة لا تتقدم بالقواعد و السياسات بقدر ما تتقدم من خلال وجود مناخ من الود و التعاون و التواصل الجيد بين المعلمين.</vt:lpstr>
      <vt:lpstr>Sammons, Hillmore &amp; Martimore - ومن السمات الهامة لطبيعة العلاقات و الثقافة السائدة وجود تشجيع متبادل و دعم نفسي و كذلك المشاركة فى القرارات و فى وضع رؤية و أهداف جماعية. - و من أهم الممارسات التى تؤثر على تحصيل و تعلم التلاميذ هى تكوين مجموعات إجتماعية من المعلمين يشتركون فى قيم موحدة و معايير أداء.</vt:lpstr>
      <vt:lpstr>- تبين من الدراسات حول المدارس الفعالة أن من أنجح المدارس هى تلك المدارس التى يتعاون بداخلها المعلمون و يتسمون بدرجة عالية من الحماس و الهادفية. - و كذلك المدارس التى يقال أن التماسك الثقافى بداخلها قوى، و معنى ذلك أن الثقافة السائدةالمكونة من الأعراف و الإفتراضات و المعتقدات و القناعات الداخلية مؤثرة تماما على سلوكياتهم. - و تعتبر الإفتراضات و القناعات الداخلية هى أقلهم وضوحا و لكنها أكثرهم تأثيراً.</vt:lpstr>
      <vt:lpstr>شكراً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علاقة المشروع بالمدارس الفعالة و تحصيل التلاميذ</dc:title>
  <dc:creator>Sherine</dc:creator>
  <cp:lastModifiedBy>Sherine</cp:lastModifiedBy>
  <cp:revision>6</cp:revision>
  <cp:lastPrinted>2017-09-11T14:37:36Z</cp:lastPrinted>
  <dcterms:created xsi:type="dcterms:W3CDTF">2017-09-11T14:02:40Z</dcterms:created>
  <dcterms:modified xsi:type="dcterms:W3CDTF">2017-09-11T14:38:39Z</dcterms:modified>
</cp:coreProperties>
</file>