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322" r:id="rId2"/>
    <p:sldId id="329" r:id="rId3"/>
    <p:sldId id="341" r:id="rId4"/>
    <p:sldId id="330" r:id="rId5"/>
    <p:sldId id="331" r:id="rId6"/>
    <p:sldId id="334" r:id="rId7"/>
    <p:sldId id="335" r:id="rId8"/>
    <p:sldId id="333" r:id="rId9"/>
    <p:sldId id="336" r:id="rId10"/>
    <p:sldId id="337" r:id="rId11"/>
    <p:sldId id="338" r:id="rId12"/>
    <p:sldId id="339" r:id="rId13"/>
    <p:sldId id="340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5AE91C-817A-4107-84DC-71503BDDBE68}">
          <p14:sldIdLst>
            <p14:sldId id="322"/>
            <p14:sldId id="329"/>
            <p14:sldId id="341"/>
            <p14:sldId id="330"/>
            <p14:sldId id="331"/>
            <p14:sldId id="334"/>
            <p14:sldId id="335"/>
            <p14:sldId id="333"/>
            <p14:sldId id="336"/>
            <p14:sldId id="337"/>
            <p14:sldId id="338"/>
            <p14:sldId id="339"/>
            <p14:sldId id="340"/>
          </p14:sldIdLst>
        </p14:section>
        <p14:section name="Untitled Section" id="{801B09C3-8D55-469E-A217-5168EC433790}">
          <p14:sldIdLst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03399"/>
    <a:srgbClr val="E7EFEC"/>
    <a:srgbClr val="CCE0D6"/>
    <a:srgbClr val="C3DFD2"/>
    <a:srgbClr val="99CCFF"/>
    <a:srgbClr val="0099CC"/>
    <a:srgbClr val="3366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1" autoAdjust="0"/>
    <p:restoredTop sz="93717" autoAdjust="0"/>
  </p:normalViewPr>
  <p:slideViewPr>
    <p:cSldViewPr>
      <p:cViewPr varScale="1">
        <p:scale>
          <a:sx n="70" d="100"/>
          <a:sy n="70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DB6E4-AF3F-4783-90B1-ADD75CC304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BBA4-8F2A-4769-AEFE-251EBE3B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4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0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rasmus-test.insideout.io/registration-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rasmus-test.insideout.io/registr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1" y="1447800"/>
            <a:ext cx="8362950" cy="1219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</a:rPr>
              <a:t/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CC0000"/>
                </a:solidFill>
              </a:rPr>
              <a:t/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CC0000"/>
                </a:solidFill>
              </a:rPr>
              <a:t>School and University Partnership for Peer Communities of Learners </a:t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CC0000"/>
                </a:solidFill>
              </a:rPr>
              <a:t>(SUP4PCL)</a:t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CC0000"/>
                </a:solidFill>
              </a:rPr>
              <a:t/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003399"/>
                </a:solidFill>
              </a:rPr>
              <a:t/>
            </a:r>
            <a:br>
              <a:rPr lang="en-US" sz="2800" b="1" dirty="0" smtClean="0">
                <a:solidFill>
                  <a:srgbClr val="003399"/>
                </a:solidFill>
              </a:rPr>
            </a:b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1" y="2362200"/>
            <a:ext cx="813435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3399"/>
                </a:solidFill>
              </a:rPr>
              <a:t>Project number: </a:t>
            </a:r>
            <a:endParaRPr lang="en-US" sz="2000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3399"/>
                </a:solidFill>
              </a:rPr>
              <a:t> 573660-EPP-1-2016-1-EG-EPPKA2-CBHE-JP (2016-2516/001-001)</a:t>
            </a:r>
            <a:endParaRPr lang="en-US" sz="2000" b="1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3399"/>
                </a:solidFill>
              </a:rPr>
              <a:t>Introduction to SUP4PCL Website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3399"/>
                </a:solidFill>
              </a:rPr>
              <a:t/>
            </a:r>
            <a:br>
              <a:rPr lang="en-US" sz="2000" b="1" dirty="0">
                <a:solidFill>
                  <a:srgbClr val="003399"/>
                </a:solidFill>
              </a:rPr>
            </a:br>
            <a:endParaRPr lang="en-US" sz="2000" b="1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3399"/>
                </a:solidFill>
              </a:rPr>
              <a:t>Extraordinary Management Meeting August 27</a:t>
            </a:r>
            <a:r>
              <a:rPr lang="en-US" sz="2000" b="1" baseline="30000" dirty="0" smtClean="0">
                <a:solidFill>
                  <a:srgbClr val="003399"/>
                </a:solidFill>
              </a:rPr>
              <a:t>th</a:t>
            </a:r>
            <a:r>
              <a:rPr lang="en-US" sz="2000" b="1" dirty="0" smtClean="0">
                <a:solidFill>
                  <a:srgbClr val="003399"/>
                </a:solidFill>
              </a:rPr>
              <a:t>, 2018</a:t>
            </a:r>
            <a:r>
              <a:rPr lang="en-US" sz="2000" b="1" dirty="0">
                <a:solidFill>
                  <a:srgbClr val="003399"/>
                </a:solidFill>
              </a:rPr>
              <a:t/>
            </a:r>
            <a:br>
              <a:rPr lang="en-US" sz="2000" b="1" dirty="0">
                <a:solidFill>
                  <a:srgbClr val="003399"/>
                </a:solidFill>
              </a:rPr>
            </a:br>
            <a:r>
              <a:rPr lang="en-US" sz="2000" b="1" dirty="0">
                <a:solidFill>
                  <a:srgbClr val="003399"/>
                </a:solidFill>
              </a:rPr>
              <a:t>The American University in </a:t>
            </a:r>
            <a:r>
              <a:rPr lang="en-US" sz="2000" b="1" dirty="0" smtClean="0">
                <a:solidFill>
                  <a:srgbClr val="003399"/>
                </a:solidFill>
              </a:rPr>
              <a:t>Cairo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10" y="6119336"/>
            <a:ext cx="906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3399"/>
                </a:solidFill>
              </a:rPr>
              <a:t>"This project has been funded with support from the European Commission. This presentation </a:t>
            </a:r>
            <a:r>
              <a:rPr lang="en-US" sz="1200" i="1" dirty="0" smtClean="0">
                <a:solidFill>
                  <a:srgbClr val="003399"/>
                </a:solidFill>
              </a:rPr>
              <a:t>reflects the views only of the </a:t>
            </a:r>
            <a:r>
              <a:rPr lang="en-US" sz="1200" i="1" dirty="0">
                <a:solidFill>
                  <a:srgbClr val="003399"/>
                </a:solidFill>
              </a:rPr>
              <a:t>author, and the Commission cannot be held responsible for any use which may be made of the information contained therein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7" name="Picture 6" descr="C:\Users\Lujain Ramadan\Downloads\SUP4PCL V3 Bl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38600"/>
            <a:ext cx="12954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3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1328528"/>
            <a:ext cx="311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+mj-lt"/>
              </a:rPr>
              <a:t>Roles on the website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458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/>
              <a:t>	</a:t>
            </a:r>
            <a:endParaRPr lang="en-GB" sz="2400" cap="small" dirty="0"/>
          </a:p>
          <a:p>
            <a:pPr>
              <a:lnSpc>
                <a:spcPct val="150000"/>
              </a:lnSpc>
            </a:pPr>
            <a:r>
              <a:rPr lang="en-GB" sz="2000" b="1" u="sng" dirty="0" smtClean="0"/>
              <a:t>Subscribers</a:t>
            </a:r>
            <a:r>
              <a:rPr lang="en-GB" sz="2000" b="1" u="sng" dirty="0"/>
              <a:t>: </a:t>
            </a:r>
            <a:r>
              <a:rPr lang="en-GB" sz="2000" dirty="0" smtClean="0"/>
              <a:t>They can </a:t>
            </a:r>
            <a:r>
              <a:rPr lang="en-GB" sz="2000" dirty="0"/>
              <a:t>access the frontend only, they can see private sections of the website, own </a:t>
            </a:r>
            <a:r>
              <a:rPr lang="en-GB" sz="2000" dirty="0" smtClean="0"/>
              <a:t>a personal </a:t>
            </a:r>
            <a:r>
              <a:rPr lang="en-GB" sz="2000" dirty="0"/>
              <a:t>profile on the portal, can see and post on groups, can send requests to join </a:t>
            </a:r>
            <a:r>
              <a:rPr lang="en-GB" sz="2000" dirty="0" smtClean="0"/>
              <a:t>groups and </a:t>
            </a:r>
            <a:r>
              <a:rPr lang="en-GB" sz="2000" dirty="0"/>
              <a:t>read </a:t>
            </a:r>
            <a:r>
              <a:rPr lang="en-GB" sz="2000" dirty="0" smtClean="0"/>
              <a:t>articles.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b="1" u="sng" dirty="0"/>
              <a:t>Contributors: </a:t>
            </a:r>
            <a:r>
              <a:rPr lang="en-GB" sz="2000" dirty="0" smtClean="0"/>
              <a:t>They </a:t>
            </a:r>
            <a:r>
              <a:rPr lang="en-GB" sz="2000" dirty="0"/>
              <a:t>can write, edit, and delete their own unpublished posts, but </a:t>
            </a:r>
            <a:r>
              <a:rPr lang="en-GB" sz="2000" dirty="0" smtClean="0"/>
              <a:t>their content </a:t>
            </a:r>
            <a:r>
              <a:rPr lang="en-GB" sz="2000" dirty="0"/>
              <a:t>must be reviewed and published by an Admin or </a:t>
            </a:r>
            <a:r>
              <a:rPr lang="en-GB" sz="2000" dirty="0" smtClean="0"/>
              <a:t>Editor. If </a:t>
            </a:r>
            <a:r>
              <a:rPr lang="en-GB" sz="2000" dirty="0"/>
              <a:t>they want to use specific images, videos, </a:t>
            </a:r>
            <a:r>
              <a:rPr lang="en-GB" sz="2000" dirty="0" smtClean="0"/>
              <a:t>or audio </a:t>
            </a:r>
            <a:r>
              <a:rPr lang="en-GB" sz="2000" dirty="0"/>
              <a:t>files in the Media Library, they have to ask for </a:t>
            </a:r>
            <a:r>
              <a:rPr lang="en-GB" sz="2000" dirty="0" smtClean="0"/>
              <a:t>assistance.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0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291" y="1172817"/>
            <a:ext cx="311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+mj-lt"/>
              </a:rPr>
              <a:t>Roles on the website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878254"/>
            <a:ext cx="8763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/>
              <a:t>Dashboard: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sz="2000" b="1" u="sng" dirty="0" smtClean="0"/>
              <a:t>New post: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0"/>
            <a:ext cx="8786812" cy="1008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02144"/>
            <a:ext cx="3310297" cy="2928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978" y="3702144"/>
            <a:ext cx="4196909" cy="2928893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1154219" y="4567586"/>
            <a:ext cx="990600" cy="5107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7318627" y="5168392"/>
            <a:ext cx="914400" cy="12165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291" y="1172817"/>
            <a:ext cx="311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+mj-lt"/>
              </a:rPr>
              <a:t>Roles on the website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New Post: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Up Arrow 6"/>
          <p:cNvSpPr/>
          <p:nvPr/>
        </p:nvSpPr>
        <p:spPr>
          <a:xfrm>
            <a:off x="3098526" y="2849361"/>
            <a:ext cx="5334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0800"/>
            <a:ext cx="8918715" cy="34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291" y="1172817"/>
            <a:ext cx="311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+mj-lt"/>
              </a:rPr>
              <a:t>Roles on the website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Add tag to post: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43200"/>
            <a:ext cx="7367587" cy="25146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648200" y="3224580"/>
            <a:ext cx="1066800" cy="8902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n-US" sz="8800" dirty="0" smtClean="0"/>
          </a:p>
          <a:p>
            <a:pPr marL="137160" indent="0" algn="ctr">
              <a:buNone/>
            </a:pPr>
            <a:r>
              <a:rPr lang="en-US" sz="8800" dirty="0" smtClean="0">
                <a:solidFill>
                  <a:srgbClr val="003399"/>
                </a:solidFill>
              </a:rPr>
              <a:t>Thank You</a:t>
            </a:r>
          </a:p>
          <a:p>
            <a:pPr marL="137160" indent="0" algn="ctr">
              <a:buNone/>
            </a:pPr>
            <a:endParaRPr lang="ar-EG" sz="8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7710" y="0"/>
            <a:ext cx="9171709" cy="1219200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00375" y="829113"/>
            <a:ext cx="2895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1" y="757458"/>
            <a:ext cx="8362950" cy="1223742"/>
          </a:xfrm>
        </p:spPr>
        <p:txBody>
          <a:bodyPr>
            <a:noAutofit/>
          </a:bodyPr>
          <a:lstStyle/>
          <a:p>
            <a:pPr lvl="0" algn="ctr"/>
            <a:r>
              <a:rPr lang="en-US" sz="2800" b="1" u="sng" dirty="0" smtClean="0"/>
              <a:t>SUP4PCL Website</a:t>
            </a:r>
            <a:endParaRPr lang="en-US" sz="28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81" y="1676400"/>
            <a:ext cx="886411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1" y="757458"/>
            <a:ext cx="8362950" cy="1223742"/>
          </a:xfrm>
        </p:spPr>
        <p:txBody>
          <a:bodyPr>
            <a:noAutofit/>
          </a:bodyPr>
          <a:lstStyle/>
          <a:p>
            <a:pPr lvl="0" algn="ctr"/>
            <a:r>
              <a:rPr lang="en-US" sz="2800" b="1" u="sng" dirty="0" smtClean="0"/>
              <a:t>Structure of the Website</a:t>
            </a:r>
            <a:endParaRPr lang="en-US" sz="28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876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Home Page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About Us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Partners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Work Packages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Library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Contact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Internal Postal for SUP4PCL Members</a:t>
            </a:r>
          </a:p>
        </p:txBody>
      </p:sp>
    </p:spTree>
    <p:extLst>
      <p:ext uri="{BB962C8B-B14F-4D97-AF65-F5344CB8AC3E}">
        <p14:creationId xmlns:p14="http://schemas.microsoft.com/office/powerpoint/2010/main" val="20387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23744"/>
            <a:ext cx="8134350" cy="52392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Registration in Testing Phase link: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hlinkClick r:id="rId2"/>
              </a:rPr>
              <a:t>https://erasmus-test.insideout.io/registration-2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828800" y="990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+mj-lt"/>
              </a:rPr>
              <a:t>Registration</a:t>
            </a:r>
            <a:endParaRPr lang="en-US" sz="2800" b="1" u="sng" dirty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https://erasmus-test.insideout.io/registration/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https://erasmus-test.insideout.io/registration/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2737152"/>
            <a:ext cx="8153400" cy="37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5122" y="1143547"/>
            <a:ext cx="1868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+mj-lt"/>
              </a:rPr>
              <a:t>Registration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Privacy Policy: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98" y="2733567"/>
            <a:ext cx="6615113" cy="35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5122" y="1143547"/>
            <a:ext cx="1868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+mj-lt"/>
              </a:rPr>
              <a:t>Registration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49019"/>
            <a:ext cx="8458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Privacy Policy: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Consent </a:t>
            </a:r>
            <a:r>
              <a:rPr lang="en-GB" sz="2400" dirty="0"/>
              <a:t>forms in regards to usage of pictures and videos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96515"/>
            <a:ext cx="8030217" cy="287930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276975" y="4236166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5122" y="1143547"/>
            <a:ext cx="1868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+mj-lt"/>
              </a:rPr>
              <a:t>Registration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GDPR Request to report any breaches or preferences:</a:t>
            </a:r>
          </a:p>
          <a:p>
            <a:r>
              <a:rPr lang="en-GB" sz="2400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19143"/>
            <a:ext cx="8762999" cy="42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5122" y="1143547"/>
            <a:ext cx="1868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+mj-lt"/>
              </a:rPr>
              <a:t>Registration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Edit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</a:t>
            </a:r>
            <a:r>
              <a:rPr lang="en-US" sz="2400" b="1" dirty="0" smtClean="0"/>
              <a:t>hange Affiliation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Change Password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Change Email</a:t>
            </a:r>
            <a:endParaRPr lang="en-GB" sz="2400" b="1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5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74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056" y="304800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291" y="1143000"/>
            <a:ext cx="2766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+mj-lt"/>
              </a:rPr>
              <a:t>Group Discussions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458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/>
              <a:t>	</a:t>
            </a:r>
            <a:endParaRPr lang="en-GB" sz="240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Join Group with relevant affiliation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Group activities are posting, attaching material, commenting, and liking posts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6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3914</TotalTime>
  <Words>164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 School and University Partnership for Peer Communities of Learners  (SUP4PCL)   </vt:lpstr>
      <vt:lpstr>SUP4PCL Website</vt:lpstr>
      <vt:lpstr>Structure of the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AUC</dc:creator>
  <cp:lastModifiedBy>centra</cp:lastModifiedBy>
  <cp:revision>311</cp:revision>
  <cp:lastPrinted>2018-06-25T10:03:50Z</cp:lastPrinted>
  <dcterms:created xsi:type="dcterms:W3CDTF">2006-08-16T00:00:00Z</dcterms:created>
  <dcterms:modified xsi:type="dcterms:W3CDTF">2018-08-27T05:39:05Z</dcterms:modified>
</cp:coreProperties>
</file>