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5" r:id="rId2"/>
    <p:sldId id="257" r:id="rId3"/>
    <p:sldId id="372" r:id="rId4"/>
    <p:sldId id="362" r:id="rId5"/>
    <p:sldId id="364" r:id="rId6"/>
    <p:sldId id="363" r:id="rId7"/>
    <p:sldId id="361" r:id="rId8"/>
    <p:sldId id="366" r:id="rId9"/>
    <p:sldId id="371" r:id="rId10"/>
    <p:sldId id="272" r:id="rId11"/>
    <p:sldId id="273" r:id="rId12"/>
    <p:sldId id="276" r:id="rId13"/>
    <p:sldId id="275" r:id="rId14"/>
    <p:sldId id="357" r:id="rId15"/>
    <p:sldId id="277" r:id="rId16"/>
    <p:sldId id="287" r:id="rId17"/>
    <p:sldId id="288" r:id="rId18"/>
    <p:sldId id="374" r:id="rId19"/>
    <p:sldId id="373" r:id="rId20"/>
    <p:sldId id="279" r:id="rId21"/>
    <p:sldId id="358" r:id="rId22"/>
    <p:sldId id="281" r:id="rId23"/>
    <p:sldId id="282" r:id="rId24"/>
    <p:sldId id="359" r:id="rId25"/>
    <p:sldId id="280" r:id="rId26"/>
    <p:sldId id="375" r:id="rId27"/>
    <p:sldId id="285" r:id="rId28"/>
    <p:sldId id="284" r:id="rId29"/>
    <p:sldId id="289" r:id="rId30"/>
    <p:sldId id="278" r:id="rId31"/>
    <p:sldId id="367" r:id="rId32"/>
    <p:sldId id="303" r:id="rId33"/>
    <p:sldId id="304" r:id="rId34"/>
    <p:sldId id="322" r:id="rId35"/>
    <p:sldId id="328" r:id="rId36"/>
    <p:sldId id="286" r:id="rId37"/>
    <p:sldId id="283" r:id="rId38"/>
    <p:sldId id="332" r:id="rId39"/>
    <p:sldId id="274" r:id="rId40"/>
    <p:sldId id="333" r:id="rId41"/>
    <p:sldId id="343" r:id="rId42"/>
    <p:sldId id="318" r:id="rId43"/>
    <p:sldId id="320" r:id="rId44"/>
    <p:sldId id="342" r:id="rId45"/>
    <p:sldId id="315" r:id="rId46"/>
    <p:sldId id="291" r:id="rId47"/>
    <p:sldId id="271" r:id="rId48"/>
    <p:sldId id="269" r:id="rId49"/>
    <p:sldId id="268" r:id="rId50"/>
    <p:sldId id="308" r:id="rId51"/>
    <p:sldId id="323" r:id="rId52"/>
    <p:sldId id="270" r:id="rId53"/>
    <p:sldId id="334" r:id="rId54"/>
    <p:sldId id="335" r:id="rId55"/>
    <p:sldId id="337" r:id="rId56"/>
    <p:sldId id="336" r:id="rId57"/>
    <p:sldId id="316" r:id="rId58"/>
    <p:sldId id="311" r:id="rId59"/>
    <p:sldId id="338" r:id="rId60"/>
    <p:sldId id="339" r:id="rId61"/>
    <p:sldId id="340" r:id="rId62"/>
    <p:sldId id="341" r:id="rId63"/>
    <p:sldId id="344" r:id="rId64"/>
    <p:sldId id="347" r:id="rId65"/>
    <p:sldId id="348" r:id="rId66"/>
    <p:sldId id="258" r:id="rId67"/>
    <p:sldId id="350" r:id="rId68"/>
    <p:sldId id="351" r:id="rId69"/>
    <p:sldId id="319" r:id="rId70"/>
    <p:sldId id="369" r:id="rId71"/>
    <p:sldId id="370" r:id="rId72"/>
    <p:sldId id="349" r:id="rId73"/>
    <p:sldId id="345" r:id="rId74"/>
    <p:sldId id="352" r:id="rId75"/>
    <p:sldId id="266" r:id="rId76"/>
    <p:sldId id="265" r:id="rId77"/>
    <p:sldId id="267" r:id="rId78"/>
    <p:sldId id="353" r:id="rId79"/>
    <p:sldId id="368" r:id="rId80"/>
    <p:sldId id="262" r:id="rId81"/>
    <p:sldId id="354" r:id="rId82"/>
    <p:sldId id="355" r:id="rId83"/>
    <p:sldId id="360" r:id="rId84"/>
  </p:sldIdLst>
  <p:sldSz cx="12192000" cy="6858000"/>
  <p:notesSz cx="6858000" cy="9144000"/>
  <p:defaultTextStyle>
    <a:defPPr>
      <a:defRPr lang="ar-E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197FF2-42F4-4257-974D-43206D1A8EFE}" type="doc">
      <dgm:prSet loTypeId="urn:microsoft.com/office/officeart/2005/8/layout/hierarchy1" loCatId="hierarchy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FB755223-6211-4A48-ABFE-A96A8EF4D450}">
      <dgm:prSet phldrT="[Text]"/>
      <dgm:spPr/>
      <dgm:t>
        <a:bodyPr/>
        <a:lstStyle/>
        <a:p>
          <a:r>
            <a:rPr lang="en-US" dirty="0" smtClean="0"/>
            <a:t>Participants</a:t>
          </a:r>
          <a:endParaRPr lang="en-US" dirty="0"/>
        </a:p>
      </dgm:t>
    </dgm:pt>
    <dgm:pt modelId="{9B7FBEBD-87FA-4824-93C9-EF2E41113F49}" type="parTrans" cxnId="{355FF238-10D7-45C5-A239-81BAF4DDD0FE}">
      <dgm:prSet/>
      <dgm:spPr/>
      <dgm:t>
        <a:bodyPr/>
        <a:lstStyle/>
        <a:p>
          <a:endParaRPr lang="en-US"/>
        </a:p>
      </dgm:t>
    </dgm:pt>
    <dgm:pt modelId="{7AC6AEBE-84CC-43E3-BB37-BB94E713160E}" type="sibTrans" cxnId="{355FF238-10D7-45C5-A239-81BAF4DDD0FE}">
      <dgm:prSet/>
      <dgm:spPr/>
      <dgm:t>
        <a:bodyPr/>
        <a:lstStyle/>
        <a:p>
          <a:endParaRPr lang="en-US"/>
        </a:p>
      </dgm:t>
    </dgm:pt>
    <dgm:pt modelId="{C64ED32E-1E35-473B-8CA4-2FB954FC8196}">
      <dgm:prSet phldrT="[Text]"/>
      <dgm:spPr/>
      <dgm:t>
        <a:bodyPr/>
        <a:lstStyle/>
        <a:p>
          <a:pPr algn="ctr"/>
          <a:r>
            <a:rPr lang="en-US" dirty="0" smtClean="0"/>
            <a:t>Clustering Schools</a:t>
          </a:r>
          <a:endParaRPr lang="en-US" dirty="0"/>
        </a:p>
      </dgm:t>
    </dgm:pt>
    <dgm:pt modelId="{9FEFDD0E-6127-4609-BF1A-281486B613FC}" type="parTrans" cxnId="{2A429091-D3E4-44A1-9734-B5FB33043CC6}">
      <dgm:prSet/>
      <dgm:spPr/>
      <dgm:t>
        <a:bodyPr/>
        <a:lstStyle/>
        <a:p>
          <a:endParaRPr lang="en-US"/>
        </a:p>
      </dgm:t>
    </dgm:pt>
    <dgm:pt modelId="{C022C6EE-1FBD-4B18-95E8-5E9C07D452C4}" type="sibTrans" cxnId="{2A429091-D3E4-44A1-9734-B5FB33043CC6}">
      <dgm:prSet/>
      <dgm:spPr/>
      <dgm:t>
        <a:bodyPr/>
        <a:lstStyle/>
        <a:p>
          <a:endParaRPr lang="en-US"/>
        </a:p>
      </dgm:t>
    </dgm:pt>
    <dgm:pt modelId="{4771E1EA-A9BD-4D4F-86F7-F66BCEA2E733}">
      <dgm:prSet phldrT="[Text]"/>
      <dgm:spPr/>
      <dgm:t>
        <a:bodyPr/>
        <a:lstStyle/>
        <a:p>
          <a:r>
            <a:rPr lang="en-US" dirty="0" smtClean="0"/>
            <a:t>Management</a:t>
          </a:r>
          <a:endParaRPr lang="en-US" dirty="0"/>
        </a:p>
      </dgm:t>
    </dgm:pt>
    <dgm:pt modelId="{4616FC62-E917-4991-9B55-06A042FC2FFC}" type="parTrans" cxnId="{5D4F5D82-7B7C-45AD-8936-97BA6CE67043}">
      <dgm:prSet/>
      <dgm:spPr/>
      <dgm:t>
        <a:bodyPr/>
        <a:lstStyle/>
        <a:p>
          <a:endParaRPr lang="en-US"/>
        </a:p>
      </dgm:t>
    </dgm:pt>
    <dgm:pt modelId="{6843E1EC-C491-4774-B9DB-037DD691E78A}" type="sibTrans" cxnId="{5D4F5D82-7B7C-45AD-8936-97BA6CE67043}">
      <dgm:prSet/>
      <dgm:spPr/>
      <dgm:t>
        <a:bodyPr/>
        <a:lstStyle/>
        <a:p>
          <a:endParaRPr lang="en-US"/>
        </a:p>
      </dgm:t>
    </dgm:pt>
    <dgm:pt modelId="{FABF5D38-241F-443F-BF16-829FC5992CCF}">
      <dgm:prSet phldrT="[Text]"/>
      <dgm:spPr/>
      <dgm:t>
        <a:bodyPr/>
        <a:lstStyle/>
        <a:p>
          <a:r>
            <a:rPr lang="en-US" dirty="0" smtClean="0"/>
            <a:t>Expert Teaches</a:t>
          </a:r>
          <a:endParaRPr lang="en-US" dirty="0"/>
        </a:p>
      </dgm:t>
    </dgm:pt>
    <dgm:pt modelId="{82943049-2C7A-4584-AB8D-2A8DEC36C730}" type="parTrans" cxnId="{0A82E510-E900-47E8-ADD9-950CE0330D01}">
      <dgm:prSet/>
      <dgm:spPr/>
      <dgm:t>
        <a:bodyPr/>
        <a:lstStyle/>
        <a:p>
          <a:endParaRPr lang="en-US"/>
        </a:p>
      </dgm:t>
    </dgm:pt>
    <dgm:pt modelId="{7DBE940F-0564-464E-8153-F9E99C377F6C}" type="sibTrans" cxnId="{0A82E510-E900-47E8-ADD9-950CE0330D01}">
      <dgm:prSet/>
      <dgm:spPr/>
      <dgm:t>
        <a:bodyPr/>
        <a:lstStyle/>
        <a:p>
          <a:endParaRPr lang="en-US"/>
        </a:p>
      </dgm:t>
    </dgm:pt>
    <dgm:pt modelId="{B2982CF6-BF39-4D71-B84C-BE35ECA6B859}">
      <dgm:prSet phldrT="[Text]"/>
      <dgm:spPr/>
      <dgm:t>
        <a:bodyPr/>
        <a:lstStyle/>
        <a:p>
          <a:r>
            <a:rPr lang="en-US" dirty="0" smtClean="0"/>
            <a:t>Mentors</a:t>
          </a:r>
          <a:endParaRPr lang="en-US" dirty="0"/>
        </a:p>
      </dgm:t>
    </dgm:pt>
    <dgm:pt modelId="{AF8AB06A-3929-4571-A40B-0999D2161C16}" type="parTrans" cxnId="{DC306847-A3D6-4EF2-9F09-DB971FD75468}">
      <dgm:prSet/>
      <dgm:spPr/>
      <dgm:t>
        <a:bodyPr/>
        <a:lstStyle/>
        <a:p>
          <a:endParaRPr lang="en-US"/>
        </a:p>
      </dgm:t>
    </dgm:pt>
    <dgm:pt modelId="{DF80DA7C-E02C-4975-A862-EBEC19FAE18A}" type="sibTrans" cxnId="{DC306847-A3D6-4EF2-9F09-DB971FD75468}">
      <dgm:prSet/>
      <dgm:spPr/>
      <dgm:t>
        <a:bodyPr/>
        <a:lstStyle/>
        <a:p>
          <a:endParaRPr lang="en-US"/>
        </a:p>
      </dgm:t>
    </dgm:pt>
    <dgm:pt modelId="{1A524EAE-0D57-4648-BAAE-8919C75EF7EE}">
      <dgm:prSet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Q &amp; T Manager</a:t>
          </a:r>
        </a:p>
        <a:p>
          <a:pPr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dirty="0"/>
        </a:p>
      </dgm:t>
    </dgm:pt>
    <dgm:pt modelId="{FA8544BB-9EB1-4774-BC6E-30F5438BE081}" type="parTrans" cxnId="{D857B242-BA64-4213-B4B7-4F2CD8A56595}">
      <dgm:prSet/>
      <dgm:spPr/>
      <dgm:t>
        <a:bodyPr/>
        <a:lstStyle/>
        <a:p>
          <a:endParaRPr lang="en-US"/>
        </a:p>
      </dgm:t>
    </dgm:pt>
    <dgm:pt modelId="{E6A7585C-FE1D-4792-9E4B-07BC143596AB}" type="sibTrans" cxnId="{D857B242-BA64-4213-B4B7-4F2CD8A56595}">
      <dgm:prSet/>
      <dgm:spPr/>
      <dgm:t>
        <a:bodyPr/>
        <a:lstStyle/>
        <a:p>
          <a:endParaRPr lang="en-US"/>
        </a:p>
      </dgm:t>
    </dgm:pt>
    <dgm:pt modelId="{C65967E1-5822-4027-9D6E-72F39F9F3F9C}" type="pres">
      <dgm:prSet presAssocID="{EB197FF2-42F4-4257-974D-43206D1A8EF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2788729-B795-41D1-994E-8C58E0978672}" type="pres">
      <dgm:prSet presAssocID="{FB755223-6211-4A48-ABFE-A96A8EF4D450}" presName="hierRoot1" presStyleCnt="0"/>
      <dgm:spPr/>
    </dgm:pt>
    <dgm:pt modelId="{5A25D4F3-73BB-479E-BF0C-FB5414C087E0}" type="pres">
      <dgm:prSet presAssocID="{FB755223-6211-4A48-ABFE-A96A8EF4D450}" presName="composite" presStyleCnt="0"/>
      <dgm:spPr/>
    </dgm:pt>
    <dgm:pt modelId="{009D567C-B977-4609-A61B-0F9170FA3DC6}" type="pres">
      <dgm:prSet presAssocID="{FB755223-6211-4A48-ABFE-A96A8EF4D450}" presName="background" presStyleLbl="node0" presStyleIdx="0" presStyleCnt="1"/>
      <dgm:spPr/>
    </dgm:pt>
    <dgm:pt modelId="{56CC38AC-DD01-488E-BEA7-F05A5E6C5560}" type="pres">
      <dgm:prSet presAssocID="{FB755223-6211-4A48-ABFE-A96A8EF4D450}" presName="text" presStyleLbl="fgAcc0" presStyleIdx="0" presStyleCnt="1">
        <dgm:presLayoutVars>
          <dgm:chPref val="3"/>
        </dgm:presLayoutVars>
      </dgm:prSet>
      <dgm:spPr/>
    </dgm:pt>
    <dgm:pt modelId="{356410A3-C222-4273-BFAF-C6EEDBE14349}" type="pres">
      <dgm:prSet presAssocID="{FB755223-6211-4A48-ABFE-A96A8EF4D450}" presName="hierChild2" presStyleCnt="0"/>
      <dgm:spPr/>
    </dgm:pt>
    <dgm:pt modelId="{889EB809-47B3-44E8-9B68-253E3266B174}" type="pres">
      <dgm:prSet presAssocID="{9FEFDD0E-6127-4609-BF1A-281486B613FC}" presName="Name10" presStyleLbl="parChTrans1D2" presStyleIdx="0" presStyleCnt="2"/>
      <dgm:spPr/>
    </dgm:pt>
    <dgm:pt modelId="{5FCEFC3C-34DB-44FF-A31A-F3DC5BFDEBDF}" type="pres">
      <dgm:prSet presAssocID="{C64ED32E-1E35-473B-8CA4-2FB954FC8196}" presName="hierRoot2" presStyleCnt="0"/>
      <dgm:spPr/>
    </dgm:pt>
    <dgm:pt modelId="{945BEDE4-507D-4064-94E0-89305C769CDF}" type="pres">
      <dgm:prSet presAssocID="{C64ED32E-1E35-473B-8CA4-2FB954FC8196}" presName="composite2" presStyleCnt="0"/>
      <dgm:spPr/>
    </dgm:pt>
    <dgm:pt modelId="{AD25796C-6D18-4A54-BE26-F44E1F1E9F85}" type="pres">
      <dgm:prSet presAssocID="{C64ED32E-1E35-473B-8CA4-2FB954FC8196}" presName="background2" presStyleLbl="node2" presStyleIdx="0" presStyleCnt="2"/>
      <dgm:spPr/>
    </dgm:pt>
    <dgm:pt modelId="{A519C89C-4617-404F-A158-C8C91F221192}" type="pres">
      <dgm:prSet presAssocID="{C64ED32E-1E35-473B-8CA4-2FB954FC8196}" presName="text2" presStyleLbl="fgAcc2" presStyleIdx="0" presStyleCnt="2">
        <dgm:presLayoutVars>
          <dgm:chPref val="3"/>
        </dgm:presLayoutVars>
      </dgm:prSet>
      <dgm:spPr/>
    </dgm:pt>
    <dgm:pt modelId="{8EDFB939-B2B0-4D59-9108-B74C316BCD04}" type="pres">
      <dgm:prSet presAssocID="{C64ED32E-1E35-473B-8CA4-2FB954FC8196}" presName="hierChild3" presStyleCnt="0"/>
      <dgm:spPr/>
    </dgm:pt>
    <dgm:pt modelId="{B29F5EC3-6AA6-4B2E-A2DA-8A2FAF385EEE}" type="pres">
      <dgm:prSet presAssocID="{4616FC62-E917-4991-9B55-06A042FC2FFC}" presName="Name17" presStyleLbl="parChTrans1D3" presStyleIdx="0" presStyleCnt="3"/>
      <dgm:spPr/>
    </dgm:pt>
    <dgm:pt modelId="{879F381C-F038-4D2A-BC37-69C0553A5B27}" type="pres">
      <dgm:prSet presAssocID="{4771E1EA-A9BD-4D4F-86F7-F66BCEA2E733}" presName="hierRoot3" presStyleCnt="0"/>
      <dgm:spPr/>
    </dgm:pt>
    <dgm:pt modelId="{DC9B6888-452B-4AE2-A50C-7958C746417D}" type="pres">
      <dgm:prSet presAssocID="{4771E1EA-A9BD-4D4F-86F7-F66BCEA2E733}" presName="composite3" presStyleCnt="0"/>
      <dgm:spPr/>
    </dgm:pt>
    <dgm:pt modelId="{A9016A02-AEDD-4E21-A659-458EE376D531}" type="pres">
      <dgm:prSet presAssocID="{4771E1EA-A9BD-4D4F-86F7-F66BCEA2E733}" presName="background3" presStyleLbl="node3" presStyleIdx="0" presStyleCnt="3"/>
      <dgm:spPr/>
    </dgm:pt>
    <dgm:pt modelId="{B2FE79CF-BD8C-47F2-9DB8-ADA654948C16}" type="pres">
      <dgm:prSet presAssocID="{4771E1EA-A9BD-4D4F-86F7-F66BCEA2E733}" presName="text3" presStyleLbl="fgAcc3" presStyleIdx="0" presStyleCnt="3">
        <dgm:presLayoutVars>
          <dgm:chPref val="3"/>
        </dgm:presLayoutVars>
      </dgm:prSet>
      <dgm:spPr/>
    </dgm:pt>
    <dgm:pt modelId="{F1F3F599-4F3B-49E2-AFBE-062B99E319B6}" type="pres">
      <dgm:prSet presAssocID="{4771E1EA-A9BD-4D4F-86F7-F66BCEA2E733}" presName="hierChild4" presStyleCnt="0"/>
      <dgm:spPr/>
    </dgm:pt>
    <dgm:pt modelId="{4A2097BD-0FAC-455D-BC2E-0FE7B43C76CB}" type="pres">
      <dgm:prSet presAssocID="{82943049-2C7A-4584-AB8D-2A8DEC36C730}" presName="Name17" presStyleLbl="parChTrans1D3" presStyleIdx="1" presStyleCnt="3"/>
      <dgm:spPr/>
    </dgm:pt>
    <dgm:pt modelId="{842FA3FD-EB09-47BB-AC37-C796EA45AB1A}" type="pres">
      <dgm:prSet presAssocID="{FABF5D38-241F-443F-BF16-829FC5992CCF}" presName="hierRoot3" presStyleCnt="0"/>
      <dgm:spPr/>
    </dgm:pt>
    <dgm:pt modelId="{122C8588-308F-480D-9D3C-3BDE5B3AC486}" type="pres">
      <dgm:prSet presAssocID="{FABF5D38-241F-443F-BF16-829FC5992CCF}" presName="composite3" presStyleCnt="0"/>
      <dgm:spPr/>
    </dgm:pt>
    <dgm:pt modelId="{6A9C75F8-F4A1-4ABE-BB32-8C4BC8049759}" type="pres">
      <dgm:prSet presAssocID="{FABF5D38-241F-443F-BF16-829FC5992CCF}" presName="background3" presStyleLbl="node3" presStyleIdx="1" presStyleCnt="3"/>
      <dgm:spPr/>
    </dgm:pt>
    <dgm:pt modelId="{5A17FBEC-7589-481E-901E-32496D044ABF}" type="pres">
      <dgm:prSet presAssocID="{FABF5D38-241F-443F-BF16-829FC5992CCF}" presName="text3" presStyleLbl="fgAcc3" presStyleIdx="1" presStyleCnt="3">
        <dgm:presLayoutVars>
          <dgm:chPref val="3"/>
        </dgm:presLayoutVars>
      </dgm:prSet>
      <dgm:spPr/>
    </dgm:pt>
    <dgm:pt modelId="{BE237456-5A8B-44AD-BD4E-C0B4C50F45AF}" type="pres">
      <dgm:prSet presAssocID="{FABF5D38-241F-443F-BF16-829FC5992CCF}" presName="hierChild4" presStyleCnt="0"/>
      <dgm:spPr/>
    </dgm:pt>
    <dgm:pt modelId="{63E22713-BF6A-4891-A3C5-F81F707C58AB}" type="pres">
      <dgm:prSet presAssocID="{FA8544BB-9EB1-4774-BC6E-30F5438BE081}" presName="Name17" presStyleLbl="parChTrans1D3" presStyleIdx="2" presStyleCnt="3"/>
      <dgm:spPr/>
    </dgm:pt>
    <dgm:pt modelId="{275DDBC0-6DDE-4F86-8352-F0A4DF499D31}" type="pres">
      <dgm:prSet presAssocID="{1A524EAE-0D57-4648-BAAE-8919C75EF7EE}" presName="hierRoot3" presStyleCnt="0"/>
      <dgm:spPr/>
    </dgm:pt>
    <dgm:pt modelId="{9BE698C6-6648-4649-816B-FB9141DD769E}" type="pres">
      <dgm:prSet presAssocID="{1A524EAE-0D57-4648-BAAE-8919C75EF7EE}" presName="composite3" presStyleCnt="0"/>
      <dgm:spPr/>
    </dgm:pt>
    <dgm:pt modelId="{952A7DD1-9DD1-4C08-B1F2-B2A22FD6B989}" type="pres">
      <dgm:prSet presAssocID="{1A524EAE-0D57-4648-BAAE-8919C75EF7EE}" presName="background3" presStyleLbl="node3" presStyleIdx="2" presStyleCnt="3"/>
      <dgm:spPr/>
    </dgm:pt>
    <dgm:pt modelId="{75412E3B-AD23-4C87-A5B5-5445D121E7D1}" type="pres">
      <dgm:prSet presAssocID="{1A524EAE-0D57-4648-BAAE-8919C75EF7EE}" presName="text3" presStyleLbl="fgAcc3" presStyleIdx="2" presStyleCnt="3">
        <dgm:presLayoutVars>
          <dgm:chPref val="3"/>
        </dgm:presLayoutVars>
      </dgm:prSet>
      <dgm:spPr/>
    </dgm:pt>
    <dgm:pt modelId="{851C91C1-CFBF-414C-BC13-6D46C96AFCDF}" type="pres">
      <dgm:prSet presAssocID="{1A524EAE-0D57-4648-BAAE-8919C75EF7EE}" presName="hierChild4" presStyleCnt="0"/>
      <dgm:spPr/>
    </dgm:pt>
    <dgm:pt modelId="{B57A81C2-6A59-4B99-BA02-E20278C4E737}" type="pres">
      <dgm:prSet presAssocID="{AF8AB06A-3929-4571-A40B-0999D2161C16}" presName="Name10" presStyleLbl="parChTrans1D2" presStyleIdx="1" presStyleCnt="2"/>
      <dgm:spPr/>
    </dgm:pt>
    <dgm:pt modelId="{BE0B9BAC-7889-46F0-A62F-A0F283F5C567}" type="pres">
      <dgm:prSet presAssocID="{B2982CF6-BF39-4D71-B84C-BE35ECA6B859}" presName="hierRoot2" presStyleCnt="0"/>
      <dgm:spPr/>
    </dgm:pt>
    <dgm:pt modelId="{F17315A3-80B8-4198-841C-F9A4012A521C}" type="pres">
      <dgm:prSet presAssocID="{B2982CF6-BF39-4D71-B84C-BE35ECA6B859}" presName="composite2" presStyleCnt="0"/>
      <dgm:spPr/>
    </dgm:pt>
    <dgm:pt modelId="{A55D84E5-2F8A-4FB4-9B8D-102D073A4F1A}" type="pres">
      <dgm:prSet presAssocID="{B2982CF6-BF39-4D71-B84C-BE35ECA6B859}" presName="background2" presStyleLbl="node2" presStyleIdx="1" presStyleCnt="2"/>
      <dgm:spPr/>
    </dgm:pt>
    <dgm:pt modelId="{3223094D-1999-4A65-87DE-BF0B346F7589}" type="pres">
      <dgm:prSet presAssocID="{B2982CF6-BF39-4D71-B84C-BE35ECA6B859}" presName="text2" presStyleLbl="fgAcc2" presStyleIdx="1" presStyleCnt="2">
        <dgm:presLayoutVars>
          <dgm:chPref val="3"/>
        </dgm:presLayoutVars>
      </dgm:prSet>
      <dgm:spPr/>
    </dgm:pt>
    <dgm:pt modelId="{B4BF2255-C50A-4D9A-B196-518DC83034D1}" type="pres">
      <dgm:prSet presAssocID="{B2982CF6-BF39-4D71-B84C-BE35ECA6B859}" presName="hierChild3" presStyleCnt="0"/>
      <dgm:spPr/>
    </dgm:pt>
  </dgm:ptLst>
  <dgm:cxnLst>
    <dgm:cxn modelId="{31C8C1C3-DFDD-4BBB-82F8-D317CBE24A7C}" type="presOf" srcId="{FB755223-6211-4A48-ABFE-A96A8EF4D450}" destId="{56CC38AC-DD01-488E-BEA7-F05A5E6C5560}" srcOrd="0" destOrd="0" presId="urn:microsoft.com/office/officeart/2005/8/layout/hierarchy1"/>
    <dgm:cxn modelId="{65B96FA2-04C9-4D73-8E77-A6C2DD58A0CC}" type="presOf" srcId="{82943049-2C7A-4584-AB8D-2A8DEC36C730}" destId="{4A2097BD-0FAC-455D-BC2E-0FE7B43C76CB}" srcOrd="0" destOrd="0" presId="urn:microsoft.com/office/officeart/2005/8/layout/hierarchy1"/>
    <dgm:cxn modelId="{DC306847-A3D6-4EF2-9F09-DB971FD75468}" srcId="{FB755223-6211-4A48-ABFE-A96A8EF4D450}" destId="{B2982CF6-BF39-4D71-B84C-BE35ECA6B859}" srcOrd="1" destOrd="0" parTransId="{AF8AB06A-3929-4571-A40B-0999D2161C16}" sibTransId="{DF80DA7C-E02C-4975-A862-EBEC19FAE18A}"/>
    <dgm:cxn modelId="{38B35D45-6108-4FA2-B885-22CC16271E6E}" type="presOf" srcId="{9FEFDD0E-6127-4609-BF1A-281486B613FC}" destId="{889EB809-47B3-44E8-9B68-253E3266B174}" srcOrd="0" destOrd="0" presId="urn:microsoft.com/office/officeart/2005/8/layout/hierarchy1"/>
    <dgm:cxn modelId="{465715A5-1E32-4410-87C9-38ABEB1AD591}" type="presOf" srcId="{4771E1EA-A9BD-4D4F-86F7-F66BCEA2E733}" destId="{B2FE79CF-BD8C-47F2-9DB8-ADA654948C16}" srcOrd="0" destOrd="0" presId="urn:microsoft.com/office/officeart/2005/8/layout/hierarchy1"/>
    <dgm:cxn modelId="{F847A3D4-F077-4D41-B995-9918D614CA65}" type="presOf" srcId="{AF8AB06A-3929-4571-A40B-0999D2161C16}" destId="{B57A81C2-6A59-4B99-BA02-E20278C4E737}" srcOrd="0" destOrd="0" presId="urn:microsoft.com/office/officeart/2005/8/layout/hierarchy1"/>
    <dgm:cxn modelId="{34BBF969-8F8D-4AF5-8BCC-D6A1CF81B6A4}" type="presOf" srcId="{B2982CF6-BF39-4D71-B84C-BE35ECA6B859}" destId="{3223094D-1999-4A65-87DE-BF0B346F7589}" srcOrd="0" destOrd="0" presId="urn:microsoft.com/office/officeart/2005/8/layout/hierarchy1"/>
    <dgm:cxn modelId="{5D4F5D82-7B7C-45AD-8936-97BA6CE67043}" srcId="{C64ED32E-1E35-473B-8CA4-2FB954FC8196}" destId="{4771E1EA-A9BD-4D4F-86F7-F66BCEA2E733}" srcOrd="0" destOrd="0" parTransId="{4616FC62-E917-4991-9B55-06A042FC2FFC}" sibTransId="{6843E1EC-C491-4774-B9DB-037DD691E78A}"/>
    <dgm:cxn modelId="{F78FA872-1373-4C0E-B6E5-85C999A05940}" type="presOf" srcId="{EB197FF2-42F4-4257-974D-43206D1A8EFE}" destId="{C65967E1-5822-4027-9D6E-72F39F9F3F9C}" srcOrd="0" destOrd="0" presId="urn:microsoft.com/office/officeart/2005/8/layout/hierarchy1"/>
    <dgm:cxn modelId="{0A82E510-E900-47E8-ADD9-950CE0330D01}" srcId="{C64ED32E-1E35-473B-8CA4-2FB954FC8196}" destId="{FABF5D38-241F-443F-BF16-829FC5992CCF}" srcOrd="1" destOrd="0" parTransId="{82943049-2C7A-4584-AB8D-2A8DEC36C730}" sibTransId="{7DBE940F-0564-464E-8153-F9E99C377F6C}"/>
    <dgm:cxn modelId="{92DE1900-2D0B-4794-81F2-C02010B7852A}" type="presOf" srcId="{1A524EAE-0D57-4648-BAAE-8919C75EF7EE}" destId="{75412E3B-AD23-4C87-A5B5-5445D121E7D1}" srcOrd="0" destOrd="0" presId="urn:microsoft.com/office/officeart/2005/8/layout/hierarchy1"/>
    <dgm:cxn modelId="{2A429091-D3E4-44A1-9734-B5FB33043CC6}" srcId="{FB755223-6211-4A48-ABFE-A96A8EF4D450}" destId="{C64ED32E-1E35-473B-8CA4-2FB954FC8196}" srcOrd="0" destOrd="0" parTransId="{9FEFDD0E-6127-4609-BF1A-281486B613FC}" sibTransId="{C022C6EE-1FBD-4B18-95E8-5E9C07D452C4}"/>
    <dgm:cxn modelId="{355FF238-10D7-45C5-A239-81BAF4DDD0FE}" srcId="{EB197FF2-42F4-4257-974D-43206D1A8EFE}" destId="{FB755223-6211-4A48-ABFE-A96A8EF4D450}" srcOrd="0" destOrd="0" parTransId="{9B7FBEBD-87FA-4824-93C9-EF2E41113F49}" sibTransId="{7AC6AEBE-84CC-43E3-BB37-BB94E713160E}"/>
    <dgm:cxn modelId="{3F2895AE-6807-467D-B3E9-13F3D8CE662D}" type="presOf" srcId="{4616FC62-E917-4991-9B55-06A042FC2FFC}" destId="{B29F5EC3-6AA6-4B2E-A2DA-8A2FAF385EEE}" srcOrd="0" destOrd="0" presId="urn:microsoft.com/office/officeart/2005/8/layout/hierarchy1"/>
    <dgm:cxn modelId="{99952106-60D8-4EAC-859B-A6720A0A4B27}" type="presOf" srcId="{C64ED32E-1E35-473B-8CA4-2FB954FC8196}" destId="{A519C89C-4617-404F-A158-C8C91F221192}" srcOrd="0" destOrd="0" presId="urn:microsoft.com/office/officeart/2005/8/layout/hierarchy1"/>
    <dgm:cxn modelId="{D5ADF2E0-A289-4DDA-89A1-0351573AE7FE}" type="presOf" srcId="{FABF5D38-241F-443F-BF16-829FC5992CCF}" destId="{5A17FBEC-7589-481E-901E-32496D044ABF}" srcOrd="0" destOrd="0" presId="urn:microsoft.com/office/officeart/2005/8/layout/hierarchy1"/>
    <dgm:cxn modelId="{D857B242-BA64-4213-B4B7-4F2CD8A56595}" srcId="{C64ED32E-1E35-473B-8CA4-2FB954FC8196}" destId="{1A524EAE-0D57-4648-BAAE-8919C75EF7EE}" srcOrd="2" destOrd="0" parTransId="{FA8544BB-9EB1-4774-BC6E-30F5438BE081}" sibTransId="{E6A7585C-FE1D-4792-9E4B-07BC143596AB}"/>
    <dgm:cxn modelId="{040CF9EB-4ADB-4E01-AD56-E65E48A25014}" type="presOf" srcId="{FA8544BB-9EB1-4774-BC6E-30F5438BE081}" destId="{63E22713-BF6A-4891-A3C5-F81F707C58AB}" srcOrd="0" destOrd="0" presId="urn:microsoft.com/office/officeart/2005/8/layout/hierarchy1"/>
    <dgm:cxn modelId="{A44323B6-46F1-4A8A-BA67-868129553AFD}" type="presParOf" srcId="{C65967E1-5822-4027-9D6E-72F39F9F3F9C}" destId="{B2788729-B795-41D1-994E-8C58E0978672}" srcOrd="0" destOrd="0" presId="urn:microsoft.com/office/officeart/2005/8/layout/hierarchy1"/>
    <dgm:cxn modelId="{51B7EBA9-1A6C-447E-A630-7541C0439824}" type="presParOf" srcId="{B2788729-B795-41D1-994E-8C58E0978672}" destId="{5A25D4F3-73BB-479E-BF0C-FB5414C087E0}" srcOrd="0" destOrd="0" presId="urn:microsoft.com/office/officeart/2005/8/layout/hierarchy1"/>
    <dgm:cxn modelId="{F4161186-A0B6-4864-B3CD-25ABE960427A}" type="presParOf" srcId="{5A25D4F3-73BB-479E-BF0C-FB5414C087E0}" destId="{009D567C-B977-4609-A61B-0F9170FA3DC6}" srcOrd="0" destOrd="0" presId="urn:microsoft.com/office/officeart/2005/8/layout/hierarchy1"/>
    <dgm:cxn modelId="{4EB72008-9426-4194-AF20-87C02978E3AD}" type="presParOf" srcId="{5A25D4F3-73BB-479E-BF0C-FB5414C087E0}" destId="{56CC38AC-DD01-488E-BEA7-F05A5E6C5560}" srcOrd="1" destOrd="0" presId="urn:microsoft.com/office/officeart/2005/8/layout/hierarchy1"/>
    <dgm:cxn modelId="{FF2F40E2-9E51-40B4-8D5D-8936E784BCB7}" type="presParOf" srcId="{B2788729-B795-41D1-994E-8C58E0978672}" destId="{356410A3-C222-4273-BFAF-C6EEDBE14349}" srcOrd="1" destOrd="0" presId="urn:microsoft.com/office/officeart/2005/8/layout/hierarchy1"/>
    <dgm:cxn modelId="{2B20AF6F-B37A-4D8A-A596-D7FAB4C6B07E}" type="presParOf" srcId="{356410A3-C222-4273-BFAF-C6EEDBE14349}" destId="{889EB809-47B3-44E8-9B68-253E3266B174}" srcOrd="0" destOrd="0" presId="urn:microsoft.com/office/officeart/2005/8/layout/hierarchy1"/>
    <dgm:cxn modelId="{8180BFF4-96FC-461A-BC85-E41C8D242EEE}" type="presParOf" srcId="{356410A3-C222-4273-BFAF-C6EEDBE14349}" destId="{5FCEFC3C-34DB-44FF-A31A-F3DC5BFDEBDF}" srcOrd="1" destOrd="0" presId="urn:microsoft.com/office/officeart/2005/8/layout/hierarchy1"/>
    <dgm:cxn modelId="{14170F0C-0227-429B-B692-44A5644CC820}" type="presParOf" srcId="{5FCEFC3C-34DB-44FF-A31A-F3DC5BFDEBDF}" destId="{945BEDE4-507D-4064-94E0-89305C769CDF}" srcOrd="0" destOrd="0" presId="urn:microsoft.com/office/officeart/2005/8/layout/hierarchy1"/>
    <dgm:cxn modelId="{93BA5F1B-C679-4EE5-A6A8-6FC2B007454C}" type="presParOf" srcId="{945BEDE4-507D-4064-94E0-89305C769CDF}" destId="{AD25796C-6D18-4A54-BE26-F44E1F1E9F85}" srcOrd="0" destOrd="0" presId="urn:microsoft.com/office/officeart/2005/8/layout/hierarchy1"/>
    <dgm:cxn modelId="{8A1250BD-A23A-4305-8754-DB9AE885FFB6}" type="presParOf" srcId="{945BEDE4-507D-4064-94E0-89305C769CDF}" destId="{A519C89C-4617-404F-A158-C8C91F221192}" srcOrd="1" destOrd="0" presId="urn:microsoft.com/office/officeart/2005/8/layout/hierarchy1"/>
    <dgm:cxn modelId="{28E45710-33A5-4E42-83C6-7BD541D47B0D}" type="presParOf" srcId="{5FCEFC3C-34DB-44FF-A31A-F3DC5BFDEBDF}" destId="{8EDFB939-B2B0-4D59-9108-B74C316BCD04}" srcOrd="1" destOrd="0" presId="urn:microsoft.com/office/officeart/2005/8/layout/hierarchy1"/>
    <dgm:cxn modelId="{75B27FA8-1F72-45CE-B2BE-1405A2F0FEB6}" type="presParOf" srcId="{8EDFB939-B2B0-4D59-9108-B74C316BCD04}" destId="{B29F5EC3-6AA6-4B2E-A2DA-8A2FAF385EEE}" srcOrd="0" destOrd="0" presId="urn:microsoft.com/office/officeart/2005/8/layout/hierarchy1"/>
    <dgm:cxn modelId="{AE1E34F3-B8BD-4281-8B6B-A955032709E5}" type="presParOf" srcId="{8EDFB939-B2B0-4D59-9108-B74C316BCD04}" destId="{879F381C-F038-4D2A-BC37-69C0553A5B27}" srcOrd="1" destOrd="0" presId="urn:microsoft.com/office/officeart/2005/8/layout/hierarchy1"/>
    <dgm:cxn modelId="{A167CA46-D227-43F1-9D41-1E564C31DB19}" type="presParOf" srcId="{879F381C-F038-4D2A-BC37-69C0553A5B27}" destId="{DC9B6888-452B-4AE2-A50C-7958C746417D}" srcOrd="0" destOrd="0" presId="urn:microsoft.com/office/officeart/2005/8/layout/hierarchy1"/>
    <dgm:cxn modelId="{84C5BFB0-9B82-47F6-BDD1-8A434D5AE4A8}" type="presParOf" srcId="{DC9B6888-452B-4AE2-A50C-7958C746417D}" destId="{A9016A02-AEDD-4E21-A659-458EE376D531}" srcOrd="0" destOrd="0" presId="urn:microsoft.com/office/officeart/2005/8/layout/hierarchy1"/>
    <dgm:cxn modelId="{CCBD7608-D035-4863-B801-54334FDC9B76}" type="presParOf" srcId="{DC9B6888-452B-4AE2-A50C-7958C746417D}" destId="{B2FE79CF-BD8C-47F2-9DB8-ADA654948C16}" srcOrd="1" destOrd="0" presId="urn:microsoft.com/office/officeart/2005/8/layout/hierarchy1"/>
    <dgm:cxn modelId="{B2D406FB-2500-4249-BCCB-CA58BE9CF3E6}" type="presParOf" srcId="{879F381C-F038-4D2A-BC37-69C0553A5B27}" destId="{F1F3F599-4F3B-49E2-AFBE-062B99E319B6}" srcOrd="1" destOrd="0" presId="urn:microsoft.com/office/officeart/2005/8/layout/hierarchy1"/>
    <dgm:cxn modelId="{7E6C111F-E308-41EF-8593-6DCC245EAB4A}" type="presParOf" srcId="{8EDFB939-B2B0-4D59-9108-B74C316BCD04}" destId="{4A2097BD-0FAC-455D-BC2E-0FE7B43C76CB}" srcOrd="2" destOrd="0" presId="urn:microsoft.com/office/officeart/2005/8/layout/hierarchy1"/>
    <dgm:cxn modelId="{20AE9A5B-C64A-4448-97A4-0A9DC48FA351}" type="presParOf" srcId="{8EDFB939-B2B0-4D59-9108-B74C316BCD04}" destId="{842FA3FD-EB09-47BB-AC37-C796EA45AB1A}" srcOrd="3" destOrd="0" presId="urn:microsoft.com/office/officeart/2005/8/layout/hierarchy1"/>
    <dgm:cxn modelId="{EC722697-1CA3-4779-8F5E-69FFA6A70304}" type="presParOf" srcId="{842FA3FD-EB09-47BB-AC37-C796EA45AB1A}" destId="{122C8588-308F-480D-9D3C-3BDE5B3AC486}" srcOrd="0" destOrd="0" presId="urn:microsoft.com/office/officeart/2005/8/layout/hierarchy1"/>
    <dgm:cxn modelId="{F80168CC-4CCF-48CA-A37A-D9468F0A6552}" type="presParOf" srcId="{122C8588-308F-480D-9D3C-3BDE5B3AC486}" destId="{6A9C75F8-F4A1-4ABE-BB32-8C4BC8049759}" srcOrd="0" destOrd="0" presId="urn:microsoft.com/office/officeart/2005/8/layout/hierarchy1"/>
    <dgm:cxn modelId="{D5DF0F00-6E8D-414B-85F3-DCDECDEFED5A}" type="presParOf" srcId="{122C8588-308F-480D-9D3C-3BDE5B3AC486}" destId="{5A17FBEC-7589-481E-901E-32496D044ABF}" srcOrd="1" destOrd="0" presId="urn:microsoft.com/office/officeart/2005/8/layout/hierarchy1"/>
    <dgm:cxn modelId="{27E2A240-7B86-4471-AEBA-E10EC1F2D8F1}" type="presParOf" srcId="{842FA3FD-EB09-47BB-AC37-C796EA45AB1A}" destId="{BE237456-5A8B-44AD-BD4E-C0B4C50F45AF}" srcOrd="1" destOrd="0" presId="urn:microsoft.com/office/officeart/2005/8/layout/hierarchy1"/>
    <dgm:cxn modelId="{B33DCB39-DB34-4767-BFEB-643682C43947}" type="presParOf" srcId="{8EDFB939-B2B0-4D59-9108-B74C316BCD04}" destId="{63E22713-BF6A-4891-A3C5-F81F707C58AB}" srcOrd="4" destOrd="0" presId="urn:microsoft.com/office/officeart/2005/8/layout/hierarchy1"/>
    <dgm:cxn modelId="{381EB62D-76D7-41DD-A1C0-A685A0CBBECD}" type="presParOf" srcId="{8EDFB939-B2B0-4D59-9108-B74C316BCD04}" destId="{275DDBC0-6DDE-4F86-8352-F0A4DF499D31}" srcOrd="5" destOrd="0" presId="urn:microsoft.com/office/officeart/2005/8/layout/hierarchy1"/>
    <dgm:cxn modelId="{E8A46BAC-9817-432A-9011-A6EE5ABFC7D4}" type="presParOf" srcId="{275DDBC0-6DDE-4F86-8352-F0A4DF499D31}" destId="{9BE698C6-6648-4649-816B-FB9141DD769E}" srcOrd="0" destOrd="0" presId="urn:microsoft.com/office/officeart/2005/8/layout/hierarchy1"/>
    <dgm:cxn modelId="{EBBC27C4-749E-4365-B376-3C9F6626CD46}" type="presParOf" srcId="{9BE698C6-6648-4649-816B-FB9141DD769E}" destId="{952A7DD1-9DD1-4C08-B1F2-B2A22FD6B989}" srcOrd="0" destOrd="0" presId="urn:microsoft.com/office/officeart/2005/8/layout/hierarchy1"/>
    <dgm:cxn modelId="{0A5C5BD5-918E-4FA3-BFDE-80AF6AD3EB28}" type="presParOf" srcId="{9BE698C6-6648-4649-816B-FB9141DD769E}" destId="{75412E3B-AD23-4C87-A5B5-5445D121E7D1}" srcOrd="1" destOrd="0" presId="urn:microsoft.com/office/officeart/2005/8/layout/hierarchy1"/>
    <dgm:cxn modelId="{EFFA261E-BD85-494B-A715-027F1407498F}" type="presParOf" srcId="{275DDBC0-6DDE-4F86-8352-F0A4DF499D31}" destId="{851C91C1-CFBF-414C-BC13-6D46C96AFCDF}" srcOrd="1" destOrd="0" presId="urn:microsoft.com/office/officeart/2005/8/layout/hierarchy1"/>
    <dgm:cxn modelId="{59EE5320-3957-4FFB-8F2F-6407F5ECBD10}" type="presParOf" srcId="{356410A3-C222-4273-BFAF-C6EEDBE14349}" destId="{B57A81C2-6A59-4B99-BA02-E20278C4E737}" srcOrd="2" destOrd="0" presId="urn:microsoft.com/office/officeart/2005/8/layout/hierarchy1"/>
    <dgm:cxn modelId="{89B5A8CA-A0DD-4D3B-B604-4704D73E7E19}" type="presParOf" srcId="{356410A3-C222-4273-BFAF-C6EEDBE14349}" destId="{BE0B9BAC-7889-46F0-A62F-A0F283F5C567}" srcOrd="3" destOrd="0" presId="urn:microsoft.com/office/officeart/2005/8/layout/hierarchy1"/>
    <dgm:cxn modelId="{36AA0855-7D9D-4886-B6BA-96431C757BE2}" type="presParOf" srcId="{BE0B9BAC-7889-46F0-A62F-A0F283F5C567}" destId="{F17315A3-80B8-4198-841C-F9A4012A521C}" srcOrd="0" destOrd="0" presId="urn:microsoft.com/office/officeart/2005/8/layout/hierarchy1"/>
    <dgm:cxn modelId="{903C5F12-9D28-4D62-8EE4-72C85A94D008}" type="presParOf" srcId="{F17315A3-80B8-4198-841C-F9A4012A521C}" destId="{A55D84E5-2F8A-4FB4-9B8D-102D073A4F1A}" srcOrd="0" destOrd="0" presId="urn:microsoft.com/office/officeart/2005/8/layout/hierarchy1"/>
    <dgm:cxn modelId="{B0987F37-5855-48A0-85CC-55F0B5F0D8E1}" type="presParOf" srcId="{F17315A3-80B8-4198-841C-F9A4012A521C}" destId="{3223094D-1999-4A65-87DE-BF0B346F7589}" srcOrd="1" destOrd="0" presId="urn:microsoft.com/office/officeart/2005/8/layout/hierarchy1"/>
    <dgm:cxn modelId="{7422EBEE-60CB-4862-9DBF-7BE06D60E456}" type="presParOf" srcId="{BE0B9BAC-7889-46F0-A62F-A0F283F5C567}" destId="{B4BF2255-C50A-4D9A-B196-518DC83034D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B29A20-EC78-4745-ADE6-3B29AAF9C787}" type="doc">
      <dgm:prSet loTypeId="urn:microsoft.com/office/officeart/2008/layout/Squa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57CF939-6A56-4F9E-BE23-A20D484805BC}">
      <dgm:prSet phldrT="[Text]"/>
      <dgm:spPr/>
      <dgm:t>
        <a:bodyPr/>
        <a:lstStyle/>
        <a:p>
          <a:r>
            <a:rPr lang="en-US" dirty="0" smtClean="0"/>
            <a:t>HU Team</a:t>
          </a:r>
          <a:endParaRPr lang="en-US" dirty="0"/>
        </a:p>
      </dgm:t>
    </dgm:pt>
    <dgm:pt modelId="{F1248F1F-ABB5-43D4-A922-5E7770BC615A}" type="parTrans" cxnId="{BA955588-ABE5-49D5-9BEB-32493FDED66F}">
      <dgm:prSet/>
      <dgm:spPr/>
      <dgm:t>
        <a:bodyPr/>
        <a:lstStyle/>
        <a:p>
          <a:endParaRPr lang="en-US"/>
        </a:p>
      </dgm:t>
    </dgm:pt>
    <dgm:pt modelId="{829849DA-EA0C-45A6-B567-F613572D5F43}" type="sibTrans" cxnId="{BA955588-ABE5-49D5-9BEB-32493FDED66F}">
      <dgm:prSet/>
      <dgm:spPr/>
      <dgm:t>
        <a:bodyPr/>
        <a:lstStyle/>
        <a:p>
          <a:endParaRPr lang="en-US"/>
        </a:p>
      </dgm:t>
    </dgm:pt>
    <dgm:pt modelId="{16F49659-CD87-490C-A39F-29EB18D524AB}">
      <dgm:prSet phldrT="[Text]"/>
      <dgm:spPr/>
      <dgm:t>
        <a:bodyPr/>
        <a:lstStyle/>
        <a:p>
          <a:r>
            <a:rPr lang="en-US" dirty="0" smtClean="0"/>
            <a:t>Working hours</a:t>
          </a:r>
          <a:endParaRPr lang="en-US" dirty="0"/>
        </a:p>
      </dgm:t>
    </dgm:pt>
    <dgm:pt modelId="{0CA1ABAF-323D-4C40-9808-0DAF694E872E}" type="parTrans" cxnId="{6A0EB2BF-6618-40F8-A65B-E0534E297EB7}">
      <dgm:prSet/>
      <dgm:spPr/>
      <dgm:t>
        <a:bodyPr/>
        <a:lstStyle/>
        <a:p>
          <a:endParaRPr lang="en-US"/>
        </a:p>
      </dgm:t>
    </dgm:pt>
    <dgm:pt modelId="{9910EF21-62F7-429B-9428-8E9E0989CD74}" type="sibTrans" cxnId="{6A0EB2BF-6618-40F8-A65B-E0534E297EB7}">
      <dgm:prSet/>
      <dgm:spPr/>
      <dgm:t>
        <a:bodyPr/>
        <a:lstStyle/>
        <a:p>
          <a:endParaRPr lang="en-US"/>
        </a:p>
      </dgm:t>
    </dgm:pt>
    <dgm:pt modelId="{59EC15C1-DF9D-45DE-BF7D-3951F540C5DE}">
      <dgm:prSet phldrT="[Text]"/>
      <dgm:spPr/>
      <dgm:t>
        <a:bodyPr/>
        <a:lstStyle/>
        <a:p>
          <a:r>
            <a:rPr lang="en-US" dirty="0" smtClean="0"/>
            <a:t>TOT International Certificates</a:t>
          </a:r>
          <a:endParaRPr lang="en-US" dirty="0"/>
        </a:p>
      </dgm:t>
    </dgm:pt>
    <dgm:pt modelId="{965C1420-C05B-42FF-A018-93E36D4A82C9}" type="parTrans" cxnId="{A8E9E0D1-B858-46B8-B558-60B381B4BE3F}">
      <dgm:prSet/>
      <dgm:spPr/>
      <dgm:t>
        <a:bodyPr/>
        <a:lstStyle/>
        <a:p>
          <a:endParaRPr lang="en-US"/>
        </a:p>
      </dgm:t>
    </dgm:pt>
    <dgm:pt modelId="{952D4C3A-F840-48C8-A09A-D2DFE8B90504}" type="sibTrans" cxnId="{A8E9E0D1-B858-46B8-B558-60B381B4BE3F}">
      <dgm:prSet/>
      <dgm:spPr/>
      <dgm:t>
        <a:bodyPr/>
        <a:lstStyle/>
        <a:p>
          <a:endParaRPr lang="en-US"/>
        </a:p>
      </dgm:t>
    </dgm:pt>
    <dgm:pt modelId="{2A4722B3-5A72-42BE-8714-824A5B663007}">
      <dgm:prSet phldrT="[Text]"/>
      <dgm:spPr/>
      <dgm:t>
        <a:bodyPr/>
        <a:lstStyle/>
        <a:p>
          <a:r>
            <a:rPr lang="en-US" smtClean="0"/>
            <a:t>School Team</a:t>
          </a:r>
          <a:endParaRPr lang="en-US"/>
        </a:p>
      </dgm:t>
    </dgm:pt>
    <dgm:pt modelId="{CB90F2E0-57CB-4231-82A5-9A77ACF6545E}" type="parTrans" cxnId="{564D3F97-F810-46DF-934C-CAEDCDEC0A57}">
      <dgm:prSet/>
      <dgm:spPr/>
      <dgm:t>
        <a:bodyPr/>
        <a:lstStyle/>
        <a:p>
          <a:endParaRPr lang="en-US"/>
        </a:p>
      </dgm:t>
    </dgm:pt>
    <dgm:pt modelId="{0B915F29-E011-4CF7-95B1-ADDC40D6769E}" type="sibTrans" cxnId="{564D3F97-F810-46DF-934C-CAEDCDEC0A57}">
      <dgm:prSet/>
      <dgm:spPr/>
      <dgm:t>
        <a:bodyPr/>
        <a:lstStyle/>
        <a:p>
          <a:endParaRPr lang="en-US"/>
        </a:p>
      </dgm:t>
    </dgm:pt>
    <dgm:pt modelId="{E4977715-E931-48AF-9E8C-B0C7D6F1520E}">
      <dgm:prSet phldrT="[Text]"/>
      <dgm:spPr/>
      <dgm:t>
        <a:bodyPr/>
        <a:lstStyle/>
        <a:p>
          <a:r>
            <a:rPr lang="en-US" dirty="0" smtClean="0"/>
            <a:t>Certificates </a:t>
          </a:r>
          <a:endParaRPr lang="en-US" dirty="0"/>
        </a:p>
      </dgm:t>
    </dgm:pt>
    <dgm:pt modelId="{7A1D9E76-5FCC-49BF-BFBD-7E1BB0AB5E82}" type="parTrans" cxnId="{9B9ACF98-FEDE-424A-BB6A-B8A62BA36291}">
      <dgm:prSet/>
      <dgm:spPr/>
      <dgm:t>
        <a:bodyPr/>
        <a:lstStyle/>
        <a:p>
          <a:endParaRPr lang="en-US"/>
        </a:p>
      </dgm:t>
    </dgm:pt>
    <dgm:pt modelId="{A472D121-E4DA-49D9-B503-998C798EE47E}" type="sibTrans" cxnId="{9B9ACF98-FEDE-424A-BB6A-B8A62BA36291}">
      <dgm:prSet/>
      <dgm:spPr/>
      <dgm:t>
        <a:bodyPr/>
        <a:lstStyle/>
        <a:p>
          <a:endParaRPr lang="en-US"/>
        </a:p>
      </dgm:t>
    </dgm:pt>
    <dgm:pt modelId="{F10C5EF9-0954-44B2-A58B-AB2037A89338}">
      <dgm:prSet phldrT="[Text]"/>
      <dgm:spPr/>
      <dgm:t>
        <a:bodyPr/>
        <a:lstStyle/>
        <a:p>
          <a:r>
            <a:rPr lang="en-US" dirty="0" smtClean="0"/>
            <a:t>Training of Teacher I C</a:t>
          </a:r>
          <a:endParaRPr lang="en-US" dirty="0"/>
        </a:p>
      </dgm:t>
    </dgm:pt>
    <dgm:pt modelId="{73AC32C8-E8A3-45E9-A7C2-E9B930D0937F}" type="parTrans" cxnId="{F473E415-CAD7-4F6A-8661-3A073D7CB895}">
      <dgm:prSet/>
      <dgm:spPr/>
      <dgm:t>
        <a:bodyPr/>
        <a:lstStyle/>
        <a:p>
          <a:endParaRPr lang="en-US"/>
        </a:p>
      </dgm:t>
    </dgm:pt>
    <dgm:pt modelId="{6B6A2174-A963-405C-B59E-2C3D14A217C2}" type="sibTrans" cxnId="{F473E415-CAD7-4F6A-8661-3A073D7CB895}">
      <dgm:prSet/>
      <dgm:spPr/>
      <dgm:t>
        <a:bodyPr/>
        <a:lstStyle/>
        <a:p>
          <a:endParaRPr lang="en-US"/>
        </a:p>
      </dgm:t>
    </dgm:pt>
    <dgm:pt modelId="{67009FBE-A6C4-4FFF-BBE7-C18141D195A9}">
      <dgm:prSet phldrT="[Text]"/>
      <dgm:spPr/>
      <dgm:t>
        <a:bodyPr/>
        <a:lstStyle/>
        <a:p>
          <a:r>
            <a:rPr lang="en-US" dirty="0" smtClean="0"/>
            <a:t>Management Consultancy</a:t>
          </a:r>
          <a:endParaRPr lang="en-US" dirty="0"/>
        </a:p>
      </dgm:t>
    </dgm:pt>
    <dgm:pt modelId="{033FA6F4-3E4A-4C5F-BDF4-A1D282388D4A}" type="parTrans" cxnId="{5DD22F65-C59F-4FAE-858D-BFC2E3956120}">
      <dgm:prSet/>
      <dgm:spPr/>
      <dgm:t>
        <a:bodyPr/>
        <a:lstStyle/>
        <a:p>
          <a:endParaRPr lang="en-US"/>
        </a:p>
      </dgm:t>
    </dgm:pt>
    <dgm:pt modelId="{42BE816A-DC4D-4E28-8FC3-9D8D3C223A2A}" type="sibTrans" cxnId="{5DD22F65-C59F-4FAE-858D-BFC2E3956120}">
      <dgm:prSet/>
      <dgm:spPr/>
      <dgm:t>
        <a:bodyPr/>
        <a:lstStyle/>
        <a:p>
          <a:endParaRPr lang="en-US"/>
        </a:p>
      </dgm:t>
    </dgm:pt>
    <dgm:pt modelId="{8E4BD111-DBC6-494E-A535-7D8FCB582360}" type="pres">
      <dgm:prSet presAssocID="{B8B29A20-EC78-4745-ADE6-3B29AAF9C787}" presName="layout" presStyleCnt="0">
        <dgm:presLayoutVars>
          <dgm:chMax/>
          <dgm:chPref/>
          <dgm:dir/>
          <dgm:resizeHandles/>
        </dgm:presLayoutVars>
      </dgm:prSet>
      <dgm:spPr/>
    </dgm:pt>
    <dgm:pt modelId="{A3E2BE87-8FB5-4C7C-9575-D4DF9DFEEE93}" type="pres">
      <dgm:prSet presAssocID="{E57CF939-6A56-4F9E-BE23-A20D484805BC}" presName="root" presStyleCnt="0">
        <dgm:presLayoutVars>
          <dgm:chMax/>
          <dgm:chPref/>
        </dgm:presLayoutVars>
      </dgm:prSet>
      <dgm:spPr/>
    </dgm:pt>
    <dgm:pt modelId="{B286926E-198C-4597-ABA8-7CDF5721E5D5}" type="pres">
      <dgm:prSet presAssocID="{E57CF939-6A56-4F9E-BE23-A20D484805BC}" presName="rootComposite" presStyleCnt="0">
        <dgm:presLayoutVars/>
      </dgm:prSet>
      <dgm:spPr/>
    </dgm:pt>
    <dgm:pt modelId="{810D6C29-283F-42D3-BAA1-A3D7B739FFCE}" type="pres">
      <dgm:prSet presAssocID="{E57CF939-6A56-4F9E-BE23-A20D484805BC}" presName="ParentAccent" presStyleLbl="alignNode1" presStyleIdx="0" presStyleCnt="2"/>
      <dgm:spPr/>
    </dgm:pt>
    <dgm:pt modelId="{2CDE3685-07FD-4CC6-AE79-8E6124BBE693}" type="pres">
      <dgm:prSet presAssocID="{E57CF939-6A56-4F9E-BE23-A20D484805BC}" presName="ParentSmallAccent" presStyleLbl="fgAcc1" presStyleIdx="0" presStyleCnt="2"/>
      <dgm:spPr/>
    </dgm:pt>
    <dgm:pt modelId="{7B938D5A-646B-4C4A-A066-F8580F6638F6}" type="pres">
      <dgm:prSet presAssocID="{E57CF939-6A56-4F9E-BE23-A20D484805BC}" presName="Parent" presStyleLbl="revTx" presStyleIdx="0" presStyleCnt="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BC17AE-3D9D-45B0-9C72-F70A3F61514D}" type="pres">
      <dgm:prSet presAssocID="{E57CF939-6A56-4F9E-BE23-A20D484805BC}" presName="childShape" presStyleCnt="0">
        <dgm:presLayoutVars>
          <dgm:chMax val="0"/>
          <dgm:chPref val="0"/>
        </dgm:presLayoutVars>
      </dgm:prSet>
      <dgm:spPr/>
    </dgm:pt>
    <dgm:pt modelId="{321A6B34-8B3B-494D-9239-7ACA174432B0}" type="pres">
      <dgm:prSet presAssocID="{16F49659-CD87-490C-A39F-29EB18D524AB}" presName="childComposite" presStyleCnt="0">
        <dgm:presLayoutVars>
          <dgm:chMax val="0"/>
          <dgm:chPref val="0"/>
        </dgm:presLayoutVars>
      </dgm:prSet>
      <dgm:spPr/>
    </dgm:pt>
    <dgm:pt modelId="{3C169ADA-8AA2-4CB3-89B6-6F2A9FC28C6A}" type="pres">
      <dgm:prSet presAssocID="{16F49659-CD87-490C-A39F-29EB18D524AB}" presName="ChildAccent" presStyleLbl="solidFgAcc1" presStyleIdx="0" presStyleCnt="5"/>
      <dgm:spPr/>
    </dgm:pt>
    <dgm:pt modelId="{7511EA37-B8F3-4828-854E-890DD2EE20A8}" type="pres">
      <dgm:prSet presAssocID="{16F49659-CD87-490C-A39F-29EB18D524AB}" presName="Child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21C05403-C68A-49E1-A978-20D9E4C6063C}" type="pres">
      <dgm:prSet presAssocID="{59EC15C1-DF9D-45DE-BF7D-3951F540C5DE}" presName="childComposite" presStyleCnt="0">
        <dgm:presLayoutVars>
          <dgm:chMax val="0"/>
          <dgm:chPref val="0"/>
        </dgm:presLayoutVars>
      </dgm:prSet>
      <dgm:spPr/>
    </dgm:pt>
    <dgm:pt modelId="{FF646A26-3814-4E7B-AB98-694876A50E4E}" type="pres">
      <dgm:prSet presAssocID="{59EC15C1-DF9D-45DE-BF7D-3951F540C5DE}" presName="ChildAccent" presStyleLbl="solidFgAcc1" presStyleIdx="1" presStyleCnt="5"/>
      <dgm:spPr/>
    </dgm:pt>
    <dgm:pt modelId="{B66A748D-C850-4A02-BD79-76FACD9AE4E7}" type="pres">
      <dgm:prSet presAssocID="{59EC15C1-DF9D-45DE-BF7D-3951F540C5DE}" presName="Child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AB0CBC19-FEB4-4D3D-8ECD-5E087242324A}" type="pres">
      <dgm:prSet presAssocID="{2A4722B3-5A72-42BE-8714-824A5B663007}" presName="root" presStyleCnt="0">
        <dgm:presLayoutVars>
          <dgm:chMax/>
          <dgm:chPref/>
        </dgm:presLayoutVars>
      </dgm:prSet>
      <dgm:spPr/>
    </dgm:pt>
    <dgm:pt modelId="{FF7C58E2-B6F0-4396-8417-EFFF21D45EE5}" type="pres">
      <dgm:prSet presAssocID="{2A4722B3-5A72-42BE-8714-824A5B663007}" presName="rootComposite" presStyleCnt="0">
        <dgm:presLayoutVars/>
      </dgm:prSet>
      <dgm:spPr/>
    </dgm:pt>
    <dgm:pt modelId="{0DA6A939-59DD-4112-B9DA-A4B4C9170290}" type="pres">
      <dgm:prSet presAssocID="{2A4722B3-5A72-42BE-8714-824A5B663007}" presName="ParentAccent" presStyleLbl="alignNode1" presStyleIdx="1" presStyleCnt="2"/>
      <dgm:spPr/>
    </dgm:pt>
    <dgm:pt modelId="{4071C311-1551-450A-8D80-BAA526F0FC20}" type="pres">
      <dgm:prSet presAssocID="{2A4722B3-5A72-42BE-8714-824A5B663007}" presName="ParentSmallAccent" presStyleLbl="fgAcc1" presStyleIdx="1" presStyleCnt="2"/>
      <dgm:spPr/>
    </dgm:pt>
    <dgm:pt modelId="{5B397FA3-B614-4ECB-82A6-436F50F0508F}" type="pres">
      <dgm:prSet presAssocID="{2A4722B3-5A72-42BE-8714-824A5B663007}" presName="Parent" presStyleLbl="revTx" presStyleIdx="3" presStyleCnt="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631F22-A968-4243-B9ED-90399241CEAB}" type="pres">
      <dgm:prSet presAssocID="{2A4722B3-5A72-42BE-8714-824A5B663007}" presName="childShape" presStyleCnt="0">
        <dgm:presLayoutVars>
          <dgm:chMax val="0"/>
          <dgm:chPref val="0"/>
        </dgm:presLayoutVars>
      </dgm:prSet>
      <dgm:spPr/>
    </dgm:pt>
    <dgm:pt modelId="{B22CFCE7-BA08-408E-AF37-EC20C6BF73C3}" type="pres">
      <dgm:prSet presAssocID="{E4977715-E931-48AF-9E8C-B0C7D6F1520E}" presName="childComposite" presStyleCnt="0">
        <dgm:presLayoutVars>
          <dgm:chMax val="0"/>
          <dgm:chPref val="0"/>
        </dgm:presLayoutVars>
      </dgm:prSet>
      <dgm:spPr/>
    </dgm:pt>
    <dgm:pt modelId="{F2F2ABB7-6195-4FB6-9602-C89E525F30D7}" type="pres">
      <dgm:prSet presAssocID="{E4977715-E931-48AF-9E8C-B0C7D6F1520E}" presName="ChildAccent" presStyleLbl="solidFgAcc1" presStyleIdx="2" presStyleCnt="5"/>
      <dgm:spPr/>
    </dgm:pt>
    <dgm:pt modelId="{119B8DA0-126B-4AE2-8C70-EA76E4E9C25D}" type="pres">
      <dgm:prSet presAssocID="{E4977715-E931-48AF-9E8C-B0C7D6F1520E}" presName="Child" presStyleLbl="revTx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376713-E9F7-426F-BCC9-581184EC002D}" type="pres">
      <dgm:prSet presAssocID="{F10C5EF9-0954-44B2-A58B-AB2037A89338}" presName="childComposite" presStyleCnt="0">
        <dgm:presLayoutVars>
          <dgm:chMax val="0"/>
          <dgm:chPref val="0"/>
        </dgm:presLayoutVars>
      </dgm:prSet>
      <dgm:spPr/>
    </dgm:pt>
    <dgm:pt modelId="{609E60F3-470C-4EA0-BC32-4B1B686FE394}" type="pres">
      <dgm:prSet presAssocID="{F10C5EF9-0954-44B2-A58B-AB2037A89338}" presName="ChildAccent" presStyleLbl="solidFgAcc1" presStyleIdx="3" presStyleCnt="5"/>
      <dgm:spPr/>
    </dgm:pt>
    <dgm:pt modelId="{1AEF5FEE-28C7-4582-BDD8-606AC29551C5}" type="pres">
      <dgm:prSet presAssocID="{F10C5EF9-0954-44B2-A58B-AB2037A89338}" presName="Child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216B1F84-965C-449F-AA2D-30FEFC30A99C}" type="pres">
      <dgm:prSet presAssocID="{67009FBE-A6C4-4FFF-BBE7-C18141D195A9}" presName="childComposite" presStyleCnt="0">
        <dgm:presLayoutVars>
          <dgm:chMax val="0"/>
          <dgm:chPref val="0"/>
        </dgm:presLayoutVars>
      </dgm:prSet>
      <dgm:spPr/>
    </dgm:pt>
    <dgm:pt modelId="{248A0F8B-79C8-4E72-8D83-18E736C23E37}" type="pres">
      <dgm:prSet presAssocID="{67009FBE-A6C4-4FFF-BBE7-C18141D195A9}" presName="ChildAccent" presStyleLbl="solidFgAcc1" presStyleIdx="4" presStyleCnt="5"/>
      <dgm:spPr/>
    </dgm:pt>
    <dgm:pt modelId="{881AA579-12A2-408E-A8DF-945E7442A177}" type="pres">
      <dgm:prSet presAssocID="{67009FBE-A6C4-4FFF-BBE7-C18141D195A9}" presName="Child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4851C9D7-92D3-4350-98A5-9DF9CB6519BD}" type="presOf" srcId="{67009FBE-A6C4-4FFF-BBE7-C18141D195A9}" destId="{881AA579-12A2-408E-A8DF-945E7442A177}" srcOrd="0" destOrd="0" presId="urn:microsoft.com/office/officeart/2008/layout/SquareAccentList"/>
    <dgm:cxn modelId="{FF68A0F9-73EB-406D-A8D7-A121DDA841A9}" type="presOf" srcId="{F10C5EF9-0954-44B2-A58B-AB2037A89338}" destId="{1AEF5FEE-28C7-4582-BDD8-606AC29551C5}" srcOrd="0" destOrd="0" presId="urn:microsoft.com/office/officeart/2008/layout/SquareAccentList"/>
    <dgm:cxn modelId="{22D09D6F-7B89-483A-BB49-42495F3F8622}" type="presOf" srcId="{16F49659-CD87-490C-A39F-29EB18D524AB}" destId="{7511EA37-B8F3-4828-854E-890DD2EE20A8}" srcOrd="0" destOrd="0" presId="urn:microsoft.com/office/officeart/2008/layout/SquareAccentList"/>
    <dgm:cxn modelId="{C3E79D97-01F0-4095-9F4D-ED61763FB65E}" type="presOf" srcId="{59EC15C1-DF9D-45DE-BF7D-3951F540C5DE}" destId="{B66A748D-C850-4A02-BD79-76FACD9AE4E7}" srcOrd="0" destOrd="0" presId="urn:microsoft.com/office/officeart/2008/layout/SquareAccentList"/>
    <dgm:cxn modelId="{926D66BD-D359-4B8E-8979-28008FAC96C4}" type="presOf" srcId="{B8B29A20-EC78-4745-ADE6-3B29AAF9C787}" destId="{8E4BD111-DBC6-494E-A535-7D8FCB582360}" srcOrd="0" destOrd="0" presId="urn:microsoft.com/office/officeart/2008/layout/SquareAccentList"/>
    <dgm:cxn modelId="{93293218-19AB-452D-B21D-9D5C7D5C8535}" type="presOf" srcId="{2A4722B3-5A72-42BE-8714-824A5B663007}" destId="{5B397FA3-B614-4ECB-82A6-436F50F0508F}" srcOrd="0" destOrd="0" presId="urn:microsoft.com/office/officeart/2008/layout/SquareAccentList"/>
    <dgm:cxn modelId="{473CEE3D-5972-4126-93E0-38C8F5DBF219}" type="presOf" srcId="{E4977715-E931-48AF-9E8C-B0C7D6F1520E}" destId="{119B8DA0-126B-4AE2-8C70-EA76E4E9C25D}" srcOrd="0" destOrd="0" presId="urn:microsoft.com/office/officeart/2008/layout/SquareAccentList"/>
    <dgm:cxn modelId="{F473E415-CAD7-4F6A-8661-3A073D7CB895}" srcId="{2A4722B3-5A72-42BE-8714-824A5B663007}" destId="{F10C5EF9-0954-44B2-A58B-AB2037A89338}" srcOrd="1" destOrd="0" parTransId="{73AC32C8-E8A3-45E9-A7C2-E9B930D0937F}" sibTransId="{6B6A2174-A963-405C-B59E-2C3D14A217C2}"/>
    <dgm:cxn modelId="{9B9ACF98-FEDE-424A-BB6A-B8A62BA36291}" srcId="{2A4722B3-5A72-42BE-8714-824A5B663007}" destId="{E4977715-E931-48AF-9E8C-B0C7D6F1520E}" srcOrd="0" destOrd="0" parTransId="{7A1D9E76-5FCC-49BF-BFBD-7E1BB0AB5E82}" sibTransId="{A472D121-E4DA-49D9-B503-998C798EE47E}"/>
    <dgm:cxn modelId="{BA955588-ABE5-49D5-9BEB-32493FDED66F}" srcId="{B8B29A20-EC78-4745-ADE6-3B29AAF9C787}" destId="{E57CF939-6A56-4F9E-BE23-A20D484805BC}" srcOrd="0" destOrd="0" parTransId="{F1248F1F-ABB5-43D4-A922-5E7770BC615A}" sibTransId="{829849DA-EA0C-45A6-B567-F613572D5F43}"/>
    <dgm:cxn modelId="{41740573-D2F1-4BCA-AFF8-7F8976236FB8}" type="presOf" srcId="{E57CF939-6A56-4F9E-BE23-A20D484805BC}" destId="{7B938D5A-646B-4C4A-A066-F8580F6638F6}" srcOrd="0" destOrd="0" presId="urn:microsoft.com/office/officeart/2008/layout/SquareAccentList"/>
    <dgm:cxn modelId="{6A0EB2BF-6618-40F8-A65B-E0534E297EB7}" srcId="{E57CF939-6A56-4F9E-BE23-A20D484805BC}" destId="{16F49659-CD87-490C-A39F-29EB18D524AB}" srcOrd="0" destOrd="0" parTransId="{0CA1ABAF-323D-4C40-9808-0DAF694E872E}" sibTransId="{9910EF21-62F7-429B-9428-8E9E0989CD74}"/>
    <dgm:cxn modelId="{A8E9E0D1-B858-46B8-B558-60B381B4BE3F}" srcId="{E57CF939-6A56-4F9E-BE23-A20D484805BC}" destId="{59EC15C1-DF9D-45DE-BF7D-3951F540C5DE}" srcOrd="1" destOrd="0" parTransId="{965C1420-C05B-42FF-A018-93E36D4A82C9}" sibTransId="{952D4C3A-F840-48C8-A09A-D2DFE8B90504}"/>
    <dgm:cxn modelId="{5DD22F65-C59F-4FAE-858D-BFC2E3956120}" srcId="{2A4722B3-5A72-42BE-8714-824A5B663007}" destId="{67009FBE-A6C4-4FFF-BBE7-C18141D195A9}" srcOrd="2" destOrd="0" parTransId="{033FA6F4-3E4A-4C5F-BDF4-A1D282388D4A}" sibTransId="{42BE816A-DC4D-4E28-8FC3-9D8D3C223A2A}"/>
    <dgm:cxn modelId="{564D3F97-F810-46DF-934C-CAEDCDEC0A57}" srcId="{B8B29A20-EC78-4745-ADE6-3B29AAF9C787}" destId="{2A4722B3-5A72-42BE-8714-824A5B663007}" srcOrd="1" destOrd="0" parTransId="{CB90F2E0-57CB-4231-82A5-9A77ACF6545E}" sibTransId="{0B915F29-E011-4CF7-95B1-ADDC40D6769E}"/>
    <dgm:cxn modelId="{F0521119-ECD4-4404-A5F9-F1AB2F616AB8}" type="presParOf" srcId="{8E4BD111-DBC6-494E-A535-7D8FCB582360}" destId="{A3E2BE87-8FB5-4C7C-9575-D4DF9DFEEE93}" srcOrd="0" destOrd="0" presId="urn:microsoft.com/office/officeart/2008/layout/SquareAccentList"/>
    <dgm:cxn modelId="{F147669D-49E3-47DD-B3D3-77083B325E3A}" type="presParOf" srcId="{A3E2BE87-8FB5-4C7C-9575-D4DF9DFEEE93}" destId="{B286926E-198C-4597-ABA8-7CDF5721E5D5}" srcOrd="0" destOrd="0" presId="urn:microsoft.com/office/officeart/2008/layout/SquareAccentList"/>
    <dgm:cxn modelId="{DB40B2B2-B8A2-4F91-A614-21115DF14BB1}" type="presParOf" srcId="{B286926E-198C-4597-ABA8-7CDF5721E5D5}" destId="{810D6C29-283F-42D3-BAA1-A3D7B739FFCE}" srcOrd="0" destOrd="0" presId="urn:microsoft.com/office/officeart/2008/layout/SquareAccentList"/>
    <dgm:cxn modelId="{1B2EC806-F581-44E5-8586-EE6437CB20B4}" type="presParOf" srcId="{B286926E-198C-4597-ABA8-7CDF5721E5D5}" destId="{2CDE3685-07FD-4CC6-AE79-8E6124BBE693}" srcOrd="1" destOrd="0" presId="urn:microsoft.com/office/officeart/2008/layout/SquareAccentList"/>
    <dgm:cxn modelId="{F6284005-E5C9-4F58-9FC9-52B55ACA906F}" type="presParOf" srcId="{B286926E-198C-4597-ABA8-7CDF5721E5D5}" destId="{7B938D5A-646B-4C4A-A066-F8580F6638F6}" srcOrd="2" destOrd="0" presId="urn:microsoft.com/office/officeart/2008/layout/SquareAccentList"/>
    <dgm:cxn modelId="{246DB740-CCC4-44F4-833C-8C620725FE36}" type="presParOf" srcId="{A3E2BE87-8FB5-4C7C-9575-D4DF9DFEEE93}" destId="{B3BC17AE-3D9D-45B0-9C72-F70A3F61514D}" srcOrd="1" destOrd="0" presId="urn:microsoft.com/office/officeart/2008/layout/SquareAccentList"/>
    <dgm:cxn modelId="{F9281894-E0A4-4485-8A81-FEC82D774426}" type="presParOf" srcId="{B3BC17AE-3D9D-45B0-9C72-F70A3F61514D}" destId="{321A6B34-8B3B-494D-9239-7ACA174432B0}" srcOrd="0" destOrd="0" presId="urn:microsoft.com/office/officeart/2008/layout/SquareAccentList"/>
    <dgm:cxn modelId="{ECAC1ABC-EABB-4E6F-90F7-086E00983B62}" type="presParOf" srcId="{321A6B34-8B3B-494D-9239-7ACA174432B0}" destId="{3C169ADA-8AA2-4CB3-89B6-6F2A9FC28C6A}" srcOrd="0" destOrd="0" presId="urn:microsoft.com/office/officeart/2008/layout/SquareAccentList"/>
    <dgm:cxn modelId="{A979716F-87ED-4AF9-9A73-FD5E4ACAAD5E}" type="presParOf" srcId="{321A6B34-8B3B-494D-9239-7ACA174432B0}" destId="{7511EA37-B8F3-4828-854E-890DD2EE20A8}" srcOrd="1" destOrd="0" presId="urn:microsoft.com/office/officeart/2008/layout/SquareAccentList"/>
    <dgm:cxn modelId="{0B0737FE-1FD7-4F2A-ADF8-1C389A38DD83}" type="presParOf" srcId="{B3BC17AE-3D9D-45B0-9C72-F70A3F61514D}" destId="{21C05403-C68A-49E1-A978-20D9E4C6063C}" srcOrd="1" destOrd="0" presId="urn:microsoft.com/office/officeart/2008/layout/SquareAccentList"/>
    <dgm:cxn modelId="{23854C38-0A55-4B8E-9102-4C4C7BDE0C8E}" type="presParOf" srcId="{21C05403-C68A-49E1-A978-20D9E4C6063C}" destId="{FF646A26-3814-4E7B-AB98-694876A50E4E}" srcOrd="0" destOrd="0" presId="urn:microsoft.com/office/officeart/2008/layout/SquareAccentList"/>
    <dgm:cxn modelId="{27EDCABD-9A28-4F56-932D-139CFB952BC4}" type="presParOf" srcId="{21C05403-C68A-49E1-A978-20D9E4C6063C}" destId="{B66A748D-C850-4A02-BD79-76FACD9AE4E7}" srcOrd="1" destOrd="0" presId="urn:microsoft.com/office/officeart/2008/layout/SquareAccentList"/>
    <dgm:cxn modelId="{F39C2D63-2F77-4212-B23F-A66A03367C2A}" type="presParOf" srcId="{8E4BD111-DBC6-494E-A535-7D8FCB582360}" destId="{AB0CBC19-FEB4-4D3D-8ECD-5E087242324A}" srcOrd="1" destOrd="0" presId="urn:microsoft.com/office/officeart/2008/layout/SquareAccentList"/>
    <dgm:cxn modelId="{724F2C7F-F7BF-4F4E-A3C4-ABCF0D85B0B3}" type="presParOf" srcId="{AB0CBC19-FEB4-4D3D-8ECD-5E087242324A}" destId="{FF7C58E2-B6F0-4396-8417-EFFF21D45EE5}" srcOrd="0" destOrd="0" presId="urn:microsoft.com/office/officeart/2008/layout/SquareAccentList"/>
    <dgm:cxn modelId="{38BACE67-D990-4E14-B68F-F008AAFECCE4}" type="presParOf" srcId="{FF7C58E2-B6F0-4396-8417-EFFF21D45EE5}" destId="{0DA6A939-59DD-4112-B9DA-A4B4C9170290}" srcOrd="0" destOrd="0" presId="urn:microsoft.com/office/officeart/2008/layout/SquareAccentList"/>
    <dgm:cxn modelId="{E9E72508-5156-4BCA-AB51-248FDC758639}" type="presParOf" srcId="{FF7C58E2-B6F0-4396-8417-EFFF21D45EE5}" destId="{4071C311-1551-450A-8D80-BAA526F0FC20}" srcOrd="1" destOrd="0" presId="urn:microsoft.com/office/officeart/2008/layout/SquareAccentList"/>
    <dgm:cxn modelId="{00393DBB-3748-449F-8F67-52989EB1508B}" type="presParOf" srcId="{FF7C58E2-B6F0-4396-8417-EFFF21D45EE5}" destId="{5B397FA3-B614-4ECB-82A6-436F50F0508F}" srcOrd="2" destOrd="0" presId="urn:microsoft.com/office/officeart/2008/layout/SquareAccentList"/>
    <dgm:cxn modelId="{A5EFDDAA-45D3-4C33-8983-7F41078E8226}" type="presParOf" srcId="{AB0CBC19-FEB4-4D3D-8ECD-5E087242324A}" destId="{5E631F22-A968-4243-B9ED-90399241CEAB}" srcOrd="1" destOrd="0" presId="urn:microsoft.com/office/officeart/2008/layout/SquareAccentList"/>
    <dgm:cxn modelId="{05B9410B-D58E-43AE-A92A-40E90572FF1E}" type="presParOf" srcId="{5E631F22-A968-4243-B9ED-90399241CEAB}" destId="{B22CFCE7-BA08-408E-AF37-EC20C6BF73C3}" srcOrd="0" destOrd="0" presId="urn:microsoft.com/office/officeart/2008/layout/SquareAccentList"/>
    <dgm:cxn modelId="{7253E319-CAFE-4FBF-A824-CDA9A2A93F2F}" type="presParOf" srcId="{B22CFCE7-BA08-408E-AF37-EC20C6BF73C3}" destId="{F2F2ABB7-6195-4FB6-9602-C89E525F30D7}" srcOrd="0" destOrd="0" presId="urn:microsoft.com/office/officeart/2008/layout/SquareAccentList"/>
    <dgm:cxn modelId="{661D667E-5EB6-4CFE-B22F-60794765E243}" type="presParOf" srcId="{B22CFCE7-BA08-408E-AF37-EC20C6BF73C3}" destId="{119B8DA0-126B-4AE2-8C70-EA76E4E9C25D}" srcOrd="1" destOrd="0" presId="urn:microsoft.com/office/officeart/2008/layout/SquareAccentList"/>
    <dgm:cxn modelId="{F85EEF64-4DCE-4B9B-9623-A94B1EEE8CBC}" type="presParOf" srcId="{5E631F22-A968-4243-B9ED-90399241CEAB}" destId="{D7376713-E9F7-426F-BCC9-581184EC002D}" srcOrd="1" destOrd="0" presId="urn:microsoft.com/office/officeart/2008/layout/SquareAccentList"/>
    <dgm:cxn modelId="{C5C2952A-6CF5-4692-BBC2-7D8721E43951}" type="presParOf" srcId="{D7376713-E9F7-426F-BCC9-581184EC002D}" destId="{609E60F3-470C-4EA0-BC32-4B1B686FE394}" srcOrd="0" destOrd="0" presId="urn:microsoft.com/office/officeart/2008/layout/SquareAccentList"/>
    <dgm:cxn modelId="{6F8D7D4D-9CF3-4C40-9DAD-E2CAC8A94DF7}" type="presParOf" srcId="{D7376713-E9F7-426F-BCC9-581184EC002D}" destId="{1AEF5FEE-28C7-4582-BDD8-606AC29551C5}" srcOrd="1" destOrd="0" presId="urn:microsoft.com/office/officeart/2008/layout/SquareAccentList"/>
    <dgm:cxn modelId="{73928EC6-EE6A-4522-B6B3-882527101659}" type="presParOf" srcId="{5E631F22-A968-4243-B9ED-90399241CEAB}" destId="{216B1F84-965C-449F-AA2D-30FEFC30A99C}" srcOrd="2" destOrd="0" presId="urn:microsoft.com/office/officeart/2008/layout/SquareAccentList"/>
    <dgm:cxn modelId="{B8E0CC57-181F-4D60-B4D7-7421010E65E2}" type="presParOf" srcId="{216B1F84-965C-449F-AA2D-30FEFC30A99C}" destId="{248A0F8B-79C8-4E72-8D83-18E736C23E37}" srcOrd="0" destOrd="0" presId="urn:microsoft.com/office/officeart/2008/layout/SquareAccentList"/>
    <dgm:cxn modelId="{DB7553C3-083A-4AB0-A644-8ECD997BB003}" type="presParOf" srcId="{216B1F84-965C-449F-AA2D-30FEFC30A99C}" destId="{881AA579-12A2-408E-A8DF-945E7442A177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A81C2-6A59-4B99-BA02-E20278C4E737}">
      <dsp:nvSpPr>
        <dsp:cNvPr id="0" name=""/>
        <dsp:cNvSpPr/>
      </dsp:nvSpPr>
      <dsp:spPr>
        <a:xfrm>
          <a:off x="5960101" y="1327637"/>
          <a:ext cx="1277198" cy="6078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218"/>
              </a:lnTo>
              <a:lnTo>
                <a:pt x="1277198" y="414218"/>
              </a:lnTo>
              <a:lnTo>
                <a:pt x="1277198" y="607830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E22713-BF6A-4891-A3C5-F81F707C58AB}">
      <dsp:nvSpPr>
        <dsp:cNvPr id="0" name=""/>
        <dsp:cNvSpPr/>
      </dsp:nvSpPr>
      <dsp:spPr>
        <a:xfrm>
          <a:off x="4682903" y="3262592"/>
          <a:ext cx="2554396" cy="6078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218"/>
              </a:lnTo>
              <a:lnTo>
                <a:pt x="2554396" y="414218"/>
              </a:lnTo>
              <a:lnTo>
                <a:pt x="2554396" y="607830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2097BD-0FAC-455D-BC2E-0FE7B43C76CB}">
      <dsp:nvSpPr>
        <dsp:cNvPr id="0" name=""/>
        <dsp:cNvSpPr/>
      </dsp:nvSpPr>
      <dsp:spPr>
        <a:xfrm>
          <a:off x="4637183" y="3262592"/>
          <a:ext cx="91440" cy="60783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7830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F5EC3-6AA6-4B2E-A2DA-8A2FAF385EEE}">
      <dsp:nvSpPr>
        <dsp:cNvPr id="0" name=""/>
        <dsp:cNvSpPr/>
      </dsp:nvSpPr>
      <dsp:spPr>
        <a:xfrm>
          <a:off x="2128507" y="3262592"/>
          <a:ext cx="2554396" cy="607830"/>
        </a:xfrm>
        <a:custGeom>
          <a:avLst/>
          <a:gdLst/>
          <a:ahLst/>
          <a:cxnLst/>
          <a:rect l="0" t="0" r="0" b="0"/>
          <a:pathLst>
            <a:path>
              <a:moveTo>
                <a:pt x="2554396" y="0"/>
              </a:moveTo>
              <a:lnTo>
                <a:pt x="2554396" y="414218"/>
              </a:lnTo>
              <a:lnTo>
                <a:pt x="0" y="414218"/>
              </a:lnTo>
              <a:lnTo>
                <a:pt x="0" y="607830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9EB809-47B3-44E8-9B68-253E3266B174}">
      <dsp:nvSpPr>
        <dsp:cNvPr id="0" name=""/>
        <dsp:cNvSpPr/>
      </dsp:nvSpPr>
      <dsp:spPr>
        <a:xfrm>
          <a:off x="4682903" y="1327637"/>
          <a:ext cx="1277198" cy="607830"/>
        </a:xfrm>
        <a:custGeom>
          <a:avLst/>
          <a:gdLst/>
          <a:ahLst/>
          <a:cxnLst/>
          <a:rect l="0" t="0" r="0" b="0"/>
          <a:pathLst>
            <a:path>
              <a:moveTo>
                <a:pt x="1277198" y="0"/>
              </a:moveTo>
              <a:lnTo>
                <a:pt x="1277198" y="414218"/>
              </a:lnTo>
              <a:lnTo>
                <a:pt x="0" y="414218"/>
              </a:lnTo>
              <a:lnTo>
                <a:pt x="0" y="607830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9D567C-B977-4609-A61B-0F9170FA3DC6}">
      <dsp:nvSpPr>
        <dsp:cNvPr id="0" name=""/>
        <dsp:cNvSpPr/>
      </dsp:nvSpPr>
      <dsp:spPr>
        <a:xfrm>
          <a:off x="4915121" y="512"/>
          <a:ext cx="2089960" cy="1327124"/>
        </a:xfrm>
        <a:prstGeom prst="roundRect">
          <a:avLst>
            <a:gd name="adj" fmla="val 10000"/>
          </a:avLst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C38AC-DD01-488E-BEA7-F05A5E6C5560}">
      <dsp:nvSpPr>
        <dsp:cNvPr id="0" name=""/>
        <dsp:cNvSpPr/>
      </dsp:nvSpPr>
      <dsp:spPr>
        <a:xfrm>
          <a:off x="5147339" y="221119"/>
          <a:ext cx="2089960" cy="1327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Participants</a:t>
          </a:r>
          <a:endParaRPr lang="en-US" sz="2300" kern="1200" dirty="0"/>
        </a:p>
      </dsp:txBody>
      <dsp:txXfrm>
        <a:off x="5186209" y="259989"/>
        <a:ext cx="2012220" cy="1249384"/>
      </dsp:txXfrm>
    </dsp:sp>
    <dsp:sp modelId="{AD25796C-6D18-4A54-BE26-F44E1F1E9F85}">
      <dsp:nvSpPr>
        <dsp:cNvPr id="0" name=""/>
        <dsp:cNvSpPr/>
      </dsp:nvSpPr>
      <dsp:spPr>
        <a:xfrm>
          <a:off x="3637923" y="1935467"/>
          <a:ext cx="2089960" cy="1327124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9C89C-4617-404F-A158-C8C91F221192}">
      <dsp:nvSpPr>
        <dsp:cNvPr id="0" name=""/>
        <dsp:cNvSpPr/>
      </dsp:nvSpPr>
      <dsp:spPr>
        <a:xfrm>
          <a:off x="3870141" y="2156074"/>
          <a:ext cx="2089960" cy="1327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Clustering Schools</a:t>
          </a:r>
          <a:endParaRPr lang="en-US" sz="2300" kern="1200" dirty="0"/>
        </a:p>
      </dsp:txBody>
      <dsp:txXfrm>
        <a:off x="3909011" y="2194944"/>
        <a:ext cx="2012220" cy="1249384"/>
      </dsp:txXfrm>
    </dsp:sp>
    <dsp:sp modelId="{A9016A02-AEDD-4E21-A659-458EE376D531}">
      <dsp:nvSpPr>
        <dsp:cNvPr id="0" name=""/>
        <dsp:cNvSpPr/>
      </dsp:nvSpPr>
      <dsp:spPr>
        <a:xfrm>
          <a:off x="1083527" y="3870422"/>
          <a:ext cx="2089960" cy="1327124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FE79CF-BD8C-47F2-9DB8-ADA654948C16}">
      <dsp:nvSpPr>
        <dsp:cNvPr id="0" name=""/>
        <dsp:cNvSpPr/>
      </dsp:nvSpPr>
      <dsp:spPr>
        <a:xfrm>
          <a:off x="1315744" y="4091029"/>
          <a:ext cx="2089960" cy="1327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Management</a:t>
          </a:r>
          <a:endParaRPr lang="en-US" sz="2300" kern="1200" dirty="0"/>
        </a:p>
      </dsp:txBody>
      <dsp:txXfrm>
        <a:off x="1354614" y="4129899"/>
        <a:ext cx="2012220" cy="1249384"/>
      </dsp:txXfrm>
    </dsp:sp>
    <dsp:sp modelId="{6A9C75F8-F4A1-4ABE-BB32-8C4BC8049759}">
      <dsp:nvSpPr>
        <dsp:cNvPr id="0" name=""/>
        <dsp:cNvSpPr/>
      </dsp:nvSpPr>
      <dsp:spPr>
        <a:xfrm>
          <a:off x="3637923" y="3870422"/>
          <a:ext cx="2089960" cy="1327124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17FBEC-7589-481E-901E-32496D044ABF}">
      <dsp:nvSpPr>
        <dsp:cNvPr id="0" name=""/>
        <dsp:cNvSpPr/>
      </dsp:nvSpPr>
      <dsp:spPr>
        <a:xfrm>
          <a:off x="3870141" y="4091029"/>
          <a:ext cx="2089960" cy="1327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Expert Teaches</a:t>
          </a:r>
          <a:endParaRPr lang="en-US" sz="2300" kern="1200" dirty="0"/>
        </a:p>
      </dsp:txBody>
      <dsp:txXfrm>
        <a:off x="3909011" y="4129899"/>
        <a:ext cx="2012220" cy="1249384"/>
      </dsp:txXfrm>
    </dsp:sp>
    <dsp:sp modelId="{952A7DD1-9DD1-4C08-B1F2-B2A22FD6B989}">
      <dsp:nvSpPr>
        <dsp:cNvPr id="0" name=""/>
        <dsp:cNvSpPr/>
      </dsp:nvSpPr>
      <dsp:spPr>
        <a:xfrm>
          <a:off x="6192319" y="3870422"/>
          <a:ext cx="2089960" cy="1327124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412E3B-AD23-4C87-A5B5-5445D121E7D1}">
      <dsp:nvSpPr>
        <dsp:cNvPr id="0" name=""/>
        <dsp:cNvSpPr/>
      </dsp:nvSpPr>
      <dsp:spPr>
        <a:xfrm>
          <a:off x="6424537" y="4091029"/>
          <a:ext cx="2089960" cy="1327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300" kern="1200" dirty="0" smtClean="0"/>
            <a:t>Q &amp; T Manager</a:t>
          </a:r>
        </a:p>
        <a:p>
          <a:pPr lvl="0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6463407" y="4129899"/>
        <a:ext cx="2012220" cy="1249384"/>
      </dsp:txXfrm>
    </dsp:sp>
    <dsp:sp modelId="{A55D84E5-2F8A-4FB4-9B8D-102D073A4F1A}">
      <dsp:nvSpPr>
        <dsp:cNvPr id="0" name=""/>
        <dsp:cNvSpPr/>
      </dsp:nvSpPr>
      <dsp:spPr>
        <a:xfrm>
          <a:off x="6192319" y="1935467"/>
          <a:ext cx="2089960" cy="1327124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3094D-1999-4A65-87DE-BF0B346F7589}">
      <dsp:nvSpPr>
        <dsp:cNvPr id="0" name=""/>
        <dsp:cNvSpPr/>
      </dsp:nvSpPr>
      <dsp:spPr>
        <a:xfrm>
          <a:off x="6424537" y="2156074"/>
          <a:ext cx="2089960" cy="13271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Mentors</a:t>
          </a:r>
          <a:endParaRPr lang="en-US" sz="2300" kern="1200" dirty="0"/>
        </a:p>
      </dsp:txBody>
      <dsp:txXfrm>
        <a:off x="6463407" y="2194944"/>
        <a:ext cx="2012220" cy="12493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0D6C29-283F-42D3-BAA1-A3D7B739FFCE}">
      <dsp:nvSpPr>
        <dsp:cNvPr id="0" name=""/>
        <dsp:cNvSpPr/>
      </dsp:nvSpPr>
      <dsp:spPr>
        <a:xfrm>
          <a:off x="37" y="837943"/>
          <a:ext cx="3964841" cy="466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DE3685-07FD-4CC6-AE79-8E6124BBE693}">
      <dsp:nvSpPr>
        <dsp:cNvPr id="0" name=""/>
        <dsp:cNvSpPr/>
      </dsp:nvSpPr>
      <dsp:spPr>
        <a:xfrm>
          <a:off x="37" y="1013124"/>
          <a:ext cx="291271" cy="2912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938D5A-646B-4C4A-A066-F8580F6638F6}">
      <dsp:nvSpPr>
        <dsp:cNvPr id="0" name=""/>
        <dsp:cNvSpPr/>
      </dsp:nvSpPr>
      <dsp:spPr>
        <a:xfrm>
          <a:off x="37" y="0"/>
          <a:ext cx="3964841" cy="837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63500" rIns="95250" bIns="63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HU Team</a:t>
          </a:r>
          <a:endParaRPr lang="en-US" sz="5000" kern="1200" dirty="0"/>
        </a:p>
      </dsp:txBody>
      <dsp:txXfrm>
        <a:off x="37" y="0"/>
        <a:ext cx="3964841" cy="837943"/>
      </dsp:txXfrm>
    </dsp:sp>
    <dsp:sp modelId="{3C169ADA-8AA2-4CB3-89B6-6F2A9FC28C6A}">
      <dsp:nvSpPr>
        <dsp:cNvPr id="0" name=""/>
        <dsp:cNvSpPr/>
      </dsp:nvSpPr>
      <dsp:spPr>
        <a:xfrm>
          <a:off x="37" y="1692069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11EA37-B8F3-4828-854E-890DD2EE20A8}">
      <dsp:nvSpPr>
        <dsp:cNvPr id="0" name=""/>
        <dsp:cNvSpPr/>
      </dsp:nvSpPr>
      <dsp:spPr>
        <a:xfrm>
          <a:off x="277576" y="1498232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Working hours</a:t>
          </a:r>
          <a:endParaRPr lang="en-US" sz="2200" kern="1200" dirty="0"/>
        </a:p>
      </dsp:txBody>
      <dsp:txXfrm>
        <a:off x="277576" y="1498232"/>
        <a:ext cx="3687302" cy="678938"/>
      </dsp:txXfrm>
    </dsp:sp>
    <dsp:sp modelId="{FF646A26-3814-4E7B-AB98-694876A50E4E}">
      <dsp:nvSpPr>
        <dsp:cNvPr id="0" name=""/>
        <dsp:cNvSpPr/>
      </dsp:nvSpPr>
      <dsp:spPr>
        <a:xfrm>
          <a:off x="37" y="2371007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6A748D-C850-4A02-BD79-76FACD9AE4E7}">
      <dsp:nvSpPr>
        <dsp:cNvPr id="0" name=""/>
        <dsp:cNvSpPr/>
      </dsp:nvSpPr>
      <dsp:spPr>
        <a:xfrm>
          <a:off x="277576" y="2177170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TOT International Certificates</a:t>
          </a:r>
          <a:endParaRPr lang="en-US" sz="2200" kern="1200" dirty="0"/>
        </a:p>
      </dsp:txBody>
      <dsp:txXfrm>
        <a:off x="277576" y="2177170"/>
        <a:ext cx="3687302" cy="678938"/>
      </dsp:txXfrm>
    </dsp:sp>
    <dsp:sp modelId="{0DA6A939-59DD-4112-B9DA-A4B4C9170290}">
      <dsp:nvSpPr>
        <dsp:cNvPr id="0" name=""/>
        <dsp:cNvSpPr/>
      </dsp:nvSpPr>
      <dsp:spPr>
        <a:xfrm>
          <a:off x="4163121" y="837943"/>
          <a:ext cx="3964841" cy="466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1C311-1551-450A-8D80-BAA526F0FC20}">
      <dsp:nvSpPr>
        <dsp:cNvPr id="0" name=""/>
        <dsp:cNvSpPr/>
      </dsp:nvSpPr>
      <dsp:spPr>
        <a:xfrm>
          <a:off x="4163121" y="1013124"/>
          <a:ext cx="291271" cy="2912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397FA3-B614-4ECB-82A6-436F50F0508F}">
      <dsp:nvSpPr>
        <dsp:cNvPr id="0" name=""/>
        <dsp:cNvSpPr/>
      </dsp:nvSpPr>
      <dsp:spPr>
        <a:xfrm>
          <a:off x="4163121" y="0"/>
          <a:ext cx="3964841" cy="837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63500" rIns="95250" bIns="63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smtClean="0"/>
            <a:t>School Team</a:t>
          </a:r>
          <a:endParaRPr lang="en-US" sz="5000" kern="1200"/>
        </a:p>
      </dsp:txBody>
      <dsp:txXfrm>
        <a:off x="4163121" y="0"/>
        <a:ext cx="3964841" cy="837943"/>
      </dsp:txXfrm>
    </dsp:sp>
    <dsp:sp modelId="{F2F2ABB7-6195-4FB6-9602-C89E525F30D7}">
      <dsp:nvSpPr>
        <dsp:cNvPr id="0" name=""/>
        <dsp:cNvSpPr/>
      </dsp:nvSpPr>
      <dsp:spPr>
        <a:xfrm>
          <a:off x="4163121" y="1692069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B8DA0-126B-4AE2-8C70-EA76E4E9C25D}">
      <dsp:nvSpPr>
        <dsp:cNvPr id="0" name=""/>
        <dsp:cNvSpPr/>
      </dsp:nvSpPr>
      <dsp:spPr>
        <a:xfrm>
          <a:off x="4440659" y="1498232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Certificates </a:t>
          </a:r>
          <a:endParaRPr lang="en-US" sz="2200" kern="1200" dirty="0"/>
        </a:p>
      </dsp:txBody>
      <dsp:txXfrm>
        <a:off x="4440659" y="1498232"/>
        <a:ext cx="3687302" cy="678938"/>
      </dsp:txXfrm>
    </dsp:sp>
    <dsp:sp modelId="{609E60F3-470C-4EA0-BC32-4B1B686FE394}">
      <dsp:nvSpPr>
        <dsp:cNvPr id="0" name=""/>
        <dsp:cNvSpPr/>
      </dsp:nvSpPr>
      <dsp:spPr>
        <a:xfrm>
          <a:off x="4163121" y="2371007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F5FEE-28C7-4582-BDD8-606AC29551C5}">
      <dsp:nvSpPr>
        <dsp:cNvPr id="0" name=""/>
        <dsp:cNvSpPr/>
      </dsp:nvSpPr>
      <dsp:spPr>
        <a:xfrm>
          <a:off x="4440659" y="2177170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Training of Teacher I C</a:t>
          </a:r>
          <a:endParaRPr lang="en-US" sz="2200" kern="1200" dirty="0"/>
        </a:p>
      </dsp:txBody>
      <dsp:txXfrm>
        <a:off x="4440659" y="2177170"/>
        <a:ext cx="3687302" cy="678938"/>
      </dsp:txXfrm>
    </dsp:sp>
    <dsp:sp modelId="{248A0F8B-79C8-4E72-8D83-18E736C23E37}">
      <dsp:nvSpPr>
        <dsp:cNvPr id="0" name=""/>
        <dsp:cNvSpPr/>
      </dsp:nvSpPr>
      <dsp:spPr>
        <a:xfrm>
          <a:off x="4163121" y="3049945"/>
          <a:ext cx="291264" cy="2912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1AA579-12A2-408E-A8DF-945E7442A177}">
      <dsp:nvSpPr>
        <dsp:cNvPr id="0" name=""/>
        <dsp:cNvSpPr/>
      </dsp:nvSpPr>
      <dsp:spPr>
        <a:xfrm>
          <a:off x="4440659" y="2856108"/>
          <a:ext cx="3687302" cy="67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Management Consultancy</a:t>
          </a:r>
          <a:endParaRPr lang="en-US" sz="2200" kern="1200" dirty="0"/>
        </a:p>
      </dsp:txBody>
      <dsp:txXfrm>
        <a:off x="4440659" y="2856108"/>
        <a:ext cx="3687302" cy="678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5D1F8-6436-4808-A321-FBF0C795F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BF1F2D-9C64-4C80-84A5-FBCA97E2E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DEA6F-8514-4A21-8ABF-E6C691A0F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6D36-96FB-4DC4-8520-CE8F60F1851D}" type="datetimeFigureOut">
              <a:rPr lang="ar-EG" smtClean="0"/>
              <a:t>01/02/1440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F5C8-DC3B-47BF-BAB0-D5C54E94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B9705-FAC0-4887-8EF8-A035CCF6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13E3-74AF-45B4-84BF-A315369D73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71246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DACC5-CA76-4CB2-AF94-DB5F7F5E2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C1A3A-3C2A-4158-8F61-D8984971D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0DBA7-6EE9-49FC-9B50-773047C7F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6D36-96FB-4DC4-8520-CE8F60F1851D}" type="datetimeFigureOut">
              <a:rPr lang="ar-EG" smtClean="0"/>
              <a:t>01/02/1440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F4A08-1FDC-4980-846C-5F441273B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3BF6B-8DFE-4964-B9D6-A1FE8525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13E3-74AF-45B4-84BF-A315369D73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51602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C9C719-C6B9-4A92-A0E8-03B46B46E3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F4B1A-8A29-4E83-9792-A001C63C2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2DC6A-A734-4EDB-86C1-4E67AC7AD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6D36-96FB-4DC4-8520-CE8F60F1851D}" type="datetimeFigureOut">
              <a:rPr lang="ar-EG" smtClean="0"/>
              <a:t>01/02/1440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24089-DCE0-4807-AC9A-4558C0052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F15CE-1EB0-4919-AB80-AD00F931B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13E3-74AF-45B4-84BF-A315369D73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0529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74A74-98D5-4983-8E36-D23B079F6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7B158-0733-4244-AC0C-AF35E2E38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44D91-956B-4CA3-AA77-B06E29D9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6D36-96FB-4DC4-8520-CE8F60F1851D}" type="datetimeFigureOut">
              <a:rPr lang="ar-EG" smtClean="0"/>
              <a:t>01/02/1440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2B762-EC56-4531-9662-89D4D2053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C14E0-CC1A-4B64-B208-6CB14425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13E3-74AF-45B4-84BF-A315369D73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22195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9D8D1-04D5-49B0-B688-47C3DE0A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A3BC3-2E04-453F-9A1A-7CA1D16EE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F440F-5E35-492A-A79E-0E72D823D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6D36-96FB-4DC4-8520-CE8F60F1851D}" type="datetimeFigureOut">
              <a:rPr lang="ar-EG" smtClean="0"/>
              <a:t>01/02/1440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5CE44-D295-409D-8BCF-12EE8802B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8F417-713D-48C8-BA5D-AD2FDB0A9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13E3-74AF-45B4-84BF-A315369D73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71546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3B5F-E6A6-455C-AFA1-929427357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84B27-CCDA-45C6-89DD-FAB006385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4DBB3-1005-491A-B603-7CC6459C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347F6-DCAC-4151-9780-26269C82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6D36-96FB-4DC4-8520-CE8F60F1851D}" type="datetimeFigureOut">
              <a:rPr lang="ar-EG" smtClean="0"/>
              <a:t>01/02/1440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03D4C-47D5-468C-B578-FD12F5F0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5D2C3-4931-4E32-AC7D-13E168A0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13E3-74AF-45B4-84BF-A315369D73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4494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050E8-4A0F-43AB-8B08-12AFE5C68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1C2C6-7BA2-4DA6-8C63-C1ACF99C1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BF40D0-4C14-4CE3-8C3C-BBC7B4E14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A806A2-4B6F-4A5C-B424-54D8D364C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1B9A11-FFDD-4077-8704-C7C29AC71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F10B1-F9E0-4574-B3F2-A5F2241DE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6D36-96FB-4DC4-8520-CE8F60F1851D}" type="datetimeFigureOut">
              <a:rPr lang="ar-EG" smtClean="0"/>
              <a:t>01/02/1440</a:t>
            </a:fld>
            <a:endParaRPr lang="ar-E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D1F353-7B1F-4699-B6EE-421DBE875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A81064-246F-485B-B80E-4FDCC49A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13E3-74AF-45B4-84BF-A315369D73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9759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EE3-0DFA-4323-B519-CEF116105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9BF70A-77C1-48AC-BCF9-CDC611970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6D36-96FB-4DC4-8520-CE8F60F1851D}" type="datetimeFigureOut">
              <a:rPr lang="ar-EG" smtClean="0"/>
              <a:t>01/02/1440</a:t>
            </a:fld>
            <a:endParaRPr lang="ar-E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CEA08-B7E7-4DC7-AF58-996CD8CA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BE334-E983-4A09-A050-0EB45DF4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13E3-74AF-45B4-84BF-A315369D73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6014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F33C83-9421-49F1-8591-66D2C8F84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6D36-96FB-4DC4-8520-CE8F60F1851D}" type="datetimeFigureOut">
              <a:rPr lang="ar-EG" smtClean="0"/>
              <a:t>01/02/1440</a:t>
            </a:fld>
            <a:endParaRPr lang="ar-E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3C664D-E0FC-460E-9658-80CCB365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7CBE9-07B6-484B-AFE2-9973A9D8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13E3-74AF-45B4-84BF-A315369D7327}" type="slidenum">
              <a:rPr lang="ar-EG" smtClean="0"/>
              <a:t>‹#›</a:t>
            </a:fld>
            <a:endParaRPr lang="ar-EG"/>
          </a:p>
        </p:txBody>
      </p:sp>
      <p:pic>
        <p:nvPicPr>
          <p:cNvPr id="5" name="Picture 1" descr="SUP4PCL V3 Blue (4) (1)">
            <a:extLst>
              <a:ext uri="{FF2B5EF4-FFF2-40B4-BE49-F238E27FC236}">
                <a16:creationId xmlns:a16="http://schemas.microsoft.com/office/drawing/2014/main" id="{DC8F8941-314E-454B-8D91-58F7547171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115" y="110263"/>
            <a:ext cx="1286369" cy="104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A324A4-1ECE-4CF7-B77D-8D3D94232E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7" y="232811"/>
            <a:ext cx="2055426" cy="76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235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957AE-9494-40AF-8939-812B341DA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862B-F333-49CA-9F06-2328F8839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23426-23B9-4B34-8E2C-D0AD48503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9C85E-1BC3-48B6-999B-FD29D375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6D36-96FB-4DC4-8520-CE8F60F1851D}" type="datetimeFigureOut">
              <a:rPr lang="ar-EG" smtClean="0"/>
              <a:t>01/02/1440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5DA11-A092-4DB3-A83C-F2395E0F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5725B-5241-4B1B-BE4A-CBC833E9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13E3-74AF-45B4-84BF-A315369D73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54802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C29E6-45F2-440B-970A-D21B81D8A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9AC183-DDC2-4829-8A7C-D06FAF7C92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7EC64B-B6D8-4E63-8283-BAC225546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D4927-E4A7-429E-BADE-A5CC43E4B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6D36-96FB-4DC4-8520-CE8F60F1851D}" type="datetimeFigureOut">
              <a:rPr lang="ar-EG" smtClean="0"/>
              <a:t>01/02/1440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A8850-3D19-48C6-BCFE-BC5ED2428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421C2-A974-4AD8-944A-BD7F2B3B4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913E3-74AF-45B4-84BF-A315369D73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00690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060E4A-715F-42C4-8A0A-6FD52CD78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0D5D16-E6B0-494A-9E7A-86FA2F862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2BE5F-232C-435E-B475-A98E94037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76D36-96FB-4DC4-8520-CE8F60F1851D}" type="datetimeFigureOut">
              <a:rPr lang="ar-EG" smtClean="0"/>
              <a:t>01/02/1440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09D3A-490B-47F5-A71A-BC1E9CC18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1397-0579-48A6-B509-65E0D75C1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913E3-74AF-45B4-84BF-A315369D732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2102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101.jpe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9653D8-592A-43A6-B280-446012111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07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219200"/>
            <a:ext cx="6858000" cy="532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3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931703"/>
              </p:ext>
            </p:extLst>
          </p:nvPr>
        </p:nvGraphicFramePr>
        <p:xfrm>
          <a:off x="2670319" y="384523"/>
          <a:ext cx="7590932" cy="6274812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2861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3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8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6622"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November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October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September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School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848"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First Week: 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Thursday 1/11/2018    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Third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Thursday 22/11/2018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First Week: 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Thursday 4/10/2018  Third week: 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Thursday 18/10/2018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First Week: 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Thursday 6/9/2018    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Third week: Thursday 20/9/2018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err="1">
                          <a:effectLst/>
                        </a:rPr>
                        <a:t>Kasr</a:t>
                      </a:r>
                      <a:r>
                        <a:rPr lang="en-US" sz="1100" b="1" dirty="0">
                          <a:effectLst/>
                        </a:rPr>
                        <a:t> El. </a:t>
                      </a:r>
                      <a:r>
                        <a:rPr lang="en-US" sz="1100" b="1" dirty="0" err="1">
                          <a:effectLst/>
                        </a:rPr>
                        <a:t>Dobarah</a:t>
                      </a:r>
                      <a:r>
                        <a:rPr lang="en-US" sz="1100" b="1" dirty="0">
                          <a:effectLst/>
                        </a:rPr>
                        <a:t> State School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7848"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Second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Monday 12/11/2018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Fourth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Sunday 25/11/2018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Second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Monday 8/10/2018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Fourth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Sunday 21/10/2018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Second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Monday 10/9/2018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Fourth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Sunday 23/9/2018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Helwan Preparatory School for Boys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7848"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Second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Wednesday 14/11/2018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Fourth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Wednesday 28/9/2018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Second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Wednesday 10/10/2018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Fourth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Wednesday 24/9/2018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Second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Wednesday 12/9/2018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Fourth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Wednesday 26/9/2018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Helwan El Kadima Primary School 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7848"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Second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Sunday 11/11/2018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Fourth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Tuesday 27/11/2018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Second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Sunday 14/10/2018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Fourth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Tuesday 30/10/2018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Second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Sunday 9/9/2018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Fourth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Tuesday 25/9/2018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Zamalek School for Girls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7848"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Second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Tuesday 13/11/2018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Fourth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Wednesday 28/11/2018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Second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Tuesday 9/10/2018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Fourth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Wednesday 24/10/2018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Second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Tuesday 11/9/2018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Fourth week:</a:t>
                      </a:r>
                      <a:endParaRPr lang="en-GB" sz="1100" b="1">
                        <a:effectLst/>
                      </a:endParaRPr>
                    </a:p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Wednesday 26/9/2018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</a:rPr>
                        <a:t>Om El Abtal Preparatory School for Girls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513"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</a:rPr>
                        <a:t> 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</a:rPr>
                        <a:t> 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</a:rPr>
                        <a:t> </a:t>
                      </a:r>
                      <a:endParaRPr lang="en-GB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tc>
                  <a:txBody>
                    <a:bodyPr/>
                    <a:lstStyle/>
                    <a:p>
                      <a:pPr marL="0" marR="0" algn="l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</a:rPr>
                        <a:t> </a:t>
                      </a:r>
                      <a:endParaRPr lang="en-GB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6850" marR="4685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300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t="25555" r="10528" b="11111"/>
          <a:stretch/>
        </p:blipFill>
        <p:spPr>
          <a:xfrm>
            <a:off x="3377152" y="594513"/>
            <a:ext cx="5898823" cy="58430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2188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 b="11327"/>
          <a:stretch/>
        </p:blipFill>
        <p:spPr>
          <a:xfrm>
            <a:off x="3540551" y="706939"/>
            <a:ext cx="5252706" cy="54441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4941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49" y="1671106"/>
            <a:ext cx="3657600" cy="4495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243" y="1671106"/>
            <a:ext cx="3614712" cy="4495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7081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26667" r="13086" b="14444"/>
          <a:stretch/>
        </p:blipFill>
        <p:spPr>
          <a:xfrm>
            <a:off x="3271887" y="633559"/>
            <a:ext cx="5877593" cy="55908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5437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b="28888"/>
          <a:stretch/>
        </p:blipFill>
        <p:spPr>
          <a:xfrm>
            <a:off x="3081702" y="1848228"/>
            <a:ext cx="5919423" cy="444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2633950" y="813950"/>
            <a:ext cx="774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One Stroke Script LET" pitchFamily="2" charset="0"/>
                <a:cs typeface="ACS  Akeek Extra Bold" pitchFamily="2" charset="-78"/>
              </a:rPr>
              <a:t> School Clustering work shop</a:t>
            </a:r>
            <a:endParaRPr lang="en-GB" sz="4000" b="1" dirty="0">
              <a:solidFill>
                <a:srgbClr val="0070C0"/>
              </a:solidFill>
              <a:latin typeface="One Stroke Script LET" pitchFamily="2" charset="0"/>
              <a:cs typeface="ACS  Akeek Extra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991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88" y="1171575"/>
            <a:ext cx="6400800" cy="451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98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37817588"/>
              </p:ext>
            </p:extLst>
          </p:nvPr>
        </p:nvGraphicFramePr>
        <p:xfrm>
          <a:off x="203200" y="733953"/>
          <a:ext cx="959802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5938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2572" y="1729662"/>
            <a:ext cx="5255574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364</a:t>
            </a:r>
            <a:endParaRPr lang="en-US" sz="199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302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UP4PCL V3 Blue (4) (1)">
            <a:extLst>
              <a:ext uri="{FF2B5EF4-FFF2-40B4-BE49-F238E27FC236}">
                <a16:creationId xmlns:a16="http://schemas.microsoft.com/office/drawing/2014/main" id="{DBF4361D-2516-49FB-8BE7-7BD4ADDBE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115" y="110263"/>
            <a:ext cx="1286369" cy="104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22ED8D-690F-4536-B958-116FFA091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7" y="232811"/>
            <a:ext cx="2055426" cy="76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C7E0D7-56B5-4F09-9B63-AE138D3D5F37}"/>
              </a:ext>
            </a:extLst>
          </p:cNvPr>
          <p:cNvSpPr/>
          <p:nvPr/>
        </p:nvSpPr>
        <p:spPr>
          <a:xfrm>
            <a:off x="911257" y="1834299"/>
            <a:ext cx="1053916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Helwan University Team Progress</a:t>
            </a:r>
            <a:endParaRPr lang="en-GB" sz="4000" b="1" dirty="0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BD66A6-9AC0-40AF-B64C-2375CE38C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464" y="2440619"/>
            <a:ext cx="3424272" cy="375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77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623" y="838200"/>
            <a:ext cx="4724400" cy="5181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991C4A-2BA5-4569-9D99-26741D3ACACA}"/>
              </a:ext>
            </a:extLst>
          </p:cNvPr>
          <p:cNvSpPr/>
          <p:nvPr/>
        </p:nvSpPr>
        <p:spPr>
          <a:xfrm>
            <a:off x="2679585" y="52109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5791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81003-WA006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512052" y="-40064"/>
            <a:ext cx="5664371" cy="6938127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17003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983" y="942975"/>
            <a:ext cx="6629400" cy="4972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99C0A2-9EA9-4EB3-8429-DF33650D71DA}"/>
              </a:ext>
            </a:extLst>
          </p:cNvPr>
          <p:cNvSpPr/>
          <p:nvPr/>
        </p:nvSpPr>
        <p:spPr>
          <a:xfrm>
            <a:off x="2283659" y="516378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2033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219" y="787400"/>
            <a:ext cx="4800600" cy="528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0D817F-7DEE-4808-86B8-BA55B9787EA7}"/>
              </a:ext>
            </a:extLst>
          </p:cNvPr>
          <p:cNvSpPr/>
          <p:nvPr/>
        </p:nvSpPr>
        <p:spPr>
          <a:xfrm>
            <a:off x="2679585" y="52109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3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022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835" y="1133966"/>
            <a:ext cx="6128524" cy="4842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085503-7931-4477-AFA2-0B98752D2C3E}"/>
              </a:ext>
            </a:extLst>
          </p:cNvPr>
          <p:cNvSpPr/>
          <p:nvPr/>
        </p:nvSpPr>
        <p:spPr>
          <a:xfrm>
            <a:off x="2679585" y="52109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71851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>
          <a:xfrm>
            <a:off x="3604967" y="647700"/>
            <a:ext cx="5143500" cy="556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EA80C9-B0E6-4B08-90BF-F1E4637724A6}"/>
              </a:ext>
            </a:extLst>
          </p:cNvPr>
          <p:cNvSpPr/>
          <p:nvPr/>
        </p:nvSpPr>
        <p:spPr>
          <a:xfrm>
            <a:off x="2679585" y="521091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24139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5154" y="1095673"/>
            <a:ext cx="3256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Incentives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81805758"/>
              </p:ext>
            </p:extLst>
          </p:nvPr>
        </p:nvGraphicFramePr>
        <p:xfrm>
          <a:off x="1931988" y="230557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5435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85" y="1762614"/>
            <a:ext cx="6359165" cy="43828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566867" y="675098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One Stroke Script LET" pitchFamily="2" charset="0"/>
                <a:cs typeface="ACS  Akeek Extra Bold" pitchFamily="2" charset="-78"/>
              </a:rPr>
              <a:t>Learning Moment</a:t>
            </a:r>
            <a:endParaRPr lang="en-GB" sz="4800" b="1" dirty="0">
              <a:solidFill>
                <a:srgbClr val="0070C0"/>
              </a:solidFill>
              <a:latin typeface="One Stroke Script LET" pitchFamily="2" charset="0"/>
              <a:cs typeface="ACS  Akeek Extra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6661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81003-WA006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6427" y="1487864"/>
            <a:ext cx="7294418" cy="43434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261345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181003-WA00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1" y="1752600"/>
            <a:ext cx="7342909" cy="4038600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265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0" t="27454" r="76323" b="56790"/>
          <a:stretch/>
        </p:blipFill>
        <p:spPr>
          <a:xfrm>
            <a:off x="4414981" y="2428026"/>
            <a:ext cx="2290619" cy="23611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81CFF3-1B6A-4BFF-924B-A90B2E2D7170}"/>
              </a:ext>
            </a:extLst>
          </p:cNvPr>
          <p:cNvSpPr/>
          <p:nvPr/>
        </p:nvSpPr>
        <p:spPr>
          <a:xfrm>
            <a:off x="3619506" y="1034840"/>
            <a:ext cx="4142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New Member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712E35-B9D0-4951-A661-499EF0D0B903}"/>
              </a:ext>
            </a:extLst>
          </p:cNvPr>
          <p:cNvSpPr/>
          <p:nvPr/>
        </p:nvSpPr>
        <p:spPr>
          <a:xfrm>
            <a:off x="4779276" y="5512572"/>
            <a:ext cx="21377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Radwa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870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2" b="15625"/>
          <a:stretch/>
        </p:blipFill>
        <p:spPr>
          <a:xfrm>
            <a:off x="1691995" y="603316"/>
            <a:ext cx="8581768" cy="58791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2329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4734-B8D9-43DC-BC07-09B00C172937}"/>
              </a:ext>
            </a:extLst>
          </p:cNvPr>
          <p:cNvSpPr txBox="1">
            <a:spLocks/>
          </p:cNvSpPr>
          <p:nvPr/>
        </p:nvSpPr>
        <p:spPr>
          <a:xfrm>
            <a:off x="621383" y="273358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HU has three levels of Mentorship:</a:t>
            </a:r>
          </a:p>
          <a:p>
            <a:r>
              <a:rPr lang="en-US" b="1" dirty="0"/>
              <a:t>1- FOE &amp; Teachers in schools</a:t>
            </a:r>
          </a:p>
          <a:p>
            <a:r>
              <a:rPr lang="en-US" b="1" dirty="0"/>
              <a:t>2- Teachers &amp; Teachers</a:t>
            </a:r>
          </a:p>
          <a:p>
            <a:r>
              <a:rPr lang="en-US" b="1" dirty="0"/>
              <a:t>3- Project management team &amp; FOE staff.</a:t>
            </a:r>
          </a:p>
          <a:p>
            <a:endParaRPr lang="ar-EG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92D9DF-0D82-43EE-8726-83687124F911}"/>
              </a:ext>
            </a:extLst>
          </p:cNvPr>
          <p:cNvSpPr/>
          <p:nvPr/>
        </p:nvSpPr>
        <p:spPr>
          <a:xfrm>
            <a:off x="4327310" y="1025414"/>
            <a:ext cx="3537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Mentorship</a:t>
            </a:r>
            <a:endParaRPr lang="ar-EG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3312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Screenshot_2018-07-19-01-09-40.png">
            <a:extLst>
              <a:ext uri="{FF2B5EF4-FFF2-40B4-BE49-F238E27FC236}">
                <a16:creationId xmlns:a16="http://schemas.microsoft.com/office/drawing/2014/main" id="{7787E213-290F-4176-B779-EE2E7B84A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213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:\Screenshot_2018-07-19-01-09-54.png">
            <a:extLst>
              <a:ext uri="{FF2B5EF4-FFF2-40B4-BE49-F238E27FC236}">
                <a16:creationId xmlns:a16="http://schemas.microsoft.com/office/drawing/2014/main" id="{BDC3063B-A408-4121-9C3B-6CCF1B55D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C196A-701C-43D0-B797-B9D738879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69" y="3013402"/>
            <a:ext cx="10515600" cy="4351338"/>
          </a:xfrm>
        </p:spPr>
        <p:txBody>
          <a:bodyPr/>
          <a:lstStyle/>
          <a:p>
            <a:r>
              <a:rPr lang="en-US" dirty="0"/>
              <a:t>Workshops inside &amp; outside schools.</a:t>
            </a:r>
          </a:p>
          <a:p>
            <a:r>
              <a:rPr lang="en-US" dirty="0"/>
              <a:t>Meetings inside &amp; outside schools.</a:t>
            </a:r>
          </a:p>
          <a:p>
            <a:r>
              <a:rPr lang="en-US" dirty="0"/>
              <a:t>Reporting &amp; reflections( HU templates)</a:t>
            </a:r>
            <a:endParaRPr lang="ar-EG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D45CAA-65ED-411F-936B-2CBDD019E38A}"/>
              </a:ext>
            </a:extLst>
          </p:cNvPr>
          <p:cNvSpPr/>
          <p:nvPr/>
        </p:nvSpPr>
        <p:spPr>
          <a:xfrm>
            <a:off x="209338" y="1760704"/>
            <a:ext cx="83042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1- FOE &amp; Teachers in schools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019194-B2AF-4737-A66F-93BBF2214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84C587-52E0-4CF8-8078-F26657619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609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C4443-E84B-4B3E-BDFA-C2ED4F762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314" y="2520474"/>
            <a:ext cx="10515600" cy="4351338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First: The Use of ICT in enhancing PCLs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Picture 3" descr="IMG_20180322_123353.jpg">
            <a:extLst>
              <a:ext uri="{FF2B5EF4-FFF2-40B4-BE49-F238E27FC236}">
                <a16:creationId xmlns:a16="http://schemas.microsoft.com/office/drawing/2014/main" id="{2485DE8C-DF46-4D69-B416-168821AD0E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3429000"/>
            <a:ext cx="4165600" cy="3429000"/>
          </a:xfrm>
          <a:prstGeom prst="rect">
            <a:avLst/>
          </a:prstGeom>
        </p:spPr>
      </p:pic>
      <p:pic>
        <p:nvPicPr>
          <p:cNvPr id="5" name="Picture 4" descr="received_10155673931739261.png">
            <a:extLst>
              <a:ext uri="{FF2B5EF4-FFF2-40B4-BE49-F238E27FC236}">
                <a16:creationId xmlns:a16="http://schemas.microsoft.com/office/drawing/2014/main" id="{DCABA10C-DA0D-473F-ADD1-12F9C8A18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428998"/>
            <a:ext cx="4343400" cy="3429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80ABD3-7D38-43EF-B6EE-101A08F17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8D3801-4724-4F04-A7BD-F56A2A72A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778761-F232-48E5-9C4F-3DBAFDE9CE50}"/>
              </a:ext>
            </a:extLst>
          </p:cNvPr>
          <p:cNvSpPr/>
          <p:nvPr/>
        </p:nvSpPr>
        <p:spPr>
          <a:xfrm>
            <a:off x="3977311" y="646257"/>
            <a:ext cx="4237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At HU campus</a:t>
            </a:r>
            <a:endParaRPr lang="ar-EG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9822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553" y="883599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Foreign Experiences in Developing PCLs</a:t>
            </a:r>
            <a:endParaRPr lang="ar-EG" b="1" dirty="0"/>
          </a:p>
        </p:txBody>
      </p:sp>
      <p:pic>
        <p:nvPicPr>
          <p:cNvPr id="4" name="Content Placeholder 3" descr="IMG_20180624_2346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148" y="2288209"/>
            <a:ext cx="7924800" cy="422116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8752F7-4BA0-4E99-ACA1-FE3C7B1B9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6D85FB-AA20-4A71-B20D-E2E826D81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519" y="10791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Dissemination of Quality Assurance and Accreditation Culture</a:t>
            </a:r>
            <a:endParaRPr lang="ar-EG" sz="4000" dirty="0"/>
          </a:p>
        </p:txBody>
      </p:sp>
      <p:pic>
        <p:nvPicPr>
          <p:cNvPr id="4" name="Content Placeholder 3" descr="IMG_20180624_23453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3073" y="2711489"/>
            <a:ext cx="5849331" cy="378138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994D8-DEA0-4244-B3BD-45F0370B0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826C9F-2F00-4BAF-A81A-0EF967623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180322_124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33600" y="685800"/>
            <a:ext cx="3860800" cy="2895600"/>
          </a:xfrm>
        </p:spPr>
      </p:pic>
      <p:pic>
        <p:nvPicPr>
          <p:cNvPr id="5" name="Picture 4" descr="IMG_20180322_1242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1347" y="685800"/>
            <a:ext cx="4163205" cy="5873093"/>
          </a:xfrm>
          <a:prstGeom prst="rect">
            <a:avLst/>
          </a:prstGeom>
        </p:spPr>
      </p:pic>
      <p:pic>
        <p:nvPicPr>
          <p:cNvPr id="6" name="Picture 5" descr="IMG-20180322-WA000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190" y="3663500"/>
            <a:ext cx="3962401" cy="2895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E16DA1-01E5-4D15-8D2E-A0CBF9379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53FEE7-AC05-4BFD-94C0-6E45F8562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-20180417-WA00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563" y="984907"/>
            <a:ext cx="7848600" cy="5181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D3B9F-8F54-4A6B-A241-ECF082E1E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845F40-3F8E-4A8D-BBD9-B48BA6EB0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3" y="156712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D17B3-8DC0-4786-B9D5-94D8D0FE2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70" y="1958170"/>
            <a:ext cx="3478490" cy="346092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81CFF3-1B6A-4BFF-924B-A90B2E2D7170}"/>
              </a:ext>
            </a:extLst>
          </p:cNvPr>
          <p:cNvSpPr/>
          <p:nvPr/>
        </p:nvSpPr>
        <p:spPr>
          <a:xfrm>
            <a:off x="4925438" y="1034840"/>
            <a:ext cx="1530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Prof.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712E35-B9D0-4951-A661-499EF0D0B903}"/>
              </a:ext>
            </a:extLst>
          </p:cNvPr>
          <p:cNvSpPr/>
          <p:nvPr/>
        </p:nvSpPr>
        <p:spPr>
          <a:xfrm>
            <a:off x="4925438" y="5512572"/>
            <a:ext cx="1845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Maha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18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9A51-AA87-4D12-A9B8-537BE6D6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14" y="402833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Inside Schools</a:t>
            </a:r>
            <a:endParaRPr lang="ar-EG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2E42538-0B03-401B-88F0-0A7D63A03FD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485900" y="1600200"/>
          <a:ext cx="9220200" cy="51206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44040">
                  <a:extLst>
                    <a:ext uri="{9D8B030D-6E8A-4147-A177-3AD203B41FA5}">
                      <a16:colId xmlns:a16="http://schemas.microsoft.com/office/drawing/2014/main" val="815905613"/>
                    </a:ext>
                  </a:extLst>
                </a:gridCol>
                <a:gridCol w="1844040">
                  <a:extLst>
                    <a:ext uri="{9D8B030D-6E8A-4147-A177-3AD203B41FA5}">
                      <a16:colId xmlns:a16="http://schemas.microsoft.com/office/drawing/2014/main" val="2278308246"/>
                    </a:ext>
                  </a:extLst>
                </a:gridCol>
                <a:gridCol w="1844040">
                  <a:extLst>
                    <a:ext uri="{9D8B030D-6E8A-4147-A177-3AD203B41FA5}">
                      <a16:colId xmlns:a16="http://schemas.microsoft.com/office/drawing/2014/main" val="3539852170"/>
                    </a:ext>
                  </a:extLst>
                </a:gridCol>
                <a:gridCol w="1844040">
                  <a:extLst>
                    <a:ext uri="{9D8B030D-6E8A-4147-A177-3AD203B41FA5}">
                      <a16:colId xmlns:a16="http://schemas.microsoft.com/office/drawing/2014/main" val="312605933"/>
                    </a:ext>
                  </a:extLst>
                </a:gridCol>
                <a:gridCol w="1844040">
                  <a:extLst>
                    <a:ext uri="{9D8B030D-6E8A-4147-A177-3AD203B41FA5}">
                      <a16:colId xmlns:a16="http://schemas.microsoft.com/office/drawing/2014/main" val="1315490034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Zamalek School for Girls</a:t>
                      </a:r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Om El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Abtal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Preparatory school</a:t>
                      </a:r>
                      <a:endParaRPr lang="ar-EG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Helwan El Kadima primary School`</a:t>
                      </a:r>
                      <a:endParaRPr lang="ar-EG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Helwan preparatory school for boys</a:t>
                      </a:r>
                      <a:endParaRPr lang="ar-EG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Kasr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El </a:t>
                      </a:r>
                      <a:r>
                        <a:rPr lang="en-US" dirty="0" err="1">
                          <a:solidFill>
                            <a:schemeClr val="bg1"/>
                          </a:solidFill>
                        </a:rPr>
                        <a:t>Doparah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State School</a:t>
                      </a:r>
                      <a:endParaRPr lang="ar-EG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898867"/>
                  </a:ext>
                </a:extLst>
              </a:tr>
              <a:tr h="3429000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1- Integration of citizenship in school subjects</a:t>
                      </a:r>
                    </a:p>
                    <a:p>
                      <a:pPr rtl="1"/>
                      <a:endParaRPr lang="en-US" dirty="0"/>
                    </a:p>
                    <a:p>
                      <a:pPr rtl="1"/>
                      <a:r>
                        <a:rPr lang="en-US" dirty="0"/>
                        <a:t>2- Integration of STEM in school subjects.</a:t>
                      </a:r>
                    </a:p>
                    <a:p>
                      <a:pPr rtl="1"/>
                      <a:endParaRPr lang="en-US" dirty="0"/>
                    </a:p>
                    <a:p>
                      <a:pPr rtl="1"/>
                      <a:r>
                        <a:rPr lang="en-US" dirty="0"/>
                        <a:t>3- Strategic planning.</a:t>
                      </a:r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dirty="0"/>
                        <a:t>1-bLearning styles.</a:t>
                      </a:r>
                    </a:p>
                    <a:p>
                      <a:pPr marL="0" indent="0">
                        <a:buNone/>
                      </a:pPr>
                      <a:endParaRPr lang="en-US" dirty="0"/>
                    </a:p>
                    <a:p>
                      <a:pPr marL="0" indent="0">
                        <a:buNone/>
                      </a:pPr>
                      <a:r>
                        <a:rPr lang="en-US" dirty="0"/>
                        <a:t>2- Using STEM approach to design activities to develop sustainable development.</a:t>
                      </a:r>
                    </a:p>
                    <a:p>
                      <a:pPr marL="0" indent="0">
                        <a:buNone/>
                      </a:pPr>
                      <a:endParaRPr lang="en-US" dirty="0"/>
                    </a:p>
                    <a:p>
                      <a:pPr marL="0" indent="0">
                        <a:buNone/>
                      </a:pPr>
                      <a:r>
                        <a:rPr lang="en-US" dirty="0"/>
                        <a:t>3- Design a unit based on STEM to develop citizenship.</a:t>
                      </a:r>
                    </a:p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 Developing Learning communities.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2- The use of Technology in Education</a:t>
                      </a:r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 Peer learning communities.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2- Introduction of the three concepts: citizenship, STEM, SUD.</a:t>
                      </a:r>
                      <a:endParaRPr lang="ar-EG" dirty="0"/>
                    </a:p>
                    <a:p>
                      <a:pPr rtl="1"/>
                      <a:endParaRPr lang="ar-E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 Peer teaching learning strategy.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2- Quality system development in schools.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3- Quality assurance culture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4- Counselling and consultation.</a:t>
                      </a:r>
                    </a:p>
                    <a:p>
                      <a:r>
                        <a:rPr lang="en-US" dirty="0"/>
                        <a:t>PLC.</a:t>
                      </a:r>
                    </a:p>
                    <a:p>
                      <a:pPr rtl="1"/>
                      <a:endParaRPr lang="ar-E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43266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EB17BD2-CF82-4C70-85A9-ED3E76F63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7BA93-D4E4-4BDC-8812-52C77DE64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569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7F2F9F-0BAA-4DE1-856F-55786619C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" b="5822"/>
          <a:stretch/>
        </p:blipFill>
        <p:spPr>
          <a:xfrm>
            <a:off x="2860642" y="984907"/>
            <a:ext cx="6470715" cy="50576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97DDC0-531C-4EF5-97A2-62657BFC1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64AA17-D113-4A9D-8C6D-520EF694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602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001B3F-4021-4F5C-A0E6-3B136A63A2E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1241" y="789496"/>
            <a:ext cx="7467600" cy="5440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407CA1-FFC0-462D-B8F7-4B96A58F8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A2CD45-701D-4016-8E10-C8E96B23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043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B2DA16-3B7F-4403-B412-2FEDF627DBB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2412" y="984907"/>
            <a:ext cx="7924800" cy="533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A00BA-E674-43AC-B0D8-3A6C663E9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E71841-0BFF-4710-A665-8B0525688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4360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83D085-D8B8-450C-ABC2-DEBECEC56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905" y="1083590"/>
            <a:ext cx="3693736" cy="256241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1D3A0-2F2B-45FE-81D8-3FCFA2ED7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89" y="1144705"/>
            <a:ext cx="3861711" cy="2440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318D76-9974-43FC-8CDD-49089FB71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66" y="4060620"/>
            <a:ext cx="3981356" cy="25157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AB406D-8F19-49AC-B546-E88664E66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62" y="4060620"/>
            <a:ext cx="3693736" cy="2562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81D072-901D-4FB4-BDF8-9B4681B7F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CB5688-F333-402B-8DA9-253D8C5CA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402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0820ED-64CC-414D-B248-7C968EE6F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88" y="1027906"/>
            <a:ext cx="7162800" cy="5221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F4C1CA-68C9-4556-ADF2-18A0F9A8D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F2FB7-B21A-45D0-BBDC-6AC765A4C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649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Totty\Desktop\زيارات ام الابطال يوليو 2018\ملف المدرسة\presentations\عرض تقديمي لزيارة 25 يوليو\1(3).jpg">
            <a:extLst>
              <a:ext uri="{FF2B5EF4-FFF2-40B4-BE49-F238E27FC236}">
                <a16:creationId xmlns:a16="http://schemas.microsoft.com/office/drawing/2014/main" id="{1AB3D536-DE40-475A-B4C4-2D02E8BF54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939" y="1409605"/>
            <a:ext cx="3564325" cy="52032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7587" name="عنصر نائب لرقم الشريحة 1">
            <a:extLst>
              <a:ext uri="{FF2B5EF4-FFF2-40B4-BE49-F238E27FC236}">
                <a16:creationId xmlns:a16="http://schemas.microsoft.com/office/drawing/2014/main" id="{2711CF93-3AF2-4893-AE37-D2CE6095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8EEAA0E-457E-4299-B014-6725E3EE9EFE}" type="slidenum">
              <a:rPr lang="en-US" altLang="ar-SA" sz="140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ar-SA" sz="1400"/>
          </a:p>
        </p:txBody>
      </p:sp>
      <p:pic>
        <p:nvPicPr>
          <p:cNvPr id="67588" name="Picture 2" descr="D:\youssra\مشروع الاريسموس\4\الزيارة الثالثة\20180719_114915.jpg">
            <a:extLst>
              <a:ext uri="{FF2B5EF4-FFF2-40B4-BE49-F238E27FC236}">
                <a16:creationId xmlns:a16="http://schemas.microsoft.com/office/drawing/2014/main" id="{1F2A35B7-3CED-4F2A-A105-7751D8F5E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54" y="1409605"/>
            <a:ext cx="3250856" cy="52032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D1D9F5-6C2E-4627-A7FA-0FF5BED89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1E0BB2-C4A2-4F5C-827A-0ABAE6E09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799430"/>
      </p:ext>
    </p:extLst>
  </p:cSld>
  <p:clrMapOvr>
    <a:masterClrMapping/>
  </p:clrMapOvr>
  <p:transition spd="slow">
    <p:circl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Totty\Desktop\زيارات ام الابطال يوليو 2018\ملف المدرسة\presentations\عرض تقديمي لزيارة 25 يوليو\3(3).jpg">
            <a:extLst>
              <a:ext uri="{FF2B5EF4-FFF2-40B4-BE49-F238E27FC236}">
                <a16:creationId xmlns:a16="http://schemas.microsoft.com/office/drawing/2014/main" id="{1D4B511D-79C9-4B75-BF47-4D94E7BE41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14" y="1600201"/>
            <a:ext cx="6038773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DF92D4-7195-4736-91AC-8494622D5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F1745-CA33-42D3-A9A4-C7F2C8B15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035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7" descr="C:\Users\Totty\Desktop\زيارات ام الابطال يوليو 2018\ملف المدرسة\Documentation photos &amp; videos\2nd visit July 2018\IMG_20180711_105744.jpg">
            <a:extLst>
              <a:ext uri="{FF2B5EF4-FFF2-40B4-BE49-F238E27FC236}">
                <a16:creationId xmlns:a16="http://schemas.microsoft.com/office/drawing/2014/main" id="{D5F916E0-A080-4530-B44C-58591D8BD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35" y="1474142"/>
            <a:ext cx="3686695" cy="34764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 descr="C:\Users\Totty\Desktop\زيارات ام الابطال يوليو 2018\ملف المدرسة\Documentation photos &amp; videos\2nd visit July 2018\IMG_20180711_105511.jpg">
            <a:extLst>
              <a:ext uri="{FF2B5EF4-FFF2-40B4-BE49-F238E27FC236}">
                <a16:creationId xmlns:a16="http://schemas.microsoft.com/office/drawing/2014/main" id="{12385B10-2BCC-46E9-BBC4-B13606318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758820"/>
            <a:ext cx="3916919" cy="34764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A7F0DD-05FE-43F9-8C84-DA7E634F1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A8BD7-16D6-46A8-BBC9-E7B959962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96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6">
            <a:extLst>
              <a:ext uri="{FF2B5EF4-FFF2-40B4-BE49-F238E27FC236}">
                <a16:creationId xmlns:a16="http://schemas.microsoft.com/office/drawing/2014/main" id="{8F5F3DBB-079E-452D-AA28-B8EA41500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35" y="1691711"/>
            <a:ext cx="4405993" cy="33044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52E0C6-B7E1-43B6-B375-F886BA98D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859" y="2724348"/>
            <a:ext cx="4385576" cy="29728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30F72B-0516-4792-BB54-6064832DB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DF84FD-7C13-4762-8312-792576F5E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474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876B7-14D7-4CB5-BFD0-B99EE2189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557" y="1685041"/>
            <a:ext cx="5248278" cy="34879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371189-3A4F-4DC9-AD31-952BD4D961EB}"/>
              </a:ext>
            </a:extLst>
          </p:cNvPr>
          <p:cNvSpPr/>
          <p:nvPr/>
        </p:nvSpPr>
        <p:spPr>
          <a:xfrm>
            <a:off x="5086346" y="695475"/>
            <a:ext cx="2226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Master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0FC7F-AA51-4466-89F3-62C2A65B665E}"/>
              </a:ext>
            </a:extLst>
          </p:cNvPr>
          <p:cNvSpPr/>
          <p:nvPr/>
        </p:nvSpPr>
        <p:spPr>
          <a:xfrm>
            <a:off x="5086346" y="5239195"/>
            <a:ext cx="2258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Ahmed</a:t>
            </a:r>
          </a:p>
        </p:txBody>
      </p:sp>
    </p:spTree>
    <p:extLst>
      <p:ext uri="{BB962C8B-B14F-4D97-AF65-F5344CB8AC3E}">
        <p14:creationId xmlns:p14="http://schemas.microsoft.com/office/powerpoint/2010/main" val="11288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صورة 4" descr="C:\Users\Totty\Desktop\زيارات ام الابطال يوليو 2018\ملف المدرسة\Documentation photos &amp; videos\2nd visit July 2018\IMG_20180711_105511.jpg">
            <a:extLst>
              <a:ext uri="{FF2B5EF4-FFF2-40B4-BE49-F238E27FC236}">
                <a16:creationId xmlns:a16="http://schemas.microsoft.com/office/drawing/2014/main" id="{6AA0ED58-AD9A-4E87-9D4D-F5E34C0E7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18" y="1756173"/>
            <a:ext cx="3513056" cy="473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عنصر نائب لرقم الشريحة 1">
            <a:extLst>
              <a:ext uri="{FF2B5EF4-FFF2-40B4-BE49-F238E27FC236}">
                <a16:creationId xmlns:a16="http://schemas.microsoft.com/office/drawing/2014/main" id="{AF21A7E7-7CA7-4F5D-92C7-25EBD3A02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69DF9CA-6F3F-4A46-8702-8BD10A7D275B}" type="slidenum">
              <a:rPr lang="en-US" altLang="ar-SA" sz="14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en-US" altLang="ar-SA" sz="1400">
              <a:solidFill>
                <a:srgbClr val="000000"/>
              </a:solidFill>
            </a:endParaRPr>
          </a:p>
        </p:txBody>
      </p:sp>
      <p:pic>
        <p:nvPicPr>
          <p:cNvPr id="55300" name="Picture 3" descr="D:\youssra\مشروع الاريسموس\4\الزيارة الثانية\IMG-20180711-WA0031.jpg">
            <a:extLst>
              <a:ext uri="{FF2B5EF4-FFF2-40B4-BE49-F238E27FC236}">
                <a16:creationId xmlns:a16="http://schemas.microsoft.com/office/drawing/2014/main" id="{9F4F6537-43D5-4C35-A480-57A26F9B5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922" y="1756171"/>
            <a:ext cx="3714160" cy="473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0C8681-542D-4D78-BFC5-E090D67AF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B95815-70DF-4F1E-8302-7BAC21084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107532"/>
      </p:ext>
    </p:extLst>
  </p:cSld>
  <p:clrMapOvr>
    <a:masterClrMapping/>
  </p:clrMapOvr>
  <p:transition spd="slow">
    <p:circl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E584C-A457-40C4-A5FA-DECB9E997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/>
          <a:lstStyle/>
          <a:p>
            <a:r>
              <a:rPr lang="en-US" dirty="0"/>
              <a:t>Main pillars of meetings inside schools:</a:t>
            </a:r>
          </a:p>
          <a:p>
            <a:pPr marL="0" indent="0">
              <a:buNone/>
            </a:pPr>
            <a:r>
              <a:rPr lang="en-US" dirty="0"/>
              <a:t>1- Plan for the school PCL( slogan, vision, mission, values &amp; goals)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ar-E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D5A8F-9445-4990-B551-7DCE85F66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3802062"/>
            <a:ext cx="3048000" cy="2209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2274FC-04C9-4BB3-BBAA-7B597C290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691" y="3429000"/>
            <a:ext cx="5296172" cy="2955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1022A1-E88C-4D8C-B51F-B2000ED8A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3E6D8B-6BAB-49C3-97F0-469049FC4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DDA1D4-0B4C-4A0C-8409-07ED15664AA9}"/>
              </a:ext>
            </a:extLst>
          </p:cNvPr>
          <p:cNvSpPr/>
          <p:nvPr/>
        </p:nvSpPr>
        <p:spPr>
          <a:xfrm>
            <a:off x="2229119" y="1050442"/>
            <a:ext cx="84043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Meetings inside &amp; outside schools.</a:t>
            </a:r>
            <a:endParaRPr lang="ar-EG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62897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AM3.png">
            <a:extLst>
              <a:ext uri="{FF2B5EF4-FFF2-40B4-BE49-F238E27FC236}">
                <a16:creationId xmlns:a16="http://schemas.microsoft.com/office/drawing/2014/main" id="{D63B57D3-A3C7-4ED8-9E1B-E643846DD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53" y="3626809"/>
            <a:ext cx="7129462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5B7C9-3A88-4F11-8745-827C2B5C6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3F7D99-C616-48F5-8F38-722045153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0589BD-A7B5-4D85-8FB5-5CFF695BC49D}"/>
              </a:ext>
            </a:extLst>
          </p:cNvPr>
          <p:cNvSpPr/>
          <p:nvPr/>
        </p:nvSpPr>
        <p:spPr>
          <a:xfrm>
            <a:off x="1552075" y="2049377"/>
            <a:ext cx="92638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Together Every one Achieve More " TEAM"</a:t>
            </a:r>
            <a:endParaRPr lang="ar-EG" sz="4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07441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B2B8E9-127F-4A25-ABCC-1B7619DCF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69" y="1809694"/>
            <a:ext cx="9144000" cy="4485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C1DCE-E858-4979-AAE3-09D5258C8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66DC57-77E1-47C9-8812-729B990E8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C10BADA-890F-43E5-9759-95905F156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ar-EG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104865-AD34-4330-B27D-737EB90823BB}"/>
              </a:ext>
            </a:extLst>
          </p:cNvPr>
          <p:cNvSpPr/>
          <p:nvPr/>
        </p:nvSpPr>
        <p:spPr>
          <a:xfrm>
            <a:off x="3916837" y="416734"/>
            <a:ext cx="37332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/>
              <a:t>2- Reporting</a:t>
            </a:r>
          </a:p>
        </p:txBody>
      </p:sp>
    </p:spTree>
    <p:extLst>
      <p:ext uri="{BB962C8B-B14F-4D97-AF65-F5344CB8AC3E}">
        <p14:creationId xmlns:p14="http://schemas.microsoft.com/office/powerpoint/2010/main" val="7348493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14908-959B-4037-A445-05CB935BC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097" y="1379972"/>
            <a:ext cx="10515600" cy="4351338"/>
          </a:xfrm>
        </p:spPr>
        <p:txBody>
          <a:bodyPr/>
          <a:lstStyle/>
          <a:p>
            <a:r>
              <a:rPr lang="en-US" b="1" dirty="0"/>
              <a:t>Impact assessment:</a:t>
            </a:r>
          </a:p>
          <a:p>
            <a:endParaRPr lang="ar-E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6B388-1C51-4195-AF5D-C1AB0CCCD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r="767"/>
          <a:stretch/>
        </p:blipFill>
        <p:spPr>
          <a:xfrm>
            <a:off x="2639504" y="1997641"/>
            <a:ext cx="7588579" cy="4128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D47B23-3FC4-4AEE-A78D-2BAABC9A0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8CE67A-12C6-4F5B-BFE8-B758DA0E1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9236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F8806-5FA7-4828-BEC6-866756F72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F178E4-A060-4D50-8891-8CC2011F2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381001"/>
            <a:ext cx="6857999" cy="568892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B90667-B16A-4FAF-871C-5763DA540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BDB00-FD5A-4D5D-B457-A5EFB82A7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3790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566AB-33AA-4167-9706-C0E754C01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247"/>
            <a:ext cx="10515600" cy="4351338"/>
          </a:xfrm>
        </p:spPr>
        <p:txBody>
          <a:bodyPr/>
          <a:lstStyle/>
          <a:p>
            <a:r>
              <a:rPr lang="en-US" dirty="0"/>
              <a:t>Activation of the quality and training unit:</a:t>
            </a:r>
          </a:p>
          <a:p>
            <a:r>
              <a:rPr lang="en-US" dirty="0"/>
              <a:t>Training annual plan 2018/2019 </a:t>
            </a:r>
          </a:p>
          <a:p>
            <a:endParaRPr lang="ar-E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F9A75C-77D3-4551-8A59-06978F13D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10" y="2819400"/>
            <a:ext cx="8579291" cy="3489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2F2E4-94F4-471B-B03D-830A48AF1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F3B7D3-7887-4286-8C34-2D9556232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8753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20E9E3-FF3A-40E7-B51B-0C2D74525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97" y="984907"/>
            <a:ext cx="6520205" cy="502599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E62CFE-5E28-4C86-A559-0CF064023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ABC83-CAD6-4E30-B44F-0EF9FCFA9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144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F009B8F-DC6A-4043-ACB7-13E5E4EDF9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797561"/>
              </p:ext>
            </p:extLst>
          </p:nvPr>
        </p:nvGraphicFramePr>
        <p:xfrm>
          <a:off x="2036190" y="1530286"/>
          <a:ext cx="8305800" cy="42671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05800">
                  <a:extLst>
                    <a:ext uri="{9D8B030D-6E8A-4147-A177-3AD203B41FA5}">
                      <a16:colId xmlns:a16="http://schemas.microsoft.com/office/drawing/2014/main" val="1905615977"/>
                    </a:ext>
                  </a:extLst>
                </a:gridCol>
              </a:tblGrid>
              <a:tr h="4267199">
                <a:tc>
                  <a:txBody>
                    <a:bodyPr/>
                    <a:lstStyle/>
                    <a:p>
                      <a:pPr algn="just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u="sng" dirty="0">
                          <a:effectLst/>
                        </a:rPr>
                        <a:t>Examples of training programs received during the academic year 2017-2018:</a:t>
                      </a:r>
                      <a:endParaRPr lang="en-US" sz="3200" dirty="0">
                        <a:effectLst/>
                      </a:endParaRPr>
                    </a:p>
                    <a:p>
                      <a:pPr marL="342900" lvl="0" indent="-342900" algn="just" rtl="0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>
                          <a:effectLst/>
                        </a:rPr>
                        <a:t>Preparing the school schedule electronically.</a:t>
                      </a:r>
                      <a:endParaRPr lang="en-US" sz="1800" dirty="0">
                        <a:effectLst/>
                      </a:endParaRPr>
                    </a:p>
                    <a:p>
                      <a:pPr marL="342900" lvl="0" indent="-342900" algn="just" rtl="0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>
                          <a:effectLst/>
                        </a:rPr>
                        <a:t>Class management and modern teaching methods.</a:t>
                      </a:r>
                      <a:endParaRPr lang="en-US" sz="1800" dirty="0">
                        <a:effectLst/>
                      </a:endParaRPr>
                    </a:p>
                    <a:p>
                      <a:pPr marL="342900" lvl="0" indent="-342900" algn="just" rtl="0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400" dirty="0">
                          <a:effectLst/>
                        </a:rPr>
                        <a:t>Training on how to sign up to the Egyptian Knowledge Bank.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406220018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2620A76-FC5D-4197-8925-0B07454DA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F29442-CD3D-48D9-84F9-8AF35429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4665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25A45-FEC6-4146-BB9F-A13067CBC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35" y="96791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2- Teachers &amp; Teachers</a:t>
            </a:r>
            <a:endParaRPr lang="ar-EG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B23BD-3983-4CE3-84FC-03E92D7FC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1266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Training workshops between teachers</a:t>
            </a:r>
          </a:p>
          <a:p>
            <a:pPr marL="0" indent="0">
              <a:buNone/>
            </a:pPr>
            <a:r>
              <a:rPr lang="en-US" dirty="0"/>
              <a:t>Formal meetings supported by HU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</a:rPr>
              <a:t>                                             Arabic Language PCL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93C7D-764D-41E9-8817-32EAB7146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657600"/>
            <a:ext cx="3657600" cy="2925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606934-8127-411C-AF81-F131A7C1B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733800"/>
            <a:ext cx="3886200" cy="2849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80512F-9759-4CAC-9553-F1AEA7ED9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9A2C8-EA0B-478D-A73E-D32D94E82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886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380C23-3CF5-42CE-9685-FD1BE4B608DC}"/>
              </a:ext>
            </a:extLst>
          </p:cNvPr>
          <p:cNvSpPr/>
          <p:nvPr/>
        </p:nvSpPr>
        <p:spPr>
          <a:xfrm>
            <a:off x="5340024" y="921718"/>
            <a:ext cx="15119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PHD 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A674FA-4E91-457C-8B41-F3B228AFA156}"/>
              </a:ext>
            </a:extLst>
          </p:cNvPr>
          <p:cNvSpPr/>
          <p:nvPr/>
        </p:nvSpPr>
        <p:spPr>
          <a:xfrm>
            <a:off x="5340023" y="5474617"/>
            <a:ext cx="1511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Enas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68F6B-3F65-49D8-9EFF-6C7C3EE9D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4" t="17410" b="22549"/>
          <a:stretch/>
        </p:blipFill>
        <p:spPr>
          <a:xfrm>
            <a:off x="4379495" y="1915427"/>
            <a:ext cx="3330341" cy="35591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05296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16CD5-5A78-4914-997A-55B065CF6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417" y="322125"/>
            <a:ext cx="2535404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Math PCL</a:t>
            </a:r>
            <a:endParaRPr lang="ar-EG" b="1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CD6F39-B3D3-4753-BF57-DC0EA68FED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600201"/>
            <a:ext cx="3657600" cy="452596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735A4D-206C-43AF-B67B-5334F830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600201"/>
            <a:ext cx="3657599" cy="4525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F56BB-B8F9-4FB0-B211-56C79C72B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5ADA4B-D6FA-42AE-8321-0316EF5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4462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07F889-C42D-4309-86BA-F2DC0C909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83702"/>
            <a:ext cx="4107274" cy="512189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78A938-C464-49AF-B2E3-C9623BC23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583702"/>
            <a:ext cx="4038600" cy="5121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7BCBEE-5022-41CD-A771-C22D9E231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3DA60F-58C3-4C94-A552-BCFEFDAE7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656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8102C-2707-4AF3-8BF3-7E89AEB9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839947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3- Project management team &amp; FOE staff.</a:t>
            </a:r>
            <a:endParaRPr lang="ar-EG" sz="36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62D21-3D94-471B-B181-2149355B1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Monitoring visits</a:t>
            </a:r>
          </a:p>
          <a:p>
            <a:r>
              <a:rPr lang="en-US" dirty="0"/>
              <a:t>Follow up the impact of our PCL on students during their summer activities in school</a:t>
            </a:r>
          </a:p>
          <a:p>
            <a:pPr marL="0" indent="0">
              <a:buNone/>
            </a:pPr>
            <a:endParaRPr lang="en-US" dirty="0"/>
          </a:p>
          <a:p>
            <a:endParaRPr lang="ar-E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4EF7F-0AC5-4120-8668-7967055C5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66" y="3293759"/>
            <a:ext cx="4161817" cy="3531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4C8D85-80DE-400D-9955-B058C326F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44" y="3293760"/>
            <a:ext cx="3925804" cy="3531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C9181-1768-4B74-BDEE-256C1B6EC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AD6DBE-689C-4203-AADF-A4BB6120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0225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50027E-7D74-4940-A63B-3DEE183EB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96075"/>
            <a:ext cx="4191000" cy="31432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2E5BB4-A7E2-4028-9F9B-30D7D09342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3343570"/>
            <a:ext cx="4304907" cy="32286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1BBD90-7A4F-4465-800B-26E2410E5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A7A4A2-31DA-41F9-9AAA-CB0C99958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7608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333175-CA56-4059-9B61-902DE30A2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37" y="3535052"/>
            <a:ext cx="5090763" cy="2863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DFF2B5-664A-4489-B22F-0059BA31A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6" t="488"/>
          <a:stretch/>
        </p:blipFill>
        <p:spPr>
          <a:xfrm>
            <a:off x="838200" y="1666888"/>
            <a:ext cx="4988729" cy="303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2BEE4D-9BC4-46F1-942B-0BBDD53CE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9EC539-63F3-4682-A169-F2D3CDF30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126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2B36-55E1-42F9-8027-6F7202D21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558" y="517049"/>
            <a:ext cx="4704761" cy="1325563"/>
          </a:xfrm>
        </p:spPr>
        <p:txBody>
          <a:bodyPr/>
          <a:lstStyle/>
          <a:p>
            <a:r>
              <a:rPr lang="en-US" b="1" dirty="0"/>
              <a:t>FOE PCL Meetings</a:t>
            </a:r>
            <a:endParaRPr lang="ar-E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22F08-B36F-4A11-8370-28332F2F0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7112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Fourth week of each month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                 Monday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0E2031F9-B9B0-4DCD-967F-E2D243BC7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362200"/>
            <a:ext cx="3742402" cy="42211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64456-79B0-4F5E-8DEB-FF2C6A108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EF3F56-7DBF-47C9-9E2F-5836BCD5C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8030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714A2-F77A-4AD9-9E42-11A48051E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571" y="4543120"/>
            <a:ext cx="2733773" cy="68875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Templates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36AD4A0-1CB8-4D92-A722-46C87C779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48" y="1888190"/>
            <a:ext cx="5181600" cy="4525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C9BBF1-FBA4-4A2C-BFAC-27CF502EE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7BE9F4-9E70-4F97-BDF0-2DA646407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DA68A3-16D3-49F2-8400-F44E9D98B9DD}"/>
              </a:ext>
            </a:extLst>
          </p:cNvPr>
          <p:cNvSpPr/>
          <p:nvPr/>
        </p:nvSpPr>
        <p:spPr>
          <a:xfrm>
            <a:off x="3091050" y="718166"/>
            <a:ext cx="66697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Material Development</a:t>
            </a:r>
            <a:endParaRPr lang="ar-EG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92760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3A4001-3940-4DD2-982A-D356E4465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1600200"/>
            <a:ext cx="6629400" cy="510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E011C-83F1-48B7-A353-E07200D80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C8167A-375B-4616-8DF5-F2C990177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540A7C-1C5E-4595-8D6C-E0124057B40E}"/>
              </a:ext>
            </a:extLst>
          </p:cNvPr>
          <p:cNvSpPr/>
          <p:nvPr/>
        </p:nvSpPr>
        <p:spPr>
          <a:xfrm>
            <a:off x="4361531" y="327830"/>
            <a:ext cx="35451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PCL Agenda</a:t>
            </a:r>
            <a:endParaRPr lang="ar-EG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64158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F1025C-0DDD-46F7-B067-B8F77485C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r="828"/>
          <a:stretch/>
        </p:blipFill>
        <p:spPr>
          <a:xfrm>
            <a:off x="2243579" y="1380426"/>
            <a:ext cx="8389856" cy="518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5DBF67-841A-430E-9D2B-39542AD5E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A4307B-F6A2-42DF-A430-639315033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F66868-5BD2-4FEF-9932-F3E682D2FA61}"/>
              </a:ext>
            </a:extLst>
          </p:cNvPr>
          <p:cNvSpPr/>
          <p:nvPr/>
        </p:nvSpPr>
        <p:spPr>
          <a:xfrm>
            <a:off x="2728697" y="295974"/>
            <a:ext cx="7212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PCL Session Assessment </a:t>
            </a:r>
            <a:endParaRPr lang="ar-EG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48106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260332-9995-4278-85CA-7AA84754181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1315" y="1813237"/>
            <a:ext cx="7117270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206303-6F70-46A9-9A99-67F1BABD6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B12B68-77C4-4390-9F94-C60A337CF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676169-60AC-4F86-BC18-24390BDC26CF}"/>
              </a:ext>
            </a:extLst>
          </p:cNvPr>
          <p:cNvSpPr/>
          <p:nvPr/>
        </p:nvSpPr>
        <p:spPr>
          <a:xfrm>
            <a:off x="3866862" y="431525"/>
            <a:ext cx="4458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Activity Design</a:t>
            </a:r>
            <a:endParaRPr lang="ar-EG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5189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CAD42-8DA2-4F14-932C-3A1B5A139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660" y="1722616"/>
            <a:ext cx="3855562" cy="367884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48186-9105-4126-97CF-E225D078422B}"/>
              </a:ext>
            </a:extLst>
          </p:cNvPr>
          <p:cNvSpPr/>
          <p:nvPr/>
        </p:nvSpPr>
        <p:spPr>
          <a:xfrm>
            <a:off x="4832977" y="686048"/>
            <a:ext cx="2258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Ahmed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891CBE-E92A-47DD-834B-007F2CBF7685}"/>
              </a:ext>
            </a:extLst>
          </p:cNvPr>
          <p:cNvSpPr/>
          <p:nvPr/>
        </p:nvSpPr>
        <p:spPr>
          <a:xfrm>
            <a:off x="5290586" y="5514703"/>
            <a:ext cx="1610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aby</a:t>
            </a:r>
          </a:p>
        </p:txBody>
      </p:sp>
    </p:spTree>
    <p:extLst>
      <p:ext uri="{BB962C8B-B14F-4D97-AF65-F5344CB8AC3E}">
        <p14:creationId xmlns:p14="http://schemas.microsoft.com/office/powerpoint/2010/main" val="361083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1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13" tmFilter="0, 0; 0.125,0.2665; 0.25,0.4; 0.375,0.465; 0.5,0.5;  0.625,0.535; 0.75,0.6; 0.875,0.7335; 1,1">
                                          <p:stCondLst>
                                            <p:cond delay="91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6" tmFilter="0, 0; 0.125,0.2665; 0.25,0.4; 0.375,0.465; 0.5,0.5;  0.625,0.535; 0.75,0.6; 0.875,0.7335; 1,1">
                                          <p:stCondLst>
                                            <p:cond delay="1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6" tmFilter="0, 0; 0.125,0.2665; 0.25,0.4; 0.375,0.465; 0.5,0.5;  0.625,0.535; 0.75,0.6; 0.875,0.7335; 1,1">
                                          <p:stCondLst>
                                            <p:cond delay="227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6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28" decel="50000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6">
                                          <p:stCondLst>
                                            <p:cond delay="18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28" decel="50000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6">
                                          <p:stCondLst>
                                            <p:cond delay="225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28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6">
                                          <p:stCondLst>
                                            <p:cond delay="24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28" decel="50000">
                                          <p:stCondLst>
                                            <p:cond delay="25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E06ED5-75C4-4FF0-B8BD-E7F5A0103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08" y="2347275"/>
            <a:ext cx="10639720" cy="36528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7E9C16-CC25-4921-8B24-7C477A092AD2}"/>
              </a:ext>
            </a:extLst>
          </p:cNvPr>
          <p:cNvSpPr/>
          <p:nvPr/>
        </p:nvSpPr>
        <p:spPr>
          <a:xfrm>
            <a:off x="2313645" y="1157389"/>
            <a:ext cx="8036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Mentors Observation sheet</a:t>
            </a:r>
          </a:p>
        </p:txBody>
      </p:sp>
    </p:spTree>
    <p:extLst>
      <p:ext uri="{BB962C8B-B14F-4D97-AF65-F5344CB8AC3E}">
        <p14:creationId xmlns:p14="http://schemas.microsoft.com/office/powerpoint/2010/main" val="33034617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47" y="1303592"/>
            <a:ext cx="6011253" cy="46030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00397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EB006B-B0E4-47F3-A464-A0ECF2A50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" b="5925"/>
          <a:stretch/>
        </p:blipFill>
        <p:spPr>
          <a:xfrm>
            <a:off x="1828801" y="1687398"/>
            <a:ext cx="3733801" cy="48394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60E76E-71FC-42F5-A63F-09F3473AD1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" b="5398"/>
          <a:stretch/>
        </p:blipFill>
        <p:spPr>
          <a:xfrm>
            <a:off x="6229348" y="1687398"/>
            <a:ext cx="3733801" cy="4839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84064F-8AF0-4A2F-8C60-3DDD54B03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41A1E2-9E02-4782-B9BD-A7CA07D34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49A96F-A85B-4344-9BF9-B3E26579EA46}"/>
              </a:ext>
            </a:extLst>
          </p:cNvPr>
          <p:cNvSpPr/>
          <p:nvPr/>
        </p:nvSpPr>
        <p:spPr>
          <a:xfrm>
            <a:off x="3695701" y="331124"/>
            <a:ext cx="4756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Workshops PPT.</a:t>
            </a:r>
            <a:endParaRPr lang="ar-EG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83649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DF8556-926A-4311-9600-AC3D8547E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" b="6267"/>
          <a:stretch/>
        </p:blipFill>
        <p:spPr>
          <a:xfrm>
            <a:off x="2036190" y="1688410"/>
            <a:ext cx="3830017" cy="454270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51187-45C2-46B8-A24D-8F7BBD3218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" b="6416"/>
          <a:stretch/>
        </p:blipFill>
        <p:spPr>
          <a:xfrm>
            <a:off x="6500900" y="1688410"/>
            <a:ext cx="3680084" cy="4542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78FEDE-5C2F-44A4-8DD6-F42BFB0DE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6F33F9-20C7-423E-A117-1A05F15FE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1743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46BBD-1FE1-48D3-86EA-3E98130FC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Post graduate studies( PHD) 2 students.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School level( </a:t>
            </a:r>
            <a:r>
              <a:rPr lang="en-US" dirty="0">
                <a:solidFill>
                  <a:srgbClr val="C00000"/>
                </a:solidFill>
              </a:rPr>
              <a:t>the student researcher</a:t>
            </a:r>
            <a:r>
              <a:rPr lang="en-US" dirty="0"/>
              <a:t>): </a:t>
            </a:r>
          </a:p>
          <a:p>
            <a:pPr>
              <a:buFontTx/>
              <a:buChar char="-"/>
            </a:pPr>
            <a:r>
              <a:rPr lang="en-US" dirty="0"/>
              <a:t>through their participation to solve the school and community problems.</a:t>
            </a:r>
          </a:p>
          <a:p>
            <a:pPr>
              <a:buFontTx/>
              <a:buChar char="-"/>
            </a:pPr>
            <a:r>
              <a:rPr lang="en-US" dirty="0"/>
              <a:t>The students of preparatory stage developed research proposal with the help of HU and school mentors.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B0D31-09E4-4690-8424-EA4FAF8FF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EC018C-B087-4086-8393-208F84B76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681819-DEF6-48A8-9707-3E5AACE7FAD3}"/>
              </a:ext>
            </a:extLst>
          </p:cNvPr>
          <p:cNvSpPr/>
          <p:nvPr/>
        </p:nvSpPr>
        <p:spPr>
          <a:xfrm>
            <a:off x="3347476" y="579398"/>
            <a:ext cx="5779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Research &amp; Enquiry</a:t>
            </a:r>
            <a:endParaRPr lang="ar-EG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15428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4B12C0-F7FA-4293-A6FC-EC60B5F22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5" b="16632"/>
          <a:stretch/>
        </p:blipFill>
        <p:spPr>
          <a:xfrm>
            <a:off x="2116316" y="1498861"/>
            <a:ext cx="3857625" cy="413836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A8481A-240E-4DC1-A073-46F8341F68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3" b="15026"/>
          <a:stretch/>
        </p:blipFill>
        <p:spPr>
          <a:xfrm>
            <a:off x="6995468" y="1498861"/>
            <a:ext cx="3857625" cy="4138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E0D6BE-D82A-415A-86CE-11C3DEBF6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B0F931-1711-4CCD-B2D4-3C3FAC8EE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6305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4BE08F-9F6C-40F0-B021-9BDA4D320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6" b="14113"/>
          <a:stretch/>
        </p:blipFill>
        <p:spPr>
          <a:xfrm>
            <a:off x="2109541" y="1179830"/>
            <a:ext cx="3744504" cy="492873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2993F7-53C0-45FF-8A94-92E6C62DB1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6" b="14108"/>
          <a:stretch/>
        </p:blipFill>
        <p:spPr>
          <a:xfrm>
            <a:off x="6224834" y="1055802"/>
            <a:ext cx="3857625" cy="5052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01AD9-2F11-43E1-972F-AA9A11DA4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64B705-29B6-4C12-88F6-1B5F4BDD6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9273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F9D1D-FE33-438F-A744-104045C6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741" y="1305418"/>
            <a:ext cx="4006259" cy="1664025"/>
          </a:xfrm>
        </p:spPr>
        <p:txBody>
          <a:bodyPr>
            <a:normAutofit/>
          </a:bodyPr>
          <a:lstStyle/>
          <a:p>
            <a:r>
              <a:rPr lang="en-US" b="1" dirty="0"/>
              <a:t>Science for Fun</a:t>
            </a:r>
            <a:endParaRPr lang="ar-EG" b="1" dirty="0"/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DF78B705-E907-4369-BA8B-3AC08CE69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r="1" b="10742"/>
          <a:stretch/>
        </p:blipFill>
        <p:spPr>
          <a:xfrm>
            <a:off x="6439448" y="1179831"/>
            <a:ext cx="3797929" cy="5436912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483858-203D-41D8-A220-53DE71703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623" y="2969443"/>
            <a:ext cx="4227554" cy="3170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AB3E66-E6A7-4945-B919-945508F06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1F5FB0-A076-44FC-8010-E6BA0530D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6049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E476DF-19CA-4262-BFEC-FB1B38DF6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06" y="1299679"/>
            <a:ext cx="6370948" cy="4778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6A3FCF-032A-4E72-ABAE-D412C54CF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5DE799-6011-406C-92CF-5872AD2A0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2675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3F6CF8-7741-4C8E-B7DC-65A641158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536" y="1536569"/>
            <a:ext cx="3293024" cy="4390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ACD95A-D3C2-4E61-8698-A26240D2F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31" y="1536568"/>
            <a:ext cx="3293024" cy="4390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DDE38-E813-4571-9C45-5D4FE2916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703827-2BA5-4E23-9355-CFFEB4E91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674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681E3FE-7D80-4CF9-9E52-A138DDC9A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8401" y="4419601"/>
            <a:ext cx="3819507" cy="1479156"/>
          </a:xfrm>
        </p:spPr>
        <p:txBody>
          <a:bodyPr anchor="t"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10</a:t>
            </a:r>
            <a:r>
              <a:rPr lang="en-US" b="1" baseline="30000" dirty="0">
                <a:solidFill>
                  <a:schemeClr val="bg1"/>
                </a:solidFill>
              </a:rPr>
              <a:t>th </a:t>
            </a:r>
            <a:r>
              <a:rPr lang="en-US" b="1" dirty="0">
                <a:solidFill>
                  <a:schemeClr val="bg1"/>
                </a:solidFill>
              </a:rPr>
              <a:t>– 12</a:t>
            </a:r>
            <a:r>
              <a:rPr lang="en-US" b="1" baseline="30000" dirty="0">
                <a:solidFill>
                  <a:schemeClr val="bg1"/>
                </a:solidFill>
              </a:rPr>
              <a:t>th </a:t>
            </a:r>
            <a:r>
              <a:rPr lang="en-US" b="1" dirty="0">
                <a:solidFill>
                  <a:schemeClr val="bg1"/>
                </a:solidFill>
              </a:rPr>
              <a:t>October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HU Progress</a:t>
            </a:r>
            <a:endParaRPr lang="ar-EG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1" descr="SUP4PCL V3 Blue (4) (1)">
            <a:extLst>
              <a:ext uri="{FF2B5EF4-FFF2-40B4-BE49-F238E27FC236}">
                <a16:creationId xmlns:a16="http://schemas.microsoft.com/office/drawing/2014/main" id="{DBF4361D-2516-49FB-8BE7-7BD4ADDBE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115" y="110263"/>
            <a:ext cx="1286369" cy="104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22ED8D-690F-4536-B958-116FFA091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7" y="232811"/>
            <a:ext cx="2055426" cy="76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C7E0D7-56B5-4F09-9B63-AE138D3D5F37}"/>
              </a:ext>
            </a:extLst>
          </p:cNvPr>
          <p:cNvSpPr/>
          <p:nvPr/>
        </p:nvSpPr>
        <p:spPr>
          <a:xfrm>
            <a:off x="1523758" y="959243"/>
            <a:ext cx="914448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Helwan University </a:t>
            </a: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Berlin Sans FB Demi" panose="020E0802020502020306" pitchFamily="34" charset="0"/>
              </a:rPr>
              <a:t>School Clustering </a:t>
            </a:r>
            <a:endParaRPr lang="en-GB" sz="3200" b="1" dirty="0">
              <a:solidFill>
                <a:prstClr val="black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E7D67B-32C0-4046-BC10-1F3D3DCF8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166" y="2438399"/>
            <a:ext cx="6843668" cy="3645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0814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C8D650-3559-43B4-B062-53766673551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524000"/>
            <a:ext cx="3505200" cy="457200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6C20F89-4E13-442C-8F4D-7D54EE7F386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4000"/>
            <a:ext cx="3505200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0396E6-E7DC-4A41-87E3-158A4BF24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52B8CD-2398-4F1B-B8B2-CB9A21500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9591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1940E-193E-4F08-8DF1-43D2F67A6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14" y="64373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MoU Between HU&amp; MLU</a:t>
            </a:r>
            <a:br>
              <a:rPr lang="en-US" b="1" dirty="0"/>
            </a:br>
            <a:r>
              <a:rPr lang="en-US" b="1" dirty="0"/>
              <a:t>In progress</a:t>
            </a:r>
            <a:r>
              <a:rPr lang="en-US" dirty="0"/>
              <a:t/>
            </a:r>
            <a:br>
              <a:rPr lang="en-US" dirty="0"/>
            </a:br>
            <a:endParaRPr lang="ar-EG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831F0-0BDE-4200-9786-5ABCC83F9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1969293"/>
            <a:ext cx="9144000" cy="452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267BD-772E-427F-BC89-FB6EE7BCB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A47A6B-C0B4-4EBC-A0C5-27D22855E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8667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65157-AB78-496E-93CF-583E7B7CD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0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Mobility exchange for PHD researcher</a:t>
            </a:r>
            <a:br>
              <a:rPr lang="en-US" sz="3600" b="1" dirty="0"/>
            </a:br>
            <a:r>
              <a:rPr lang="en-US" sz="3600" b="1" dirty="0"/>
              <a:t> in collaboration with MLU</a:t>
            </a:r>
            <a:endParaRPr lang="ar-EG" sz="36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6C0955-7DAA-4389-9C11-502B6E994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10" y="2289611"/>
            <a:ext cx="3118700" cy="417760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7D8C0-E152-4956-A837-0FDBBC22E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69" y="2115434"/>
            <a:ext cx="3618092" cy="1999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3319DF-70E5-4A94-834F-5809736FAD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98" y="4417141"/>
            <a:ext cx="3618092" cy="2075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FA3CE2-8F05-433C-ACA6-A3D7FD0C4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3435" y="156712"/>
            <a:ext cx="1254959" cy="1023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368A06-D194-420C-94AB-E0AADBA80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06" y="222700"/>
            <a:ext cx="1732584" cy="7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5417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500" l="6875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78" y="443060"/>
            <a:ext cx="9779643" cy="641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276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55" y="2314865"/>
            <a:ext cx="6623496" cy="37257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109485" y="1175481"/>
            <a:ext cx="77308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HU Team Sept. Meeting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974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679</Words>
  <Application>Microsoft Office PowerPoint</Application>
  <PresentationFormat>Widescreen</PresentationFormat>
  <Paragraphs>196</Paragraphs>
  <Slides>83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3" baseType="lpstr">
      <vt:lpstr>ACS  Akeek Extra Bold</vt:lpstr>
      <vt:lpstr>Arial</vt:lpstr>
      <vt:lpstr>Berlin Sans FB Demi</vt:lpstr>
      <vt:lpstr>Calibri</vt:lpstr>
      <vt:lpstr>Calibri Light</vt:lpstr>
      <vt:lpstr>One Stroke Script LET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Foreign Experiences in Developing PCLs</vt:lpstr>
      <vt:lpstr>Dissemination of Quality Assurance and Accreditation Culture</vt:lpstr>
      <vt:lpstr>PowerPoint Presentation</vt:lpstr>
      <vt:lpstr>PowerPoint Presentation</vt:lpstr>
      <vt:lpstr>Inside Schools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2- Teachers &amp; Teachers</vt:lpstr>
      <vt:lpstr>Math PCL</vt:lpstr>
      <vt:lpstr>PowerPoint Presentation</vt:lpstr>
      <vt:lpstr>3- Project management team &amp; FOE staff.</vt:lpstr>
      <vt:lpstr>PowerPoint Presentation</vt:lpstr>
      <vt:lpstr>PowerPoint Presentation</vt:lpstr>
      <vt:lpstr>FOE PCL Meetings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Science for Fun</vt:lpstr>
      <vt:lpstr>PowerPoint Presentation</vt:lpstr>
      <vt:lpstr>PowerPoint Presentation</vt:lpstr>
      <vt:lpstr>PowerPoint Presentation</vt:lpstr>
      <vt:lpstr>MoU Between HU&amp; MLU In progress </vt:lpstr>
      <vt:lpstr>Mobility exchange for PHD researcher  in collaboration with MLU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HU-International Relations Office</dc:creator>
  <cp:lastModifiedBy>Windows User</cp:lastModifiedBy>
  <cp:revision>38</cp:revision>
  <dcterms:created xsi:type="dcterms:W3CDTF">2018-10-10T19:53:16Z</dcterms:created>
  <dcterms:modified xsi:type="dcterms:W3CDTF">2018-10-11T12:48:31Z</dcterms:modified>
</cp:coreProperties>
</file>