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1"/>
  </p:notesMasterIdLst>
  <p:handoutMasterIdLst>
    <p:handoutMasterId r:id="rId22"/>
  </p:handoutMasterIdLst>
  <p:sldIdLst>
    <p:sldId id="302" r:id="rId3"/>
    <p:sldId id="301" r:id="rId4"/>
    <p:sldId id="311" r:id="rId5"/>
    <p:sldId id="303" r:id="rId6"/>
    <p:sldId id="318" r:id="rId7"/>
    <p:sldId id="304" r:id="rId8"/>
    <p:sldId id="305" r:id="rId9"/>
    <p:sldId id="456" r:id="rId10"/>
    <p:sldId id="306" r:id="rId11"/>
    <p:sldId id="307" r:id="rId12"/>
    <p:sldId id="319" r:id="rId13"/>
    <p:sldId id="308" r:id="rId14"/>
    <p:sldId id="309" r:id="rId15"/>
    <p:sldId id="310" r:id="rId16"/>
    <p:sldId id="454" r:id="rId17"/>
    <p:sldId id="312" r:id="rId18"/>
    <p:sldId id="458" r:id="rId19"/>
    <p:sldId id="45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51484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2" d="100"/>
          <a:sy n="72" d="100"/>
        </p:scale>
        <p:origin x="660"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51" d="100"/>
          <a:sy n="51" d="100"/>
        </p:scale>
        <p:origin x="235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5.jpeg"/></Relationships>
</file>

<file path=ppt/diagrams/_rels/data2.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61B798-4BF7-49C9-91EA-4D31973F0150}"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US"/>
        </a:p>
      </dgm:t>
    </dgm:pt>
    <dgm:pt modelId="{323EAFAC-880A-410B-A541-B23B1E0B71D4}">
      <dgm:prSet phldrT="[Text]"/>
      <dgm:spPr/>
      <dgm:t>
        <a:bodyPr/>
        <a:lstStyle/>
        <a:p>
          <a:r>
            <a:rPr lang="en-US" dirty="0"/>
            <a:t>STEAM</a:t>
          </a:r>
        </a:p>
      </dgm:t>
    </dgm:pt>
    <dgm:pt modelId="{8A0DB931-19A7-4089-A7E0-970F6F7BE599}" type="parTrans" cxnId="{9345A5EE-8CFB-4870-B6DD-130B1A5B679D}">
      <dgm:prSet/>
      <dgm:spPr/>
      <dgm:t>
        <a:bodyPr/>
        <a:lstStyle/>
        <a:p>
          <a:endParaRPr lang="en-US"/>
        </a:p>
      </dgm:t>
    </dgm:pt>
    <dgm:pt modelId="{4011A8B0-BBEC-4330-A065-A52B4EB38693}" type="sibTrans" cxnId="{9345A5EE-8CFB-4870-B6DD-130B1A5B679D}">
      <dgm:prSet/>
      <dgm:spPr/>
      <dgm:t>
        <a:bodyPr/>
        <a:lstStyle/>
        <a:p>
          <a:endParaRPr lang="en-US"/>
        </a:p>
      </dgm:t>
    </dgm:pt>
    <dgm:pt modelId="{EC75F0E2-718D-4DEE-9FA2-0B11B09C3A2E}">
      <dgm:prSet phldrT="[Text]"/>
      <dgm:spPr/>
      <dgm:t>
        <a:bodyPr/>
        <a:lstStyle/>
        <a:p>
          <a:r>
            <a:rPr lang="en-US" dirty="0"/>
            <a:t>Global Citizenship</a:t>
          </a:r>
        </a:p>
      </dgm:t>
    </dgm:pt>
    <dgm:pt modelId="{972B6E7E-DF3A-4883-A8DB-85ABF8670B71}" type="parTrans" cxnId="{9AAE0AF2-FB39-409A-AE88-DD5A2F2683FB}">
      <dgm:prSet/>
      <dgm:spPr/>
      <dgm:t>
        <a:bodyPr/>
        <a:lstStyle/>
        <a:p>
          <a:endParaRPr lang="en-US"/>
        </a:p>
      </dgm:t>
    </dgm:pt>
    <dgm:pt modelId="{639D4173-6CF4-42F0-8E5D-53256837DCC9}" type="sibTrans" cxnId="{9AAE0AF2-FB39-409A-AE88-DD5A2F2683FB}">
      <dgm:prSet/>
      <dgm:spPr/>
      <dgm:t>
        <a:bodyPr/>
        <a:lstStyle/>
        <a:p>
          <a:endParaRPr lang="en-US"/>
        </a:p>
      </dgm:t>
    </dgm:pt>
    <dgm:pt modelId="{C34F4C73-C70A-4818-AF70-3159B3A7FB48}">
      <dgm:prSet phldrT="[Text]"/>
      <dgm:spPr/>
      <dgm:t>
        <a:bodyPr/>
        <a:lstStyle/>
        <a:p>
          <a:r>
            <a:rPr lang="en-US" dirty="0"/>
            <a:t>Sustainable development</a:t>
          </a:r>
        </a:p>
      </dgm:t>
    </dgm:pt>
    <dgm:pt modelId="{0CD97E03-F215-4CE8-A509-F038BC2F04D9}" type="parTrans" cxnId="{54DBD05C-2922-48FC-972E-EA4FA85DC33F}">
      <dgm:prSet/>
      <dgm:spPr/>
      <dgm:t>
        <a:bodyPr/>
        <a:lstStyle/>
        <a:p>
          <a:endParaRPr lang="en-US"/>
        </a:p>
      </dgm:t>
    </dgm:pt>
    <dgm:pt modelId="{45EADA76-55B7-454E-A9E3-11C204B1D284}" type="sibTrans" cxnId="{54DBD05C-2922-48FC-972E-EA4FA85DC33F}">
      <dgm:prSet/>
      <dgm:spPr/>
      <dgm:t>
        <a:bodyPr/>
        <a:lstStyle/>
        <a:p>
          <a:endParaRPr lang="en-US"/>
        </a:p>
      </dgm:t>
    </dgm:pt>
    <dgm:pt modelId="{A08B8A2A-C4D4-482E-BD75-A4873FC0C428}">
      <dgm:prSet phldrT="[Text]"/>
      <dgm:spPr/>
      <dgm:t>
        <a:bodyPr/>
        <a:lstStyle/>
        <a:p>
          <a:r>
            <a:rPr lang="en-US" dirty="0"/>
            <a:t>Special needs</a:t>
          </a:r>
        </a:p>
      </dgm:t>
    </dgm:pt>
    <dgm:pt modelId="{1421A50C-E695-4922-B5BD-783ACF937C2C}" type="parTrans" cxnId="{EAEE7889-4585-4A55-969F-D23AF285FB27}">
      <dgm:prSet/>
      <dgm:spPr/>
      <dgm:t>
        <a:bodyPr/>
        <a:lstStyle/>
        <a:p>
          <a:endParaRPr lang="en-US"/>
        </a:p>
      </dgm:t>
    </dgm:pt>
    <dgm:pt modelId="{9E25F75F-EB7E-495A-A17C-F9C598387DB7}" type="sibTrans" cxnId="{EAEE7889-4585-4A55-969F-D23AF285FB27}">
      <dgm:prSet/>
      <dgm:spPr/>
      <dgm:t>
        <a:bodyPr/>
        <a:lstStyle/>
        <a:p>
          <a:endParaRPr lang="en-US"/>
        </a:p>
      </dgm:t>
    </dgm:pt>
    <dgm:pt modelId="{9711631C-9B96-48FB-A97E-8EECD6326D2C}" type="pres">
      <dgm:prSet presAssocID="{F261B798-4BF7-49C9-91EA-4D31973F0150}" presName="linearFlow" presStyleCnt="0">
        <dgm:presLayoutVars>
          <dgm:dir/>
          <dgm:resizeHandles val="exact"/>
        </dgm:presLayoutVars>
      </dgm:prSet>
      <dgm:spPr/>
    </dgm:pt>
    <dgm:pt modelId="{91C30D43-AD25-4DCF-AB95-8977AE93A3C9}" type="pres">
      <dgm:prSet presAssocID="{323EAFAC-880A-410B-A541-B23B1E0B71D4}" presName="composite" presStyleCnt="0"/>
      <dgm:spPr/>
    </dgm:pt>
    <dgm:pt modelId="{26C857D1-19FF-4DE4-9EF7-E0819D10D39D}" type="pres">
      <dgm:prSet presAssocID="{323EAFAC-880A-410B-A541-B23B1E0B71D4}"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CC1F391-B6DD-4A88-9E76-83EDF151BAD4}" type="pres">
      <dgm:prSet presAssocID="{323EAFAC-880A-410B-A541-B23B1E0B71D4}" presName="txShp" presStyleLbl="node1" presStyleIdx="0" presStyleCnt="4">
        <dgm:presLayoutVars>
          <dgm:bulletEnabled val="1"/>
        </dgm:presLayoutVars>
      </dgm:prSet>
      <dgm:spPr/>
    </dgm:pt>
    <dgm:pt modelId="{C4D25B7D-9F51-4D49-8BE7-6BFAE0A3C73E}" type="pres">
      <dgm:prSet presAssocID="{4011A8B0-BBEC-4330-A065-A52B4EB38693}" presName="spacing" presStyleCnt="0"/>
      <dgm:spPr/>
    </dgm:pt>
    <dgm:pt modelId="{B5CA363B-6A27-49CC-A770-787CCDC2E197}" type="pres">
      <dgm:prSet presAssocID="{EC75F0E2-718D-4DEE-9FA2-0B11B09C3A2E}" presName="composite" presStyleCnt="0"/>
      <dgm:spPr/>
    </dgm:pt>
    <dgm:pt modelId="{5B3B517F-9D89-4AED-8137-08089873A9AF}" type="pres">
      <dgm:prSet presAssocID="{EC75F0E2-718D-4DEE-9FA2-0B11B09C3A2E}" presName="imgShp" presStyleLbl="fgImgPlace1" presStyleIdx="1"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B3007280-8941-463C-A816-9ABC76FF4E86}" type="pres">
      <dgm:prSet presAssocID="{EC75F0E2-718D-4DEE-9FA2-0B11B09C3A2E}" presName="txShp" presStyleLbl="node1" presStyleIdx="1" presStyleCnt="4">
        <dgm:presLayoutVars>
          <dgm:bulletEnabled val="1"/>
        </dgm:presLayoutVars>
      </dgm:prSet>
      <dgm:spPr/>
    </dgm:pt>
    <dgm:pt modelId="{AEBE35BA-77F3-4ADA-A21E-7F5B4EE0C680}" type="pres">
      <dgm:prSet presAssocID="{639D4173-6CF4-42F0-8E5D-53256837DCC9}" presName="spacing" presStyleCnt="0"/>
      <dgm:spPr/>
    </dgm:pt>
    <dgm:pt modelId="{7F6BBB3F-56B6-41AB-A061-F37C98627B57}" type="pres">
      <dgm:prSet presAssocID="{C34F4C73-C70A-4818-AF70-3159B3A7FB48}" presName="composite" presStyleCnt="0"/>
      <dgm:spPr/>
    </dgm:pt>
    <dgm:pt modelId="{DCA90168-54FC-4121-93CC-5C6FB1B2C7C2}" type="pres">
      <dgm:prSet presAssocID="{C34F4C73-C70A-4818-AF70-3159B3A7FB48}" presName="imgShp" presStyleLbl="fgImgPlace1" presStyleIdx="2"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27AEA27C-B558-41D5-A752-5C552C3752D4}" type="pres">
      <dgm:prSet presAssocID="{C34F4C73-C70A-4818-AF70-3159B3A7FB48}" presName="txShp" presStyleLbl="node1" presStyleIdx="2" presStyleCnt="4">
        <dgm:presLayoutVars>
          <dgm:bulletEnabled val="1"/>
        </dgm:presLayoutVars>
      </dgm:prSet>
      <dgm:spPr/>
    </dgm:pt>
    <dgm:pt modelId="{84DC7C7E-465B-47C8-922D-6EF4CE919B95}" type="pres">
      <dgm:prSet presAssocID="{45EADA76-55B7-454E-A9E3-11C204B1D284}" presName="spacing" presStyleCnt="0"/>
      <dgm:spPr/>
    </dgm:pt>
    <dgm:pt modelId="{8CB7943A-873C-48E3-BD28-46D55AF1BD1F}" type="pres">
      <dgm:prSet presAssocID="{A08B8A2A-C4D4-482E-BD75-A4873FC0C428}" presName="composite" presStyleCnt="0"/>
      <dgm:spPr/>
    </dgm:pt>
    <dgm:pt modelId="{2BD77E87-452C-4844-84F1-D98EE377BADD}" type="pres">
      <dgm:prSet presAssocID="{A08B8A2A-C4D4-482E-BD75-A4873FC0C428}" presName="imgShp" presStyleLbl="fgImgPlace1" presStyleIdx="3"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34D170D3-B03B-4E72-BBDB-03B8EE0461B5}" type="pres">
      <dgm:prSet presAssocID="{A08B8A2A-C4D4-482E-BD75-A4873FC0C428}" presName="txShp" presStyleLbl="node1" presStyleIdx="3" presStyleCnt="4">
        <dgm:presLayoutVars>
          <dgm:bulletEnabled val="1"/>
        </dgm:presLayoutVars>
      </dgm:prSet>
      <dgm:spPr/>
    </dgm:pt>
  </dgm:ptLst>
  <dgm:cxnLst>
    <dgm:cxn modelId="{2A060700-A021-4FBF-806C-EC0B7E287A70}" type="presOf" srcId="{C34F4C73-C70A-4818-AF70-3159B3A7FB48}" destId="{27AEA27C-B558-41D5-A752-5C552C3752D4}" srcOrd="0" destOrd="0" presId="urn:microsoft.com/office/officeart/2005/8/layout/vList3"/>
    <dgm:cxn modelId="{4E3E513B-BDB1-4694-83F6-E22428D25595}" type="presOf" srcId="{F261B798-4BF7-49C9-91EA-4D31973F0150}" destId="{9711631C-9B96-48FB-A97E-8EECD6326D2C}" srcOrd="0" destOrd="0" presId="urn:microsoft.com/office/officeart/2005/8/layout/vList3"/>
    <dgm:cxn modelId="{54DBD05C-2922-48FC-972E-EA4FA85DC33F}" srcId="{F261B798-4BF7-49C9-91EA-4D31973F0150}" destId="{C34F4C73-C70A-4818-AF70-3159B3A7FB48}" srcOrd="2" destOrd="0" parTransId="{0CD97E03-F215-4CE8-A509-F038BC2F04D9}" sibTransId="{45EADA76-55B7-454E-A9E3-11C204B1D284}"/>
    <dgm:cxn modelId="{15629143-1E51-448A-813E-376DA8ED7876}" type="presOf" srcId="{A08B8A2A-C4D4-482E-BD75-A4873FC0C428}" destId="{34D170D3-B03B-4E72-BBDB-03B8EE0461B5}" srcOrd="0" destOrd="0" presId="urn:microsoft.com/office/officeart/2005/8/layout/vList3"/>
    <dgm:cxn modelId="{27550566-1B36-466C-81B7-7A368EE78B43}" type="presOf" srcId="{EC75F0E2-718D-4DEE-9FA2-0B11B09C3A2E}" destId="{B3007280-8941-463C-A816-9ABC76FF4E86}" srcOrd="0" destOrd="0" presId="urn:microsoft.com/office/officeart/2005/8/layout/vList3"/>
    <dgm:cxn modelId="{EAEE7889-4585-4A55-969F-D23AF285FB27}" srcId="{F261B798-4BF7-49C9-91EA-4D31973F0150}" destId="{A08B8A2A-C4D4-482E-BD75-A4873FC0C428}" srcOrd="3" destOrd="0" parTransId="{1421A50C-E695-4922-B5BD-783ACF937C2C}" sibTransId="{9E25F75F-EB7E-495A-A17C-F9C598387DB7}"/>
    <dgm:cxn modelId="{156D25E3-9F3B-472A-A4FB-A05B7E786CC9}" type="presOf" srcId="{323EAFAC-880A-410B-A541-B23B1E0B71D4}" destId="{6CC1F391-B6DD-4A88-9E76-83EDF151BAD4}" srcOrd="0" destOrd="0" presId="urn:microsoft.com/office/officeart/2005/8/layout/vList3"/>
    <dgm:cxn modelId="{9345A5EE-8CFB-4870-B6DD-130B1A5B679D}" srcId="{F261B798-4BF7-49C9-91EA-4D31973F0150}" destId="{323EAFAC-880A-410B-A541-B23B1E0B71D4}" srcOrd="0" destOrd="0" parTransId="{8A0DB931-19A7-4089-A7E0-970F6F7BE599}" sibTransId="{4011A8B0-BBEC-4330-A065-A52B4EB38693}"/>
    <dgm:cxn modelId="{9AAE0AF2-FB39-409A-AE88-DD5A2F2683FB}" srcId="{F261B798-4BF7-49C9-91EA-4D31973F0150}" destId="{EC75F0E2-718D-4DEE-9FA2-0B11B09C3A2E}" srcOrd="1" destOrd="0" parTransId="{972B6E7E-DF3A-4883-A8DB-85ABF8670B71}" sibTransId="{639D4173-6CF4-42F0-8E5D-53256837DCC9}"/>
    <dgm:cxn modelId="{7088F616-4516-4CD9-89EC-6F433AAEE513}" type="presParOf" srcId="{9711631C-9B96-48FB-A97E-8EECD6326D2C}" destId="{91C30D43-AD25-4DCF-AB95-8977AE93A3C9}" srcOrd="0" destOrd="0" presId="urn:microsoft.com/office/officeart/2005/8/layout/vList3"/>
    <dgm:cxn modelId="{1B5D6537-03E9-4B4D-85EC-F6FCE259FD79}" type="presParOf" srcId="{91C30D43-AD25-4DCF-AB95-8977AE93A3C9}" destId="{26C857D1-19FF-4DE4-9EF7-E0819D10D39D}" srcOrd="0" destOrd="0" presId="urn:microsoft.com/office/officeart/2005/8/layout/vList3"/>
    <dgm:cxn modelId="{69351B73-6384-4505-A982-5B46CF23CF32}" type="presParOf" srcId="{91C30D43-AD25-4DCF-AB95-8977AE93A3C9}" destId="{6CC1F391-B6DD-4A88-9E76-83EDF151BAD4}" srcOrd="1" destOrd="0" presId="urn:microsoft.com/office/officeart/2005/8/layout/vList3"/>
    <dgm:cxn modelId="{FDAE7A66-C9F2-4B6B-8B09-1F17730DB015}" type="presParOf" srcId="{9711631C-9B96-48FB-A97E-8EECD6326D2C}" destId="{C4D25B7D-9F51-4D49-8BE7-6BFAE0A3C73E}" srcOrd="1" destOrd="0" presId="urn:microsoft.com/office/officeart/2005/8/layout/vList3"/>
    <dgm:cxn modelId="{C2B0C86E-356F-4446-B98E-EE53C28BFE7E}" type="presParOf" srcId="{9711631C-9B96-48FB-A97E-8EECD6326D2C}" destId="{B5CA363B-6A27-49CC-A770-787CCDC2E197}" srcOrd="2" destOrd="0" presId="urn:microsoft.com/office/officeart/2005/8/layout/vList3"/>
    <dgm:cxn modelId="{729805ED-31E4-4DB7-A122-A88C24B430E9}" type="presParOf" srcId="{B5CA363B-6A27-49CC-A770-787CCDC2E197}" destId="{5B3B517F-9D89-4AED-8137-08089873A9AF}" srcOrd="0" destOrd="0" presId="urn:microsoft.com/office/officeart/2005/8/layout/vList3"/>
    <dgm:cxn modelId="{0A8C309B-CD47-470E-BD33-DD197E237EFC}" type="presParOf" srcId="{B5CA363B-6A27-49CC-A770-787CCDC2E197}" destId="{B3007280-8941-463C-A816-9ABC76FF4E86}" srcOrd="1" destOrd="0" presId="urn:microsoft.com/office/officeart/2005/8/layout/vList3"/>
    <dgm:cxn modelId="{8A5331EE-16CE-4715-92F1-097696B3E998}" type="presParOf" srcId="{9711631C-9B96-48FB-A97E-8EECD6326D2C}" destId="{AEBE35BA-77F3-4ADA-A21E-7F5B4EE0C680}" srcOrd="3" destOrd="0" presId="urn:microsoft.com/office/officeart/2005/8/layout/vList3"/>
    <dgm:cxn modelId="{14D20E1D-9643-4C49-9742-D41ECD440F48}" type="presParOf" srcId="{9711631C-9B96-48FB-A97E-8EECD6326D2C}" destId="{7F6BBB3F-56B6-41AB-A061-F37C98627B57}" srcOrd="4" destOrd="0" presId="urn:microsoft.com/office/officeart/2005/8/layout/vList3"/>
    <dgm:cxn modelId="{8DDB22F4-2EC4-4BA6-B26A-F19FCEAB3BBC}" type="presParOf" srcId="{7F6BBB3F-56B6-41AB-A061-F37C98627B57}" destId="{DCA90168-54FC-4121-93CC-5C6FB1B2C7C2}" srcOrd="0" destOrd="0" presId="urn:microsoft.com/office/officeart/2005/8/layout/vList3"/>
    <dgm:cxn modelId="{1D8A38BF-91D3-4501-86A0-E91D1BB0E5E8}" type="presParOf" srcId="{7F6BBB3F-56B6-41AB-A061-F37C98627B57}" destId="{27AEA27C-B558-41D5-A752-5C552C3752D4}" srcOrd="1" destOrd="0" presId="urn:microsoft.com/office/officeart/2005/8/layout/vList3"/>
    <dgm:cxn modelId="{82C0112C-D316-48D1-A920-A61924B5E8DA}" type="presParOf" srcId="{9711631C-9B96-48FB-A97E-8EECD6326D2C}" destId="{84DC7C7E-465B-47C8-922D-6EF4CE919B95}" srcOrd="5" destOrd="0" presId="urn:microsoft.com/office/officeart/2005/8/layout/vList3"/>
    <dgm:cxn modelId="{39421C9D-58AA-4845-A818-B4EE0EE6105D}" type="presParOf" srcId="{9711631C-9B96-48FB-A97E-8EECD6326D2C}" destId="{8CB7943A-873C-48E3-BD28-46D55AF1BD1F}" srcOrd="6" destOrd="0" presId="urn:microsoft.com/office/officeart/2005/8/layout/vList3"/>
    <dgm:cxn modelId="{84CA02CE-E7FE-4088-986C-B064D69A5144}" type="presParOf" srcId="{8CB7943A-873C-48E3-BD28-46D55AF1BD1F}" destId="{2BD77E87-452C-4844-84F1-D98EE377BADD}" srcOrd="0" destOrd="0" presId="urn:microsoft.com/office/officeart/2005/8/layout/vList3"/>
    <dgm:cxn modelId="{7AA1A1DD-AE39-4ABE-B399-77658982E678}" type="presParOf" srcId="{8CB7943A-873C-48E3-BD28-46D55AF1BD1F}" destId="{34D170D3-B03B-4E72-BBDB-03B8EE0461B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61B798-4BF7-49C9-91EA-4D31973F0150}"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US"/>
        </a:p>
      </dgm:t>
    </dgm:pt>
    <dgm:pt modelId="{323EAFAC-880A-410B-A541-B23B1E0B71D4}">
      <dgm:prSet phldrT="[Text]"/>
      <dgm:spPr/>
      <dgm:t>
        <a:bodyPr/>
        <a:lstStyle/>
        <a:p>
          <a:r>
            <a:rPr lang="en-US" dirty="0"/>
            <a:t>STEAM</a:t>
          </a:r>
        </a:p>
      </dgm:t>
    </dgm:pt>
    <dgm:pt modelId="{8A0DB931-19A7-4089-A7E0-970F6F7BE599}" type="parTrans" cxnId="{9345A5EE-8CFB-4870-B6DD-130B1A5B679D}">
      <dgm:prSet/>
      <dgm:spPr/>
      <dgm:t>
        <a:bodyPr/>
        <a:lstStyle/>
        <a:p>
          <a:endParaRPr lang="en-US"/>
        </a:p>
      </dgm:t>
    </dgm:pt>
    <dgm:pt modelId="{4011A8B0-BBEC-4330-A065-A52B4EB38693}" type="sibTrans" cxnId="{9345A5EE-8CFB-4870-B6DD-130B1A5B679D}">
      <dgm:prSet/>
      <dgm:spPr/>
      <dgm:t>
        <a:bodyPr/>
        <a:lstStyle/>
        <a:p>
          <a:endParaRPr lang="en-US"/>
        </a:p>
      </dgm:t>
    </dgm:pt>
    <dgm:pt modelId="{EC75F0E2-718D-4DEE-9FA2-0B11B09C3A2E}">
      <dgm:prSet phldrT="[Text]"/>
      <dgm:spPr/>
      <dgm:t>
        <a:bodyPr/>
        <a:lstStyle/>
        <a:p>
          <a:r>
            <a:rPr lang="en-US" dirty="0"/>
            <a:t>Global Citizenship</a:t>
          </a:r>
        </a:p>
      </dgm:t>
    </dgm:pt>
    <dgm:pt modelId="{972B6E7E-DF3A-4883-A8DB-85ABF8670B71}" type="parTrans" cxnId="{9AAE0AF2-FB39-409A-AE88-DD5A2F2683FB}">
      <dgm:prSet/>
      <dgm:spPr/>
      <dgm:t>
        <a:bodyPr/>
        <a:lstStyle/>
        <a:p>
          <a:endParaRPr lang="en-US"/>
        </a:p>
      </dgm:t>
    </dgm:pt>
    <dgm:pt modelId="{639D4173-6CF4-42F0-8E5D-53256837DCC9}" type="sibTrans" cxnId="{9AAE0AF2-FB39-409A-AE88-DD5A2F2683FB}">
      <dgm:prSet/>
      <dgm:spPr/>
      <dgm:t>
        <a:bodyPr/>
        <a:lstStyle/>
        <a:p>
          <a:endParaRPr lang="en-US"/>
        </a:p>
      </dgm:t>
    </dgm:pt>
    <dgm:pt modelId="{C34F4C73-C70A-4818-AF70-3159B3A7FB48}">
      <dgm:prSet phldrT="[Text]"/>
      <dgm:spPr/>
      <dgm:t>
        <a:bodyPr/>
        <a:lstStyle/>
        <a:p>
          <a:r>
            <a:rPr lang="en-US" dirty="0"/>
            <a:t>Sustainable development</a:t>
          </a:r>
        </a:p>
      </dgm:t>
    </dgm:pt>
    <dgm:pt modelId="{0CD97E03-F215-4CE8-A509-F038BC2F04D9}" type="parTrans" cxnId="{54DBD05C-2922-48FC-972E-EA4FA85DC33F}">
      <dgm:prSet/>
      <dgm:spPr/>
      <dgm:t>
        <a:bodyPr/>
        <a:lstStyle/>
        <a:p>
          <a:endParaRPr lang="en-US"/>
        </a:p>
      </dgm:t>
    </dgm:pt>
    <dgm:pt modelId="{45EADA76-55B7-454E-A9E3-11C204B1D284}" type="sibTrans" cxnId="{54DBD05C-2922-48FC-972E-EA4FA85DC33F}">
      <dgm:prSet/>
      <dgm:spPr/>
      <dgm:t>
        <a:bodyPr/>
        <a:lstStyle/>
        <a:p>
          <a:endParaRPr lang="en-US"/>
        </a:p>
      </dgm:t>
    </dgm:pt>
    <dgm:pt modelId="{A08B8A2A-C4D4-482E-BD75-A4873FC0C428}">
      <dgm:prSet phldrT="[Text]"/>
      <dgm:spPr/>
      <dgm:t>
        <a:bodyPr/>
        <a:lstStyle/>
        <a:p>
          <a:r>
            <a:rPr lang="en-US" dirty="0"/>
            <a:t>Special needs</a:t>
          </a:r>
        </a:p>
      </dgm:t>
    </dgm:pt>
    <dgm:pt modelId="{1421A50C-E695-4922-B5BD-783ACF937C2C}" type="parTrans" cxnId="{EAEE7889-4585-4A55-969F-D23AF285FB27}">
      <dgm:prSet/>
      <dgm:spPr/>
      <dgm:t>
        <a:bodyPr/>
        <a:lstStyle/>
        <a:p>
          <a:endParaRPr lang="en-US"/>
        </a:p>
      </dgm:t>
    </dgm:pt>
    <dgm:pt modelId="{9E25F75F-EB7E-495A-A17C-F9C598387DB7}" type="sibTrans" cxnId="{EAEE7889-4585-4A55-969F-D23AF285FB27}">
      <dgm:prSet/>
      <dgm:spPr/>
      <dgm:t>
        <a:bodyPr/>
        <a:lstStyle/>
        <a:p>
          <a:endParaRPr lang="en-US"/>
        </a:p>
      </dgm:t>
    </dgm:pt>
    <dgm:pt modelId="{9711631C-9B96-48FB-A97E-8EECD6326D2C}" type="pres">
      <dgm:prSet presAssocID="{F261B798-4BF7-49C9-91EA-4D31973F0150}" presName="linearFlow" presStyleCnt="0">
        <dgm:presLayoutVars>
          <dgm:dir/>
          <dgm:resizeHandles val="exact"/>
        </dgm:presLayoutVars>
      </dgm:prSet>
      <dgm:spPr/>
    </dgm:pt>
    <dgm:pt modelId="{91C30D43-AD25-4DCF-AB95-8977AE93A3C9}" type="pres">
      <dgm:prSet presAssocID="{323EAFAC-880A-410B-A541-B23B1E0B71D4}" presName="composite" presStyleCnt="0"/>
      <dgm:spPr/>
    </dgm:pt>
    <dgm:pt modelId="{26C857D1-19FF-4DE4-9EF7-E0819D10D39D}" type="pres">
      <dgm:prSet presAssocID="{323EAFAC-880A-410B-A541-B23B1E0B71D4}"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CC1F391-B6DD-4A88-9E76-83EDF151BAD4}" type="pres">
      <dgm:prSet presAssocID="{323EAFAC-880A-410B-A541-B23B1E0B71D4}" presName="txShp" presStyleLbl="node1" presStyleIdx="0" presStyleCnt="4">
        <dgm:presLayoutVars>
          <dgm:bulletEnabled val="1"/>
        </dgm:presLayoutVars>
      </dgm:prSet>
      <dgm:spPr/>
    </dgm:pt>
    <dgm:pt modelId="{C4D25B7D-9F51-4D49-8BE7-6BFAE0A3C73E}" type="pres">
      <dgm:prSet presAssocID="{4011A8B0-BBEC-4330-A065-A52B4EB38693}" presName="spacing" presStyleCnt="0"/>
      <dgm:spPr/>
    </dgm:pt>
    <dgm:pt modelId="{B5CA363B-6A27-49CC-A770-787CCDC2E197}" type="pres">
      <dgm:prSet presAssocID="{EC75F0E2-718D-4DEE-9FA2-0B11B09C3A2E}" presName="composite" presStyleCnt="0"/>
      <dgm:spPr/>
    </dgm:pt>
    <dgm:pt modelId="{5B3B517F-9D89-4AED-8137-08089873A9AF}" type="pres">
      <dgm:prSet presAssocID="{EC75F0E2-718D-4DEE-9FA2-0B11B09C3A2E}" presName="imgShp" presStyleLbl="fgImgPlace1" presStyleIdx="1"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B3007280-8941-463C-A816-9ABC76FF4E86}" type="pres">
      <dgm:prSet presAssocID="{EC75F0E2-718D-4DEE-9FA2-0B11B09C3A2E}" presName="txShp" presStyleLbl="node1" presStyleIdx="1" presStyleCnt="4">
        <dgm:presLayoutVars>
          <dgm:bulletEnabled val="1"/>
        </dgm:presLayoutVars>
      </dgm:prSet>
      <dgm:spPr/>
    </dgm:pt>
    <dgm:pt modelId="{AEBE35BA-77F3-4ADA-A21E-7F5B4EE0C680}" type="pres">
      <dgm:prSet presAssocID="{639D4173-6CF4-42F0-8E5D-53256837DCC9}" presName="spacing" presStyleCnt="0"/>
      <dgm:spPr/>
    </dgm:pt>
    <dgm:pt modelId="{7F6BBB3F-56B6-41AB-A061-F37C98627B57}" type="pres">
      <dgm:prSet presAssocID="{C34F4C73-C70A-4818-AF70-3159B3A7FB48}" presName="composite" presStyleCnt="0"/>
      <dgm:spPr/>
    </dgm:pt>
    <dgm:pt modelId="{DCA90168-54FC-4121-93CC-5C6FB1B2C7C2}" type="pres">
      <dgm:prSet presAssocID="{C34F4C73-C70A-4818-AF70-3159B3A7FB48}" presName="imgShp" presStyleLbl="fgImgPlace1" presStyleIdx="2"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27AEA27C-B558-41D5-A752-5C552C3752D4}" type="pres">
      <dgm:prSet presAssocID="{C34F4C73-C70A-4818-AF70-3159B3A7FB48}" presName="txShp" presStyleLbl="node1" presStyleIdx="2" presStyleCnt="4">
        <dgm:presLayoutVars>
          <dgm:bulletEnabled val="1"/>
        </dgm:presLayoutVars>
      </dgm:prSet>
      <dgm:spPr/>
    </dgm:pt>
    <dgm:pt modelId="{84DC7C7E-465B-47C8-922D-6EF4CE919B95}" type="pres">
      <dgm:prSet presAssocID="{45EADA76-55B7-454E-A9E3-11C204B1D284}" presName="spacing" presStyleCnt="0"/>
      <dgm:spPr/>
    </dgm:pt>
    <dgm:pt modelId="{8CB7943A-873C-48E3-BD28-46D55AF1BD1F}" type="pres">
      <dgm:prSet presAssocID="{A08B8A2A-C4D4-482E-BD75-A4873FC0C428}" presName="composite" presStyleCnt="0"/>
      <dgm:spPr/>
    </dgm:pt>
    <dgm:pt modelId="{2BD77E87-452C-4844-84F1-D98EE377BADD}" type="pres">
      <dgm:prSet presAssocID="{A08B8A2A-C4D4-482E-BD75-A4873FC0C428}" presName="imgShp" presStyleLbl="fgImgPlace1" presStyleIdx="3"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34D170D3-B03B-4E72-BBDB-03B8EE0461B5}" type="pres">
      <dgm:prSet presAssocID="{A08B8A2A-C4D4-482E-BD75-A4873FC0C428}" presName="txShp" presStyleLbl="node1" presStyleIdx="3" presStyleCnt="4">
        <dgm:presLayoutVars>
          <dgm:bulletEnabled val="1"/>
        </dgm:presLayoutVars>
      </dgm:prSet>
      <dgm:spPr/>
    </dgm:pt>
  </dgm:ptLst>
  <dgm:cxnLst>
    <dgm:cxn modelId="{2A060700-A021-4FBF-806C-EC0B7E287A70}" type="presOf" srcId="{C34F4C73-C70A-4818-AF70-3159B3A7FB48}" destId="{27AEA27C-B558-41D5-A752-5C552C3752D4}" srcOrd="0" destOrd="0" presId="urn:microsoft.com/office/officeart/2005/8/layout/vList3"/>
    <dgm:cxn modelId="{4E3E513B-BDB1-4694-83F6-E22428D25595}" type="presOf" srcId="{F261B798-4BF7-49C9-91EA-4D31973F0150}" destId="{9711631C-9B96-48FB-A97E-8EECD6326D2C}" srcOrd="0" destOrd="0" presId="urn:microsoft.com/office/officeart/2005/8/layout/vList3"/>
    <dgm:cxn modelId="{54DBD05C-2922-48FC-972E-EA4FA85DC33F}" srcId="{F261B798-4BF7-49C9-91EA-4D31973F0150}" destId="{C34F4C73-C70A-4818-AF70-3159B3A7FB48}" srcOrd="2" destOrd="0" parTransId="{0CD97E03-F215-4CE8-A509-F038BC2F04D9}" sibTransId="{45EADA76-55B7-454E-A9E3-11C204B1D284}"/>
    <dgm:cxn modelId="{15629143-1E51-448A-813E-376DA8ED7876}" type="presOf" srcId="{A08B8A2A-C4D4-482E-BD75-A4873FC0C428}" destId="{34D170D3-B03B-4E72-BBDB-03B8EE0461B5}" srcOrd="0" destOrd="0" presId="urn:microsoft.com/office/officeart/2005/8/layout/vList3"/>
    <dgm:cxn modelId="{27550566-1B36-466C-81B7-7A368EE78B43}" type="presOf" srcId="{EC75F0E2-718D-4DEE-9FA2-0B11B09C3A2E}" destId="{B3007280-8941-463C-A816-9ABC76FF4E86}" srcOrd="0" destOrd="0" presId="urn:microsoft.com/office/officeart/2005/8/layout/vList3"/>
    <dgm:cxn modelId="{EAEE7889-4585-4A55-969F-D23AF285FB27}" srcId="{F261B798-4BF7-49C9-91EA-4D31973F0150}" destId="{A08B8A2A-C4D4-482E-BD75-A4873FC0C428}" srcOrd="3" destOrd="0" parTransId="{1421A50C-E695-4922-B5BD-783ACF937C2C}" sibTransId="{9E25F75F-EB7E-495A-A17C-F9C598387DB7}"/>
    <dgm:cxn modelId="{156D25E3-9F3B-472A-A4FB-A05B7E786CC9}" type="presOf" srcId="{323EAFAC-880A-410B-A541-B23B1E0B71D4}" destId="{6CC1F391-B6DD-4A88-9E76-83EDF151BAD4}" srcOrd="0" destOrd="0" presId="urn:microsoft.com/office/officeart/2005/8/layout/vList3"/>
    <dgm:cxn modelId="{9345A5EE-8CFB-4870-B6DD-130B1A5B679D}" srcId="{F261B798-4BF7-49C9-91EA-4D31973F0150}" destId="{323EAFAC-880A-410B-A541-B23B1E0B71D4}" srcOrd="0" destOrd="0" parTransId="{8A0DB931-19A7-4089-A7E0-970F6F7BE599}" sibTransId="{4011A8B0-BBEC-4330-A065-A52B4EB38693}"/>
    <dgm:cxn modelId="{9AAE0AF2-FB39-409A-AE88-DD5A2F2683FB}" srcId="{F261B798-4BF7-49C9-91EA-4D31973F0150}" destId="{EC75F0E2-718D-4DEE-9FA2-0B11B09C3A2E}" srcOrd="1" destOrd="0" parTransId="{972B6E7E-DF3A-4883-A8DB-85ABF8670B71}" sibTransId="{639D4173-6CF4-42F0-8E5D-53256837DCC9}"/>
    <dgm:cxn modelId="{7088F616-4516-4CD9-89EC-6F433AAEE513}" type="presParOf" srcId="{9711631C-9B96-48FB-A97E-8EECD6326D2C}" destId="{91C30D43-AD25-4DCF-AB95-8977AE93A3C9}" srcOrd="0" destOrd="0" presId="urn:microsoft.com/office/officeart/2005/8/layout/vList3"/>
    <dgm:cxn modelId="{1B5D6537-03E9-4B4D-85EC-F6FCE259FD79}" type="presParOf" srcId="{91C30D43-AD25-4DCF-AB95-8977AE93A3C9}" destId="{26C857D1-19FF-4DE4-9EF7-E0819D10D39D}" srcOrd="0" destOrd="0" presId="urn:microsoft.com/office/officeart/2005/8/layout/vList3"/>
    <dgm:cxn modelId="{69351B73-6384-4505-A982-5B46CF23CF32}" type="presParOf" srcId="{91C30D43-AD25-4DCF-AB95-8977AE93A3C9}" destId="{6CC1F391-B6DD-4A88-9E76-83EDF151BAD4}" srcOrd="1" destOrd="0" presId="urn:microsoft.com/office/officeart/2005/8/layout/vList3"/>
    <dgm:cxn modelId="{FDAE7A66-C9F2-4B6B-8B09-1F17730DB015}" type="presParOf" srcId="{9711631C-9B96-48FB-A97E-8EECD6326D2C}" destId="{C4D25B7D-9F51-4D49-8BE7-6BFAE0A3C73E}" srcOrd="1" destOrd="0" presId="urn:microsoft.com/office/officeart/2005/8/layout/vList3"/>
    <dgm:cxn modelId="{C2B0C86E-356F-4446-B98E-EE53C28BFE7E}" type="presParOf" srcId="{9711631C-9B96-48FB-A97E-8EECD6326D2C}" destId="{B5CA363B-6A27-49CC-A770-787CCDC2E197}" srcOrd="2" destOrd="0" presId="urn:microsoft.com/office/officeart/2005/8/layout/vList3"/>
    <dgm:cxn modelId="{729805ED-31E4-4DB7-A122-A88C24B430E9}" type="presParOf" srcId="{B5CA363B-6A27-49CC-A770-787CCDC2E197}" destId="{5B3B517F-9D89-4AED-8137-08089873A9AF}" srcOrd="0" destOrd="0" presId="urn:microsoft.com/office/officeart/2005/8/layout/vList3"/>
    <dgm:cxn modelId="{0A8C309B-CD47-470E-BD33-DD197E237EFC}" type="presParOf" srcId="{B5CA363B-6A27-49CC-A770-787CCDC2E197}" destId="{B3007280-8941-463C-A816-9ABC76FF4E86}" srcOrd="1" destOrd="0" presId="urn:microsoft.com/office/officeart/2005/8/layout/vList3"/>
    <dgm:cxn modelId="{8A5331EE-16CE-4715-92F1-097696B3E998}" type="presParOf" srcId="{9711631C-9B96-48FB-A97E-8EECD6326D2C}" destId="{AEBE35BA-77F3-4ADA-A21E-7F5B4EE0C680}" srcOrd="3" destOrd="0" presId="urn:microsoft.com/office/officeart/2005/8/layout/vList3"/>
    <dgm:cxn modelId="{14D20E1D-9643-4C49-9742-D41ECD440F48}" type="presParOf" srcId="{9711631C-9B96-48FB-A97E-8EECD6326D2C}" destId="{7F6BBB3F-56B6-41AB-A061-F37C98627B57}" srcOrd="4" destOrd="0" presId="urn:microsoft.com/office/officeart/2005/8/layout/vList3"/>
    <dgm:cxn modelId="{8DDB22F4-2EC4-4BA6-B26A-F19FCEAB3BBC}" type="presParOf" srcId="{7F6BBB3F-56B6-41AB-A061-F37C98627B57}" destId="{DCA90168-54FC-4121-93CC-5C6FB1B2C7C2}" srcOrd="0" destOrd="0" presId="urn:microsoft.com/office/officeart/2005/8/layout/vList3"/>
    <dgm:cxn modelId="{1D8A38BF-91D3-4501-86A0-E91D1BB0E5E8}" type="presParOf" srcId="{7F6BBB3F-56B6-41AB-A061-F37C98627B57}" destId="{27AEA27C-B558-41D5-A752-5C552C3752D4}" srcOrd="1" destOrd="0" presId="urn:microsoft.com/office/officeart/2005/8/layout/vList3"/>
    <dgm:cxn modelId="{82C0112C-D316-48D1-A920-A61924B5E8DA}" type="presParOf" srcId="{9711631C-9B96-48FB-A97E-8EECD6326D2C}" destId="{84DC7C7E-465B-47C8-922D-6EF4CE919B95}" srcOrd="5" destOrd="0" presId="urn:microsoft.com/office/officeart/2005/8/layout/vList3"/>
    <dgm:cxn modelId="{39421C9D-58AA-4845-A818-B4EE0EE6105D}" type="presParOf" srcId="{9711631C-9B96-48FB-A97E-8EECD6326D2C}" destId="{8CB7943A-873C-48E3-BD28-46D55AF1BD1F}" srcOrd="6" destOrd="0" presId="urn:microsoft.com/office/officeart/2005/8/layout/vList3"/>
    <dgm:cxn modelId="{84CA02CE-E7FE-4088-986C-B064D69A5144}" type="presParOf" srcId="{8CB7943A-873C-48E3-BD28-46D55AF1BD1F}" destId="{2BD77E87-452C-4844-84F1-D98EE377BADD}" srcOrd="0" destOrd="0" presId="urn:microsoft.com/office/officeart/2005/8/layout/vList3"/>
    <dgm:cxn modelId="{7AA1A1DD-AE39-4ABE-B399-77658982E678}" type="presParOf" srcId="{8CB7943A-873C-48E3-BD28-46D55AF1BD1F}" destId="{34D170D3-B03B-4E72-BBDB-03B8EE0461B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BE4B14-AF7F-4BDE-964B-3D3BF06B0F1E}" type="doc">
      <dgm:prSet loTypeId="urn:microsoft.com/office/officeart/2005/8/layout/radial6" loCatId="cycle" qsTypeId="urn:microsoft.com/office/officeart/2005/8/quickstyle/simple1" qsCatId="simple" csTypeId="urn:microsoft.com/office/officeart/2005/8/colors/colorful4" csCatId="colorful" phldr="1"/>
      <dgm:spPr/>
      <dgm:t>
        <a:bodyPr/>
        <a:lstStyle/>
        <a:p>
          <a:endParaRPr lang="en-US"/>
        </a:p>
      </dgm:t>
    </dgm:pt>
    <dgm:pt modelId="{F5087F55-6036-41EA-B686-42A5D13E2B84}">
      <dgm:prSet phldrT="[Text]"/>
      <dgm:spPr/>
      <dgm:t>
        <a:bodyPr/>
        <a:lstStyle/>
        <a:p>
          <a:r>
            <a:rPr lang="en-US" b="1" dirty="0"/>
            <a:t>Leader school</a:t>
          </a:r>
        </a:p>
      </dgm:t>
    </dgm:pt>
    <dgm:pt modelId="{77D931B3-CC47-43CF-AE91-37C5C4EDF0E6}" type="parTrans" cxnId="{C39F5594-34C0-44E2-853D-A55DB7B9808E}">
      <dgm:prSet/>
      <dgm:spPr/>
      <dgm:t>
        <a:bodyPr/>
        <a:lstStyle/>
        <a:p>
          <a:endParaRPr lang="en-US" b="1"/>
        </a:p>
      </dgm:t>
    </dgm:pt>
    <dgm:pt modelId="{BD884924-52EF-4E4B-869D-D9C728A54F1B}" type="sibTrans" cxnId="{C39F5594-34C0-44E2-853D-A55DB7B9808E}">
      <dgm:prSet/>
      <dgm:spPr/>
      <dgm:t>
        <a:bodyPr/>
        <a:lstStyle/>
        <a:p>
          <a:endParaRPr lang="en-US" b="1"/>
        </a:p>
      </dgm:t>
    </dgm:pt>
    <dgm:pt modelId="{01700B60-E1E5-441A-BC69-6D3A551EC3AF}">
      <dgm:prSet phldrT="[Text]"/>
      <dgm:spPr/>
      <dgm:t>
        <a:bodyPr/>
        <a:lstStyle/>
        <a:p>
          <a:r>
            <a:rPr lang="en-US" b="1" dirty="0"/>
            <a:t>School 1</a:t>
          </a:r>
        </a:p>
      </dgm:t>
    </dgm:pt>
    <dgm:pt modelId="{CEF3B39C-A46B-4924-96CB-F5CB848F4179}" type="parTrans" cxnId="{366F0F21-3532-456A-A570-8E528A6CDDD2}">
      <dgm:prSet/>
      <dgm:spPr/>
      <dgm:t>
        <a:bodyPr/>
        <a:lstStyle/>
        <a:p>
          <a:endParaRPr lang="en-US" b="1"/>
        </a:p>
      </dgm:t>
    </dgm:pt>
    <dgm:pt modelId="{53DE5681-BB38-439F-B33B-F4AF85137A22}" type="sibTrans" cxnId="{366F0F21-3532-456A-A570-8E528A6CDDD2}">
      <dgm:prSet/>
      <dgm:spPr/>
      <dgm:t>
        <a:bodyPr/>
        <a:lstStyle/>
        <a:p>
          <a:endParaRPr lang="en-US" b="1"/>
        </a:p>
      </dgm:t>
    </dgm:pt>
    <dgm:pt modelId="{9F87879B-651B-4FE1-8243-03CE3AF54D3A}">
      <dgm:prSet phldrT="[Text]"/>
      <dgm:spPr/>
      <dgm:t>
        <a:bodyPr/>
        <a:lstStyle/>
        <a:p>
          <a:r>
            <a:rPr lang="en-US" b="1" dirty="0"/>
            <a:t>School 2</a:t>
          </a:r>
        </a:p>
      </dgm:t>
    </dgm:pt>
    <dgm:pt modelId="{537A338F-7058-4CD3-90AB-DFFA393101B6}" type="parTrans" cxnId="{B98C739A-661D-4A15-B27A-8928711BBF32}">
      <dgm:prSet/>
      <dgm:spPr/>
      <dgm:t>
        <a:bodyPr/>
        <a:lstStyle/>
        <a:p>
          <a:endParaRPr lang="en-US" b="1"/>
        </a:p>
      </dgm:t>
    </dgm:pt>
    <dgm:pt modelId="{8AF2346A-88C5-4BFF-A01A-E64CDE433F97}" type="sibTrans" cxnId="{B98C739A-661D-4A15-B27A-8928711BBF32}">
      <dgm:prSet/>
      <dgm:spPr/>
      <dgm:t>
        <a:bodyPr/>
        <a:lstStyle/>
        <a:p>
          <a:endParaRPr lang="en-US" b="1"/>
        </a:p>
      </dgm:t>
    </dgm:pt>
    <dgm:pt modelId="{42E72CB0-06C0-4E99-BE92-427B4BA019BC}">
      <dgm:prSet phldrT="[Text]"/>
      <dgm:spPr/>
      <dgm:t>
        <a:bodyPr/>
        <a:lstStyle/>
        <a:p>
          <a:r>
            <a:rPr lang="en-US" b="1" dirty="0"/>
            <a:t>School 3</a:t>
          </a:r>
        </a:p>
      </dgm:t>
    </dgm:pt>
    <dgm:pt modelId="{6C14271F-731F-44BD-8115-004D42B54437}" type="parTrans" cxnId="{54824BAB-63E2-4B63-9BFC-3DD1B8DFA885}">
      <dgm:prSet/>
      <dgm:spPr/>
      <dgm:t>
        <a:bodyPr/>
        <a:lstStyle/>
        <a:p>
          <a:endParaRPr lang="en-US" b="1"/>
        </a:p>
      </dgm:t>
    </dgm:pt>
    <dgm:pt modelId="{F7F0C7F1-8EC4-4B43-B6B9-ABF968F071E0}" type="sibTrans" cxnId="{54824BAB-63E2-4B63-9BFC-3DD1B8DFA885}">
      <dgm:prSet/>
      <dgm:spPr/>
      <dgm:t>
        <a:bodyPr/>
        <a:lstStyle/>
        <a:p>
          <a:endParaRPr lang="en-US" b="1"/>
        </a:p>
      </dgm:t>
    </dgm:pt>
    <dgm:pt modelId="{2AC076B5-57EA-4336-810B-EA00C5A62431}">
      <dgm:prSet phldrT="[Text]"/>
      <dgm:spPr/>
      <dgm:t>
        <a:bodyPr/>
        <a:lstStyle/>
        <a:p>
          <a:r>
            <a:rPr lang="en-US" b="1" dirty="0"/>
            <a:t>School 4</a:t>
          </a:r>
        </a:p>
      </dgm:t>
    </dgm:pt>
    <dgm:pt modelId="{56550717-6804-493E-91B6-5E60FE471EF6}" type="parTrans" cxnId="{24B1BA00-48DA-4FE6-B10C-006BD664B468}">
      <dgm:prSet/>
      <dgm:spPr/>
      <dgm:t>
        <a:bodyPr/>
        <a:lstStyle/>
        <a:p>
          <a:endParaRPr lang="en-US"/>
        </a:p>
      </dgm:t>
    </dgm:pt>
    <dgm:pt modelId="{E8BD0584-5300-45B3-B28A-00BDF2C36CE2}" type="sibTrans" cxnId="{24B1BA00-48DA-4FE6-B10C-006BD664B468}">
      <dgm:prSet/>
      <dgm:spPr/>
      <dgm:t>
        <a:bodyPr/>
        <a:lstStyle/>
        <a:p>
          <a:endParaRPr lang="en-US"/>
        </a:p>
      </dgm:t>
    </dgm:pt>
    <dgm:pt modelId="{4BE370D1-98F3-4C5E-8244-EDFF83D87A98}" type="pres">
      <dgm:prSet presAssocID="{09BE4B14-AF7F-4BDE-964B-3D3BF06B0F1E}" presName="Name0" presStyleCnt="0">
        <dgm:presLayoutVars>
          <dgm:chMax val="1"/>
          <dgm:dir/>
          <dgm:animLvl val="ctr"/>
          <dgm:resizeHandles val="exact"/>
        </dgm:presLayoutVars>
      </dgm:prSet>
      <dgm:spPr/>
    </dgm:pt>
    <dgm:pt modelId="{4A885ABC-F221-4156-AF2D-0BF0998B2421}" type="pres">
      <dgm:prSet presAssocID="{F5087F55-6036-41EA-B686-42A5D13E2B84}" presName="centerShape" presStyleLbl="node0" presStyleIdx="0" presStyleCnt="1"/>
      <dgm:spPr/>
    </dgm:pt>
    <dgm:pt modelId="{8BBC0B13-23FE-40A0-BC0C-D08AC0E6C6CB}" type="pres">
      <dgm:prSet presAssocID="{01700B60-E1E5-441A-BC69-6D3A551EC3AF}" presName="node" presStyleLbl="node1" presStyleIdx="0" presStyleCnt="4" custScaleX="145204" custScaleY="145204">
        <dgm:presLayoutVars>
          <dgm:bulletEnabled val="1"/>
        </dgm:presLayoutVars>
      </dgm:prSet>
      <dgm:spPr/>
    </dgm:pt>
    <dgm:pt modelId="{F6B56F09-ED39-42D7-96EC-3ECA371947AB}" type="pres">
      <dgm:prSet presAssocID="{01700B60-E1E5-441A-BC69-6D3A551EC3AF}" presName="dummy" presStyleCnt="0"/>
      <dgm:spPr/>
    </dgm:pt>
    <dgm:pt modelId="{DBEC12CB-16F4-482F-A1DA-56D20D825E11}" type="pres">
      <dgm:prSet presAssocID="{53DE5681-BB38-439F-B33B-F4AF85137A22}" presName="sibTrans" presStyleLbl="sibTrans2D1" presStyleIdx="0" presStyleCnt="4"/>
      <dgm:spPr/>
    </dgm:pt>
    <dgm:pt modelId="{36E75716-4698-4CB4-A0E0-E06F0032ABCF}" type="pres">
      <dgm:prSet presAssocID="{9F87879B-651B-4FE1-8243-03CE3AF54D3A}" presName="node" presStyleLbl="node1" presStyleIdx="1" presStyleCnt="4" custScaleX="145204" custScaleY="145204">
        <dgm:presLayoutVars>
          <dgm:bulletEnabled val="1"/>
        </dgm:presLayoutVars>
      </dgm:prSet>
      <dgm:spPr/>
    </dgm:pt>
    <dgm:pt modelId="{F0CE219C-EFA5-4BE6-AE8D-092D04987CC8}" type="pres">
      <dgm:prSet presAssocID="{9F87879B-651B-4FE1-8243-03CE3AF54D3A}" presName="dummy" presStyleCnt="0"/>
      <dgm:spPr/>
    </dgm:pt>
    <dgm:pt modelId="{E4CAAE45-1E95-4979-90C9-21E848589AA2}" type="pres">
      <dgm:prSet presAssocID="{8AF2346A-88C5-4BFF-A01A-E64CDE433F97}" presName="sibTrans" presStyleLbl="sibTrans2D1" presStyleIdx="1" presStyleCnt="4"/>
      <dgm:spPr/>
    </dgm:pt>
    <dgm:pt modelId="{DE564CBA-0DF5-43C1-9B34-C5082D3FCEDB}" type="pres">
      <dgm:prSet presAssocID="{42E72CB0-06C0-4E99-BE92-427B4BA019BC}" presName="node" presStyleLbl="node1" presStyleIdx="2" presStyleCnt="4" custScaleX="145204" custScaleY="145204">
        <dgm:presLayoutVars>
          <dgm:bulletEnabled val="1"/>
        </dgm:presLayoutVars>
      </dgm:prSet>
      <dgm:spPr/>
    </dgm:pt>
    <dgm:pt modelId="{061946FA-D4E1-436C-8873-00F3F87F32B6}" type="pres">
      <dgm:prSet presAssocID="{42E72CB0-06C0-4E99-BE92-427B4BA019BC}" presName="dummy" presStyleCnt="0"/>
      <dgm:spPr/>
    </dgm:pt>
    <dgm:pt modelId="{FCC9090B-EEE0-4CF1-9035-1C69D00B2E3E}" type="pres">
      <dgm:prSet presAssocID="{F7F0C7F1-8EC4-4B43-B6B9-ABF968F071E0}" presName="sibTrans" presStyleLbl="sibTrans2D1" presStyleIdx="2" presStyleCnt="4"/>
      <dgm:spPr/>
    </dgm:pt>
    <dgm:pt modelId="{8CC8B3DC-0565-451A-BD52-1417FF06297F}" type="pres">
      <dgm:prSet presAssocID="{2AC076B5-57EA-4336-810B-EA00C5A62431}" presName="node" presStyleLbl="node1" presStyleIdx="3" presStyleCnt="4" custScaleX="119575" custScaleY="119575">
        <dgm:presLayoutVars>
          <dgm:bulletEnabled val="1"/>
        </dgm:presLayoutVars>
      </dgm:prSet>
      <dgm:spPr/>
    </dgm:pt>
    <dgm:pt modelId="{21F61BBB-A953-40D8-972A-4CE82B9197FF}" type="pres">
      <dgm:prSet presAssocID="{2AC076B5-57EA-4336-810B-EA00C5A62431}" presName="dummy" presStyleCnt="0"/>
      <dgm:spPr/>
    </dgm:pt>
    <dgm:pt modelId="{2D108E32-3698-4E05-B2A2-B672671F5543}" type="pres">
      <dgm:prSet presAssocID="{E8BD0584-5300-45B3-B28A-00BDF2C36CE2}" presName="sibTrans" presStyleLbl="sibTrans2D1" presStyleIdx="3" presStyleCnt="4"/>
      <dgm:spPr/>
    </dgm:pt>
  </dgm:ptLst>
  <dgm:cxnLst>
    <dgm:cxn modelId="{24B1BA00-48DA-4FE6-B10C-006BD664B468}" srcId="{F5087F55-6036-41EA-B686-42A5D13E2B84}" destId="{2AC076B5-57EA-4336-810B-EA00C5A62431}" srcOrd="3" destOrd="0" parTransId="{56550717-6804-493E-91B6-5E60FE471EF6}" sibTransId="{E8BD0584-5300-45B3-B28A-00BDF2C36CE2}"/>
    <dgm:cxn modelId="{366F0F21-3532-456A-A570-8E528A6CDDD2}" srcId="{F5087F55-6036-41EA-B686-42A5D13E2B84}" destId="{01700B60-E1E5-441A-BC69-6D3A551EC3AF}" srcOrd="0" destOrd="0" parTransId="{CEF3B39C-A46B-4924-96CB-F5CB848F4179}" sibTransId="{53DE5681-BB38-439F-B33B-F4AF85137A22}"/>
    <dgm:cxn modelId="{4C883E23-607E-4A63-B5B9-413C32ED5455}" type="presOf" srcId="{9F87879B-651B-4FE1-8243-03CE3AF54D3A}" destId="{36E75716-4698-4CB4-A0E0-E06F0032ABCF}" srcOrd="0" destOrd="0" presId="urn:microsoft.com/office/officeart/2005/8/layout/radial6"/>
    <dgm:cxn modelId="{5B19E126-BFC0-449C-9E3F-709A2E59DFB6}" type="presOf" srcId="{F5087F55-6036-41EA-B686-42A5D13E2B84}" destId="{4A885ABC-F221-4156-AF2D-0BF0998B2421}" srcOrd="0" destOrd="0" presId="urn:microsoft.com/office/officeart/2005/8/layout/radial6"/>
    <dgm:cxn modelId="{42049E72-26C0-4D02-BE83-FA6623305566}" type="presOf" srcId="{2AC076B5-57EA-4336-810B-EA00C5A62431}" destId="{8CC8B3DC-0565-451A-BD52-1417FF06297F}" srcOrd="0" destOrd="0" presId="urn:microsoft.com/office/officeart/2005/8/layout/radial6"/>
    <dgm:cxn modelId="{C39F5594-34C0-44E2-853D-A55DB7B9808E}" srcId="{09BE4B14-AF7F-4BDE-964B-3D3BF06B0F1E}" destId="{F5087F55-6036-41EA-B686-42A5D13E2B84}" srcOrd="0" destOrd="0" parTransId="{77D931B3-CC47-43CF-AE91-37C5C4EDF0E6}" sibTransId="{BD884924-52EF-4E4B-869D-D9C728A54F1B}"/>
    <dgm:cxn modelId="{B98C739A-661D-4A15-B27A-8928711BBF32}" srcId="{F5087F55-6036-41EA-B686-42A5D13E2B84}" destId="{9F87879B-651B-4FE1-8243-03CE3AF54D3A}" srcOrd="1" destOrd="0" parTransId="{537A338F-7058-4CD3-90AB-DFFA393101B6}" sibTransId="{8AF2346A-88C5-4BFF-A01A-E64CDE433F97}"/>
    <dgm:cxn modelId="{C83CF9A8-2ACA-4136-9E09-8532790BA45F}" type="presOf" srcId="{F7F0C7F1-8EC4-4B43-B6B9-ABF968F071E0}" destId="{FCC9090B-EEE0-4CF1-9035-1C69D00B2E3E}" srcOrd="0" destOrd="0" presId="urn:microsoft.com/office/officeart/2005/8/layout/radial6"/>
    <dgm:cxn modelId="{54824BAB-63E2-4B63-9BFC-3DD1B8DFA885}" srcId="{F5087F55-6036-41EA-B686-42A5D13E2B84}" destId="{42E72CB0-06C0-4E99-BE92-427B4BA019BC}" srcOrd="2" destOrd="0" parTransId="{6C14271F-731F-44BD-8115-004D42B54437}" sibTransId="{F7F0C7F1-8EC4-4B43-B6B9-ABF968F071E0}"/>
    <dgm:cxn modelId="{202AA4C0-B48B-428B-B230-B76A62355E6A}" type="presOf" srcId="{8AF2346A-88C5-4BFF-A01A-E64CDE433F97}" destId="{E4CAAE45-1E95-4979-90C9-21E848589AA2}" srcOrd="0" destOrd="0" presId="urn:microsoft.com/office/officeart/2005/8/layout/radial6"/>
    <dgm:cxn modelId="{48AEE1C0-4193-427E-AEE7-43105B8DCCA5}" type="presOf" srcId="{E8BD0584-5300-45B3-B28A-00BDF2C36CE2}" destId="{2D108E32-3698-4E05-B2A2-B672671F5543}" srcOrd="0" destOrd="0" presId="urn:microsoft.com/office/officeart/2005/8/layout/radial6"/>
    <dgm:cxn modelId="{2F2FC6CF-CCA7-45AD-BC13-EF8F0F0EDE18}" type="presOf" srcId="{53DE5681-BB38-439F-B33B-F4AF85137A22}" destId="{DBEC12CB-16F4-482F-A1DA-56D20D825E11}" srcOrd="0" destOrd="0" presId="urn:microsoft.com/office/officeart/2005/8/layout/radial6"/>
    <dgm:cxn modelId="{5C4706DC-09DF-4C45-A192-0A302EACAF7C}" type="presOf" srcId="{42E72CB0-06C0-4E99-BE92-427B4BA019BC}" destId="{DE564CBA-0DF5-43C1-9B34-C5082D3FCEDB}" srcOrd="0" destOrd="0" presId="urn:microsoft.com/office/officeart/2005/8/layout/radial6"/>
    <dgm:cxn modelId="{9C928DE3-1B35-43BE-B7BE-B4C952C239B7}" type="presOf" srcId="{09BE4B14-AF7F-4BDE-964B-3D3BF06B0F1E}" destId="{4BE370D1-98F3-4C5E-8244-EDFF83D87A98}" srcOrd="0" destOrd="0" presId="urn:microsoft.com/office/officeart/2005/8/layout/radial6"/>
    <dgm:cxn modelId="{C940D4FF-79B4-4C1F-8E98-9E07967CE6B3}" type="presOf" srcId="{01700B60-E1E5-441A-BC69-6D3A551EC3AF}" destId="{8BBC0B13-23FE-40A0-BC0C-D08AC0E6C6CB}" srcOrd="0" destOrd="0" presId="urn:microsoft.com/office/officeart/2005/8/layout/radial6"/>
    <dgm:cxn modelId="{D55A4A5F-5628-4442-8522-89E4A7A42E1A}" type="presParOf" srcId="{4BE370D1-98F3-4C5E-8244-EDFF83D87A98}" destId="{4A885ABC-F221-4156-AF2D-0BF0998B2421}" srcOrd="0" destOrd="0" presId="urn:microsoft.com/office/officeart/2005/8/layout/radial6"/>
    <dgm:cxn modelId="{E593ADFE-4433-426C-94E9-F0E46D763411}" type="presParOf" srcId="{4BE370D1-98F3-4C5E-8244-EDFF83D87A98}" destId="{8BBC0B13-23FE-40A0-BC0C-D08AC0E6C6CB}" srcOrd="1" destOrd="0" presId="urn:microsoft.com/office/officeart/2005/8/layout/radial6"/>
    <dgm:cxn modelId="{6B5A1BF9-B351-4CD3-99D1-46BC133A7B7E}" type="presParOf" srcId="{4BE370D1-98F3-4C5E-8244-EDFF83D87A98}" destId="{F6B56F09-ED39-42D7-96EC-3ECA371947AB}" srcOrd="2" destOrd="0" presId="urn:microsoft.com/office/officeart/2005/8/layout/radial6"/>
    <dgm:cxn modelId="{7271EB66-F04B-48EB-BFBB-18C934CE7313}" type="presParOf" srcId="{4BE370D1-98F3-4C5E-8244-EDFF83D87A98}" destId="{DBEC12CB-16F4-482F-A1DA-56D20D825E11}" srcOrd="3" destOrd="0" presId="urn:microsoft.com/office/officeart/2005/8/layout/radial6"/>
    <dgm:cxn modelId="{28951C0C-D524-4134-9FD2-AB59EA309778}" type="presParOf" srcId="{4BE370D1-98F3-4C5E-8244-EDFF83D87A98}" destId="{36E75716-4698-4CB4-A0E0-E06F0032ABCF}" srcOrd="4" destOrd="0" presId="urn:microsoft.com/office/officeart/2005/8/layout/radial6"/>
    <dgm:cxn modelId="{1C923347-5883-4B96-854A-5D80CD93D9B5}" type="presParOf" srcId="{4BE370D1-98F3-4C5E-8244-EDFF83D87A98}" destId="{F0CE219C-EFA5-4BE6-AE8D-092D04987CC8}" srcOrd="5" destOrd="0" presId="urn:microsoft.com/office/officeart/2005/8/layout/radial6"/>
    <dgm:cxn modelId="{D3C8DC11-5332-4A57-9B1D-30A275B99ABB}" type="presParOf" srcId="{4BE370D1-98F3-4C5E-8244-EDFF83D87A98}" destId="{E4CAAE45-1E95-4979-90C9-21E848589AA2}" srcOrd="6" destOrd="0" presId="urn:microsoft.com/office/officeart/2005/8/layout/radial6"/>
    <dgm:cxn modelId="{EC3460C1-62E8-410D-BC93-E847EB8202D2}" type="presParOf" srcId="{4BE370D1-98F3-4C5E-8244-EDFF83D87A98}" destId="{DE564CBA-0DF5-43C1-9B34-C5082D3FCEDB}" srcOrd="7" destOrd="0" presId="urn:microsoft.com/office/officeart/2005/8/layout/radial6"/>
    <dgm:cxn modelId="{2982B812-7A10-4BF8-BADE-50000F295700}" type="presParOf" srcId="{4BE370D1-98F3-4C5E-8244-EDFF83D87A98}" destId="{061946FA-D4E1-436C-8873-00F3F87F32B6}" srcOrd="8" destOrd="0" presId="urn:microsoft.com/office/officeart/2005/8/layout/radial6"/>
    <dgm:cxn modelId="{2D24C31E-52EB-4AF6-999A-24C84A4B9CB0}" type="presParOf" srcId="{4BE370D1-98F3-4C5E-8244-EDFF83D87A98}" destId="{FCC9090B-EEE0-4CF1-9035-1C69D00B2E3E}" srcOrd="9" destOrd="0" presId="urn:microsoft.com/office/officeart/2005/8/layout/radial6"/>
    <dgm:cxn modelId="{4D6433F7-32C3-4948-BEA8-97E47D0CA52A}" type="presParOf" srcId="{4BE370D1-98F3-4C5E-8244-EDFF83D87A98}" destId="{8CC8B3DC-0565-451A-BD52-1417FF06297F}" srcOrd="10" destOrd="0" presId="urn:microsoft.com/office/officeart/2005/8/layout/radial6"/>
    <dgm:cxn modelId="{5D2A31D5-9F09-4ED3-8A20-3903C7DDFB5A}" type="presParOf" srcId="{4BE370D1-98F3-4C5E-8244-EDFF83D87A98}" destId="{21F61BBB-A953-40D8-972A-4CE82B9197FF}" srcOrd="11" destOrd="0" presId="urn:microsoft.com/office/officeart/2005/8/layout/radial6"/>
    <dgm:cxn modelId="{3A2CC34D-5BDE-4BD0-A477-BFDA8ECA1459}" type="presParOf" srcId="{4BE370D1-98F3-4C5E-8244-EDFF83D87A98}" destId="{2D108E32-3698-4E05-B2A2-B672671F5543}"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1F391-B6DD-4A88-9E76-83EDF151BAD4}">
      <dsp:nvSpPr>
        <dsp:cNvPr id="0" name=""/>
        <dsp:cNvSpPr/>
      </dsp:nvSpPr>
      <dsp:spPr>
        <a:xfrm rot="10800000">
          <a:off x="1567321" y="438"/>
          <a:ext cx="5187740" cy="1042541"/>
        </a:xfrm>
        <a:prstGeom prst="homePlate">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732"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STEAM</a:t>
          </a:r>
        </a:p>
      </dsp:txBody>
      <dsp:txXfrm rot="10800000">
        <a:off x="1827956" y="438"/>
        <a:ext cx="4927105" cy="1042541"/>
      </dsp:txXfrm>
    </dsp:sp>
    <dsp:sp modelId="{26C857D1-19FF-4DE4-9EF7-E0819D10D39D}">
      <dsp:nvSpPr>
        <dsp:cNvPr id="0" name=""/>
        <dsp:cNvSpPr/>
      </dsp:nvSpPr>
      <dsp:spPr>
        <a:xfrm>
          <a:off x="1046050" y="438"/>
          <a:ext cx="1042541" cy="104254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007280-8941-463C-A816-9ABC76FF4E86}">
      <dsp:nvSpPr>
        <dsp:cNvPr id="0" name=""/>
        <dsp:cNvSpPr/>
      </dsp:nvSpPr>
      <dsp:spPr>
        <a:xfrm rot="10800000">
          <a:off x="1567321" y="1354186"/>
          <a:ext cx="5187740" cy="1042541"/>
        </a:xfrm>
        <a:prstGeom prst="homePlate">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732"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Global Citizenship</a:t>
          </a:r>
        </a:p>
      </dsp:txBody>
      <dsp:txXfrm rot="10800000">
        <a:off x="1827956" y="1354186"/>
        <a:ext cx="4927105" cy="1042541"/>
      </dsp:txXfrm>
    </dsp:sp>
    <dsp:sp modelId="{5B3B517F-9D89-4AED-8137-08089873A9AF}">
      <dsp:nvSpPr>
        <dsp:cNvPr id="0" name=""/>
        <dsp:cNvSpPr/>
      </dsp:nvSpPr>
      <dsp:spPr>
        <a:xfrm>
          <a:off x="1046050" y="1354186"/>
          <a:ext cx="1042541" cy="104254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AEA27C-B558-41D5-A752-5C552C3752D4}">
      <dsp:nvSpPr>
        <dsp:cNvPr id="0" name=""/>
        <dsp:cNvSpPr/>
      </dsp:nvSpPr>
      <dsp:spPr>
        <a:xfrm rot="10800000">
          <a:off x="1567321" y="2707934"/>
          <a:ext cx="5187740" cy="1042541"/>
        </a:xfrm>
        <a:prstGeom prst="homePlate">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732"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Sustainable development</a:t>
          </a:r>
        </a:p>
      </dsp:txBody>
      <dsp:txXfrm rot="10800000">
        <a:off x="1827956" y="2707934"/>
        <a:ext cx="4927105" cy="1042541"/>
      </dsp:txXfrm>
    </dsp:sp>
    <dsp:sp modelId="{DCA90168-54FC-4121-93CC-5C6FB1B2C7C2}">
      <dsp:nvSpPr>
        <dsp:cNvPr id="0" name=""/>
        <dsp:cNvSpPr/>
      </dsp:nvSpPr>
      <dsp:spPr>
        <a:xfrm>
          <a:off x="1046050" y="2707934"/>
          <a:ext cx="1042541" cy="104254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D170D3-B03B-4E72-BBDB-03B8EE0461B5}">
      <dsp:nvSpPr>
        <dsp:cNvPr id="0" name=""/>
        <dsp:cNvSpPr/>
      </dsp:nvSpPr>
      <dsp:spPr>
        <a:xfrm rot="10800000">
          <a:off x="1567321" y="4061683"/>
          <a:ext cx="5187740" cy="1042541"/>
        </a:xfrm>
        <a:prstGeom prst="homePlate">
          <a:avLst/>
        </a:prstGeom>
        <a:solidFill>
          <a:schemeClr val="accent5">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732"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Special needs</a:t>
          </a:r>
        </a:p>
      </dsp:txBody>
      <dsp:txXfrm rot="10800000">
        <a:off x="1827956" y="4061683"/>
        <a:ext cx="4927105" cy="1042541"/>
      </dsp:txXfrm>
    </dsp:sp>
    <dsp:sp modelId="{2BD77E87-452C-4844-84F1-D98EE377BADD}">
      <dsp:nvSpPr>
        <dsp:cNvPr id="0" name=""/>
        <dsp:cNvSpPr/>
      </dsp:nvSpPr>
      <dsp:spPr>
        <a:xfrm>
          <a:off x="1046050" y="4061683"/>
          <a:ext cx="1042541" cy="104254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1F391-B6DD-4A88-9E76-83EDF151BAD4}">
      <dsp:nvSpPr>
        <dsp:cNvPr id="0" name=""/>
        <dsp:cNvSpPr/>
      </dsp:nvSpPr>
      <dsp:spPr>
        <a:xfrm rot="10800000">
          <a:off x="1567321" y="438"/>
          <a:ext cx="5187740" cy="1042541"/>
        </a:xfrm>
        <a:prstGeom prst="homePlate">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732"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STEAM</a:t>
          </a:r>
        </a:p>
      </dsp:txBody>
      <dsp:txXfrm rot="10800000">
        <a:off x="1827956" y="438"/>
        <a:ext cx="4927105" cy="1042541"/>
      </dsp:txXfrm>
    </dsp:sp>
    <dsp:sp modelId="{26C857D1-19FF-4DE4-9EF7-E0819D10D39D}">
      <dsp:nvSpPr>
        <dsp:cNvPr id="0" name=""/>
        <dsp:cNvSpPr/>
      </dsp:nvSpPr>
      <dsp:spPr>
        <a:xfrm>
          <a:off x="1046050" y="438"/>
          <a:ext cx="1042541" cy="104254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007280-8941-463C-A816-9ABC76FF4E86}">
      <dsp:nvSpPr>
        <dsp:cNvPr id="0" name=""/>
        <dsp:cNvSpPr/>
      </dsp:nvSpPr>
      <dsp:spPr>
        <a:xfrm rot="10800000">
          <a:off x="1567321" y="1354186"/>
          <a:ext cx="5187740" cy="1042541"/>
        </a:xfrm>
        <a:prstGeom prst="homePlate">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732"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Global Citizenship</a:t>
          </a:r>
        </a:p>
      </dsp:txBody>
      <dsp:txXfrm rot="10800000">
        <a:off x="1827956" y="1354186"/>
        <a:ext cx="4927105" cy="1042541"/>
      </dsp:txXfrm>
    </dsp:sp>
    <dsp:sp modelId="{5B3B517F-9D89-4AED-8137-08089873A9AF}">
      <dsp:nvSpPr>
        <dsp:cNvPr id="0" name=""/>
        <dsp:cNvSpPr/>
      </dsp:nvSpPr>
      <dsp:spPr>
        <a:xfrm>
          <a:off x="1046050" y="1354186"/>
          <a:ext cx="1042541" cy="104254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AEA27C-B558-41D5-A752-5C552C3752D4}">
      <dsp:nvSpPr>
        <dsp:cNvPr id="0" name=""/>
        <dsp:cNvSpPr/>
      </dsp:nvSpPr>
      <dsp:spPr>
        <a:xfrm rot="10800000">
          <a:off x="1567321" y="2707934"/>
          <a:ext cx="5187740" cy="1042541"/>
        </a:xfrm>
        <a:prstGeom prst="homePlate">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732"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Sustainable development</a:t>
          </a:r>
        </a:p>
      </dsp:txBody>
      <dsp:txXfrm rot="10800000">
        <a:off x="1827956" y="2707934"/>
        <a:ext cx="4927105" cy="1042541"/>
      </dsp:txXfrm>
    </dsp:sp>
    <dsp:sp modelId="{DCA90168-54FC-4121-93CC-5C6FB1B2C7C2}">
      <dsp:nvSpPr>
        <dsp:cNvPr id="0" name=""/>
        <dsp:cNvSpPr/>
      </dsp:nvSpPr>
      <dsp:spPr>
        <a:xfrm>
          <a:off x="1046050" y="2707934"/>
          <a:ext cx="1042541" cy="104254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D170D3-B03B-4E72-BBDB-03B8EE0461B5}">
      <dsp:nvSpPr>
        <dsp:cNvPr id="0" name=""/>
        <dsp:cNvSpPr/>
      </dsp:nvSpPr>
      <dsp:spPr>
        <a:xfrm rot="10800000">
          <a:off x="1567321" y="4061683"/>
          <a:ext cx="5187740" cy="1042541"/>
        </a:xfrm>
        <a:prstGeom prst="homePlate">
          <a:avLst/>
        </a:prstGeom>
        <a:solidFill>
          <a:schemeClr val="accent5">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732"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Special needs</a:t>
          </a:r>
        </a:p>
      </dsp:txBody>
      <dsp:txXfrm rot="10800000">
        <a:off x="1827956" y="4061683"/>
        <a:ext cx="4927105" cy="1042541"/>
      </dsp:txXfrm>
    </dsp:sp>
    <dsp:sp modelId="{2BD77E87-452C-4844-84F1-D98EE377BADD}">
      <dsp:nvSpPr>
        <dsp:cNvPr id="0" name=""/>
        <dsp:cNvSpPr/>
      </dsp:nvSpPr>
      <dsp:spPr>
        <a:xfrm>
          <a:off x="1046050" y="4061683"/>
          <a:ext cx="1042541" cy="104254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08E32-3698-4E05-B2A2-B672671F5543}">
      <dsp:nvSpPr>
        <dsp:cNvPr id="0" name=""/>
        <dsp:cNvSpPr/>
      </dsp:nvSpPr>
      <dsp:spPr>
        <a:xfrm>
          <a:off x="563489" y="324891"/>
          <a:ext cx="2170306" cy="2170306"/>
        </a:xfrm>
        <a:prstGeom prst="blockArc">
          <a:avLst>
            <a:gd name="adj1" fmla="val 10800000"/>
            <a:gd name="adj2" fmla="val 16200000"/>
            <a:gd name="adj3" fmla="val 4639"/>
          </a:avLst>
        </a:prstGeom>
        <a:solidFill>
          <a:schemeClr val="accent4">
            <a:hueOff val="557093"/>
            <a:satOff val="10788"/>
            <a:lumOff val="1333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C9090B-EEE0-4CF1-9035-1C69D00B2E3E}">
      <dsp:nvSpPr>
        <dsp:cNvPr id="0" name=""/>
        <dsp:cNvSpPr/>
      </dsp:nvSpPr>
      <dsp:spPr>
        <a:xfrm>
          <a:off x="563489" y="324891"/>
          <a:ext cx="2170306" cy="2170306"/>
        </a:xfrm>
        <a:prstGeom prst="blockArc">
          <a:avLst>
            <a:gd name="adj1" fmla="val 5400000"/>
            <a:gd name="adj2" fmla="val 10800000"/>
            <a:gd name="adj3" fmla="val 4639"/>
          </a:avLst>
        </a:prstGeom>
        <a:solidFill>
          <a:schemeClr val="accent4">
            <a:hueOff val="371395"/>
            <a:satOff val="7192"/>
            <a:lumOff val="888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CAAE45-1E95-4979-90C9-21E848589AA2}">
      <dsp:nvSpPr>
        <dsp:cNvPr id="0" name=""/>
        <dsp:cNvSpPr/>
      </dsp:nvSpPr>
      <dsp:spPr>
        <a:xfrm>
          <a:off x="563489" y="324891"/>
          <a:ext cx="2170306" cy="2170306"/>
        </a:xfrm>
        <a:prstGeom prst="blockArc">
          <a:avLst>
            <a:gd name="adj1" fmla="val 0"/>
            <a:gd name="adj2" fmla="val 5400000"/>
            <a:gd name="adj3" fmla="val 4639"/>
          </a:avLst>
        </a:prstGeom>
        <a:solidFill>
          <a:schemeClr val="accent4">
            <a:hueOff val="185698"/>
            <a:satOff val="3596"/>
            <a:lumOff val="44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EC12CB-16F4-482F-A1DA-56D20D825E11}">
      <dsp:nvSpPr>
        <dsp:cNvPr id="0" name=""/>
        <dsp:cNvSpPr/>
      </dsp:nvSpPr>
      <dsp:spPr>
        <a:xfrm>
          <a:off x="563489" y="324891"/>
          <a:ext cx="2170306" cy="2170306"/>
        </a:xfrm>
        <a:prstGeom prst="blockArc">
          <a:avLst>
            <a:gd name="adj1" fmla="val 16200000"/>
            <a:gd name="adj2" fmla="val 0"/>
            <a:gd name="adj3" fmla="val 463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885ABC-F221-4156-AF2D-0BF0998B2421}">
      <dsp:nvSpPr>
        <dsp:cNvPr id="0" name=""/>
        <dsp:cNvSpPr/>
      </dsp:nvSpPr>
      <dsp:spPr>
        <a:xfrm>
          <a:off x="1149209" y="910611"/>
          <a:ext cx="998866" cy="998866"/>
        </a:xfrm>
        <a:prstGeom prst="ellipse">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Leader school</a:t>
          </a:r>
        </a:p>
      </dsp:txBody>
      <dsp:txXfrm>
        <a:off x="1295490" y="1056892"/>
        <a:ext cx="706304" cy="706304"/>
      </dsp:txXfrm>
    </dsp:sp>
    <dsp:sp modelId="{8BBC0B13-23FE-40A0-BC0C-D08AC0E6C6CB}">
      <dsp:nvSpPr>
        <dsp:cNvPr id="0" name=""/>
        <dsp:cNvSpPr/>
      </dsp:nvSpPr>
      <dsp:spPr>
        <a:xfrm>
          <a:off x="1141004" y="-157575"/>
          <a:ext cx="1015275" cy="1015275"/>
        </a:xfrm>
        <a:prstGeom prst="ellipse">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School 1</a:t>
          </a:r>
        </a:p>
      </dsp:txBody>
      <dsp:txXfrm>
        <a:off x="1289688" y="-8891"/>
        <a:ext cx="717907" cy="717907"/>
      </dsp:txXfrm>
    </dsp:sp>
    <dsp:sp modelId="{36E75716-4698-4CB4-A0E0-E06F0032ABCF}">
      <dsp:nvSpPr>
        <dsp:cNvPr id="0" name=""/>
        <dsp:cNvSpPr/>
      </dsp:nvSpPr>
      <dsp:spPr>
        <a:xfrm>
          <a:off x="2200986" y="902406"/>
          <a:ext cx="1015275" cy="1015275"/>
        </a:xfrm>
        <a:prstGeom prst="ellipse">
          <a:avLst/>
        </a:prstGeom>
        <a:solidFill>
          <a:schemeClr val="accent4">
            <a:hueOff val="185698"/>
            <a:satOff val="3596"/>
            <a:lumOff val="4445"/>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School 2</a:t>
          </a:r>
        </a:p>
      </dsp:txBody>
      <dsp:txXfrm>
        <a:off x="2349670" y="1051090"/>
        <a:ext cx="717907" cy="717907"/>
      </dsp:txXfrm>
    </dsp:sp>
    <dsp:sp modelId="{DE564CBA-0DF5-43C1-9B34-C5082D3FCEDB}">
      <dsp:nvSpPr>
        <dsp:cNvPr id="0" name=""/>
        <dsp:cNvSpPr/>
      </dsp:nvSpPr>
      <dsp:spPr>
        <a:xfrm>
          <a:off x="1141004" y="1962388"/>
          <a:ext cx="1015275" cy="1015275"/>
        </a:xfrm>
        <a:prstGeom prst="ellipse">
          <a:avLst/>
        </a:prstGeom>
        <a:solidFill>
          <a:schemeClr val="accent4">
            <a:hueOff val="371395"/>
            <a:satOff val="7192"/>
            <a:lumOff val="8889"/>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School 3</a:t>
          </a:r>
        </a:p>
      </dsp:txBody>
      <dsp:txXfrm>
        <a:off x="1289688" y="2111072"/>
        <a:ext cx="717907" cy="717907"/>
      </dsp:txXfrm>
    </dsp:sp>
    <dsp:sp modelId="{8CC8B3DC-0565-451A-BD52-1417FF06297F}">
      <dsp:nvSpPr>
        <dsp:cNvPr id="0" name=""/>
        <dsp:cNvSpPr/>
      </dsp:nvSpPr>
      <dsp:spPr>
        <a:xfrm>
          <a:off x="170622" y="992006"/>
          <a:ext cx="836076" cy="836076"/>
        </a:xfrm>
        <a:prstGeom prst="ellipse">
          <a:avLst/>
        </a:prstGeom>
        <a:solidFill>
          <a:schemeClr val="accent4">
            <a:hueOff val="557093"/>
            <a:satOff val="10788"/>
            <a:lumOff val="13334"/>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School 4</a:t>
          </a:r>
        </a:p>
      </dsp:txBody>
      <dsp:txXfrm>
        <a:off x="293062" y="1114446"/>
        <a:ext cx="591196" cy="59119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pPr/>
              <a:t>3/3/2019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p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pPr/>
              <a:t>3/3/2019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p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pic>
        <p:nvPicPr>
          <p:cNvPr id="10" name="Picture 9">
            <a:extLst>
              <a:ext uri="{FF2B5EF4-FFF2-40B4-BE49-F238E27FC236}">
                <a16:creationId xmlns:a16="http://schemas.microsoft.com/office/drawing/2014/main" id="{D4EBF8F1-2333-4A91-9B9A-BE65761C7EB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7165" y="6073"/>
            <a:ext cx="1087280" cy="1079876"/>
          </a:xfrm>
          <a:prstGeom prst="rect">
            <a:avLst/>
          </a:prstGeom>
        </p:spPr>
      </p:pic>
      <p:pic>
        <p:nvPicPr>
          <p:cNvPr id="13" name="Picture 12">
            <a:extLst>
              <a:ext uri="{FF2B5EF4-FFF2-40B4-BE49-F238E27FC236}">
                <a16:creationId xmlns:a16="http://schemas.microsoft.com/office/drawing/2014/main" id="{0B570AD5-2542-45D9-ABED-BE0D8988A6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67873" y="135125"/>
            <a:ext cx="3571875" cy="809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3" name="Picture Placeholder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0" y="6277970"/>
            <a:ext cx="12192000" cy="5800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bg1"/>
              </a:solidFill>
            </a:endParaRPr>
          </a:p>
        </p:txBody>
      </p:sp>
      <p:sp>
        <p:nvSpPr>
          <p:cNvPr id="8" name="Rectangle 7"/>
          <p:cNvSpPr/>
          <p:nvPr/>
        </p:nvSpPr>
        <p:spPr>
          <a:xfrm>
            <a:off x="0" y="0"/>
            <a:ext cx="12192000" cy="532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859809" y="1"/>
            <a:ext cx="2212160" cy="13374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40584" y="51672"/>
            <a:ext cx="1099304" cy="1091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Date Placeholder 3">
            <a:extLst>
              <a:ext uri="{FF2B5EF4-FFF2-40B4-BE49-F238E27FC236}">
                <a16:creationId xmlns:a16="http://schemas.microsoft.com/office/drawing/2014/main" id="{B29C78EB-D10A-47D5-B406-9AFC941B5457}"/>
              </a:ext>
            </a:extLst>
          </p:cNvPr>
          <p:cNvSpPr>
            <a:spLocks noGrp="1"/>
          </p:cNvSpPr>
          <p:nvPr>
            <p:ph type="dt" sz="half" idx="10"/>
          </p:nvPr>
        </p:nvSpPr>
        <p:spPr/>
        <p:txBody>
          <a:bodyPr/>
          <a:lstStyle/>
          <a:p>
            <a:endParaRPr lang="ar-EG"/>
          </a:p>
        </p:txBody>
      </p:sp>
      <p:sp>
        <p:nvSpPr>
          <p:cNvPr id="6" name="Slide Number Placeholder 5">
            <a:extLst>
              <a:ext uri="{FF2B5EF4-FFF2-40B4-BE49-F238E27FC236}">
                <a16:creationId xmlns:a16="http://schemas.microsoft.com/office/drawing/2014/main" id="{00196C9B-9C6E-4423-8672-F93D2DDD3D8C}"/>
              </a:ext>
            </a:extLst>
          </p:cNvPr>
          <p:cNvSpPr>
            <a:spLocks noGrp="1"/>
          </p:cNvSpPr>
          <p:nvPr>
            <p:ph type="sldNum" sz="quarter" idx="12"/>
          </p:nvPr>
        </p:nvSpPr>
        <p:spPr/>
        <p:txBody>
          <a:bodyPr/>
          <a:lstStyle/>
          <a:p>
            <a:fld id="{0FF54DE5-C571-48E8-A5BC-B369434E2F44}" type="slidenum">
              <a:rPr lang="ar-EG" smtClean="0"/>
              <a:pPr/>
              <a:t>‹#›</a:t>
            </a:fld>
            <a:endParaRPr lang="ar-EG"/>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a:latin typeface="Arial" pitchFamily="34" charset="0"/>
                <a:cs typeface="Arial" pitchFamily="34" charset="0"/>
              </a:rPr>
              <a:t>NOTE:</a:t>
            </a:r>
          </a:p>
          <a:p>
            <a:r>
              <a:rPr sz="1200" i="1">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endParaRPr/>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a:pPr/>
              <a:t>‹#›</a:t>
            </a:fld>
            <a:endParaRPr/>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STEAM-first%20day.pptx" TargetMode="External"/><Relationship Id="rId1" Type="http://schemas.openxmlformats.org/officeDocument/2006/relationships/slideLayout" Target="../slideLayouts/slideLayout2.xml"/><Relationship Id="rId4" Type="http://schemas.openxmlformats.org/officeDocument/2006/relationships/hyperlink" Target="STEAM-second%20day.pptx" TargetMode="Externa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Layout" Target="../diagrams/layout3.xml"/><Relationship Id="rId7" Type="http://schemas.openxmlformats.org/officeDocument/2006/relationships/image" Target="../media/image3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Model---Trainee%20Guide.pdf" TargetMode="Externa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Model---Trainer%20Guid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117D1D-7070-45D5-B0DE-15249DAD7689}"/>
              </a:ext>
            </a:extLst>
          </p:cNvPr>
          <p:cNvSpPr>
            <a:spLocks noGrp="1"/>
          </p:cNvSpPr>
          <p:nvPr>
            <p:ph type="sldNum" sz="quarter" idx="12"/>
          </p:nvPr>
        </p:nvSpPr>
        <p:spPr/>
        <p:txBody>
          <a:bodyPr/>
          <a:lstStyle/>
          <a:p>
            <a:fld id="{0FF54DE5-C571-48E8-A5BC-B369434E2F44}" type="slidenum">
              <a:rPr lang="en-US" smtClean="0"/>
              <a:pPr/>
              <a:t>1</a:t>
            </a:fld>
            <a:endParaRPr lang="en-US"/>
          </a:p>
        </p:txBody>
      </p:sp>
      <p:sp>
        <p:nvSpPr>
          <p:cNvPr id="5" name="Rectangle 4">
            <a:extLst>
              <a:ext uri="{FF2B5EF4-FFF2-40B4-BE49-F238E27FC236}">
                <a16:creationId xmlns:a16="http://schemas.microsoft.com/office/drawing/2014/main" id="{6ABB741B-6602-4069-8EFA-42F0981CDF54}"/>
              </a:ext>
            </a:extLst>
          </p:cNvPr>
          <p:cNvSpPr>
            <a:spLocks noChangeArrowheads="1"/>
          </p:cNvSpPr>
          <p:nvPr/>
        </p:nvSpPr>
        <p:spPr bwMode="auto">
          <a:xfrm>
            <a:off x="288875" y="1906307"/>
            <a:ext cx="11614245" cy="1393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1" eaLnBrk="1" hangingPunct="1"/>
            <a:r>
              <a:rPr lang="en-US" altLang="en-US" sz="2800" b="1" dirty="0">
                <a:solidFill>
                  <a:srgbClr val="002060"/>
                </a:solidFill>
                <a:latin typeface="Calibri" panose="020F0502020204030204" pitchFamily="34" charset="0"/>
              </a:rPr>
              <a:t>Project Name:</a:t>
            </a:r>
          </a:p>
          <a:p>
            <a:pPr algn="ctr" rtl="1" eaLnBrk="1" hangingPunct="1"/>
            <a:r>
              <a:rPr lang="en-US" altLang="en-US" sz="2800" b="1" dirty="0">
                <a:solidFill>
                  <a:srgbClr val="002060"/>
                </a:solidFill>
                <a:latin typeface="Calibri" panose="020F0502020204030204" pitchFamily="34" charset="0"/>
              </a:rPr>
              <a:t>School and University Partnership for Peer Communities of Learners</a:t>
            </a:r>
          </a:p>
          <a:p>
            <a:pPr algn="ctr" rtl="1" eaLnBrk="1" hangingPunct="1"/>
            <a:r>
              <a:rPr lang="en-US" altLang="en-US" sz="2800" b="1" dirty="0">
                <a:solidFill>
                  <a:srgbClr val="002060"/>
                </a:solidFill>
                <a:latin typeface="Calibri" panose="020F0502020204030204" pitchFamily="34" charset="0"/>
              </a:rPr>
              <a:t>(SUP4PCL)</a:t>
            </a:r>
          </a:p>
          <a:p>
            <a:pPr algn="ctr" rtl="1" eaLnBrk="1" hangingPunct="1"/>
            <a:endParaRPr lang="en-US" altLang="en-US" sz="3000" dirty="0">
              <a:solidFill>
                <a:srgbClr val="0070C0"/>
              </a:solidFill>
              <a:latin typeface="Times New Roman" panose="02020603050405020304" pitchFamily="18" charset="0"/>
              <a:cs typeface="Times New Roman" panose="02020603050405020304" pitchFamily="18" charset="0"/>
            </a:endParaRPr>
          </a:p>
        </p:txBody>
      </p:sp>
      <p:sp>
        <p:nvSpPr>
          <p:cNvPr id="6" name="Subtitle 2">
            <a:extLst>
              <a:ext uri="{FF2B5EF4-FFF2-40B4-BE49-F238E27FC236}">
                <a16:creationId xmlns:a16="http://schemas.microsoft.com/office/drawing/2014/main" id="{F0136BFC-8CF7-4C22-8C80-E52D6D4A8259}"/>
              </a:ext>
            </a:extLst>
          </p:cNvPr>
          <p:cNvSpPr txBox="1">
            <a:spLocks noChangeArrowheads="1"/>
          </p:cNvSpPr>
          <p:nvPr/>
        </p:nvSpPr>
        <p:spPr>
          <a:xfrm>
            <a:off x="1760608" y="3537415"/>
            <a:ext cx="8670781" cy="782267"/>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0" algn="ctr" rtl="1">
              <a:buNone/>
            </a:pPr>
            <a:r>
              <a:rPr lang="en-US" sz="2800" b="1" dirty="0">
                <a:solidFill>
                  <a:srgbClr val="FF0000"/>
                </a:solidFill>
                <a:latin typeface="Calibri" panose="020F0502020204030204" pitchFamily="34" charset="0"/>
              </a:rPr>
              <a:t>Six</a:t>
            </a:r>
            <a:r>
              <a:rPr lang="en-US" sz="2800" b="1" baseline="30000" dirty="0">
                <a:solidFill>
                  <a:srgbClr val="FF0000"/>
                </a:solidFill>
                <a:latin typeface="Calibri" panose="020F0502020204030204" pitchFamily="34" charset="0"/>
              </a:rPr>
              <a:t>th</a:t>
            </a:r>
            <a:r>
              <a:rPr lang="en-US" sz="2800" b="1" dirty="0">
                <a:solidFill>
                  <a:srgbClr val="FF0000"/>
                </a:solidFill>
                <a:latin typeface="Calibri" panose="020F0502020204030204" pitchFamily="34" charset="0"/>
              </a:rPr>
              <a:t> Local Management Meeting </a:t>
            </a:r>
          </a:p>
          <a:p>
            <a:pPr algn="ctr" rtl="1"/>
            <a:r>
              <a:rPr lang="en-US" sz="2800" b="1" dirty="0">
                <a:solidFill>
                  <a:srgbClr val="FF0000"/>
                </a:solidFill>
                <a:latin typeface="Calibri" panose="020F0502020204030204" pitchFamily="34" charset="0"/>
              </a:rPr>
              <a:t>Monday February 4</a:t>
            </a:r>
            <a:r>
              <a:rPr lang="en-US" sz="2800" b="1" baseline="30000" dirty="0">
                <a:solidFill>
                  <a:srgbClr val="FF0000"/>
                </a:solidFill>
                <a:latin typeface="Calibri" panose="020F0502020204030204" pitchFamily="34" charset="0"/>
              </a:rPr>
              <a:t>th</a:t>
            </a:r>
            <a:r>
              <a:rPr lang="en-US" sz="2800" b="1" dirty="0">
                <a:solidFill>
                  <a:srgbClr val="FF0000"/>
                </a:solidFill>
                <a:latin typeface="Calibri" panose="020F0502020204030204" pitchFamily="34" charset="0"/>
              </a:rPr>
              <a:t>, 2019</a:t>
            </a:r>
          </a:p>
          <a:p>
            <a:pPr marL="0" indent="0" algn="ctr" rtl="0">
              <a:buNone/>
            </a:pPr>
            <a:endParaRPr lang="en-US" sz="200" b="1" dirty="0">
              <a:ln w="10160">
                <a:solidFill>
                  <a:schemeClr val="accent5"/>
                </a:solidFill>
                <a:prstDash val="solid"/>
              </a:ln>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C44DA34A-D15E-4B74-97F7-240E995481B6}"/>
              </a:ext>
            </a:extLst>
          </p:cNvPr>
          <p:cNvSpPr/>
          <p:nvPr/>
        </p:nvSpPr>
        <p:spPr>
          <a:xfrm>
            <a:off x="1628086" y="4753104"/>
            <a:ext cx="8670781" cy="6463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srgbClr val="002060"/>
                </a:solidFill>
                <a:latin typeface="Calibri" panose="020F0502020204030204" pitchFamily="34" charset="0"/>
              </a:rPr>
              <a:t>Organized by: The American University in Cairo (AUC), Egypt</a:t>
            </a:r>
          </a:p>
          <a:p>
            <a:pPr algn="ctr"/>
            <a:r>
              <a:rPr lang="en-US" b="1" dirty="0">
                <a:solidFill>
                  <a:srgbClr val="002060"/>
                </a:solidFill>
                <a:latin typeface="Calibri" panose="020F0502020204030204" pitchFamily="34" charset="0"/>
              </a:rPr>
              <a:t>Location: Alexandria</a:t>
            </a:r>
          </a:p>
        </p:txBody>
      </p:sp>
      <p:sp>
        <p:nvSpPr>
          <p:cNvPr id="8" name="Rectangle 7">
            <a:extLst>
              <a:ext uri="{FF2B5EF4-FFF2-40B4-BE49-F238E27FC236}">
                <a16:creationId xmlns:a16="http://schemas.microsoft.com/office/drawing/2014/main" id="{AF0F001E-FF00-4F39-A634-4F56E280989E}"/>
              </a:ext>
            </a:extLst>
          </p:cNvPr>
          <p:cNvSpPr/>
          <p:nvPr/>
        </p:nvSpPr>
        <p:spPr>
          <a:xfrm>
            <a:off x="357809" y="5982046"/>
            <a:ext cx="11582400" cy="641971"/>
          </a:xfrm>
          <a:prstGeom prst="rect">
            <a:avLst/>
          </a:prstGeom>
        </p:spPr>
        <p:txBody>
          <a:bodyPr wrap="square">
            <a:spAutoFit/>
          </a:bodyPr>
          <a:lstStyle/>
          <a:p>
            <a:pPr algn="ctr" rtl="1">
              <a:lnSpc>
                <a:spcPct val="115000"/>
              </a:lnSpc>
              <a:spcAft>
                <a:spcPts val="750"/>
              </a:spcAft>
            </a:pPr>
            <a:r>
              <a:rPr lang="en-US" altLang="en-US" sz="1600" b="1" i="1" dirty="0">
                <a:solidFill>
                  <a:schemeClr val="bg1"/>
                </a:solidFill>
                <a:latin typeface="Calibri" panose="020F0502020204030204" pitchFamily="34" charset="0"/>
                <a:cs typeface="Calibri" panose="020F0502020204030204" pitchFamily="34" charset="0"/>
              </a:rPr>
              <a:t>This project has been funded with support from the European Commission. This publication [communication] reflects the views only of the author, and the Commission cannot be held responsible for any use which may be made of the information contained therein</a:t>
            </a:r>
          </a:p>
        </p:txBody>
      </p:sp>
    </p:spTree>
    <p:extLst>
      <p:ext uri="{BB962C8B-B14F-4D97-AF65-F5344CB8AC3E}">
        <p14:creationId xmlns:p14="http://schemas.microsoft.com/office/powerpoint/2010/main" val="46047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B4336A-7DE5-4A51-ACB4-566D3EA3FA11}"/>
              </a:ext>
            </a:extLst>
          </p:cNvPr>
          <p:cNvSpPr>
            <a:spLocks noGrp="1"/>
          </p:cNvSpPr>
          <p:nvPr>
            <p:ph type="ctrTitle"/>
          </p:nvPr>
        </p:nvSpPr>
        <p:spPr>
          <a:xfrm>
            <a:off x="185530" y="2400165"/>
            <a:ext cx="6639142" cy="2219691"/>
          </a:xfrm>
        </p:spPr>
        <p:txBody>
          <a:bodyPr>
            <a:normAutofit/>
          </a:bodyPr>
          <a:lstStyle/>
          <a:p>
            <a:pPr algn="ctr">
              <a:lnSpc>
                <a:spcPct val="150000"/>
              </a:lnSpc>
            </a:pPr>
            <a:r>
              <a:rPr lang="en-US" b="1" cap="none" dirty="0">
                <a:solidFill>
                  <a:srgbClr val="FF0000"/>
                </a:solidFill>
              </a:rPr>
              <a:t>Training package-1:</a:t>
            </a:r>
            <a:br>
              <a:rPr lang="en-US" b="1" cap="none" dirty="0"/>
            </a:br>
            <a:r>
              <a:rPr lang="en-US" sz="4000" b="1" cap="none" dirty="0">
                <a:latin typeface="Adobe Gothic Std B" panose="020B0800000000000000" pitchFamily="34" charset="-128"/>
                <a:ea typeface="Adobe Gothic Std B" panose="020B0800000000000000" pitchFamily="34" charset="-128"/>
              </a:rPr>
              <a:t>STEAM</a:t>
            </a:r>
            <a:endParaRPr lang="en-US" cap="none" dirty="0">
              <a:latin typeface="Adobe Gothic Std B" panose="020B0800000000000000" pitchFamily="34" charset="-128"/>
              <a:ea typeface="Adobe Gothic Std B" panose="020B0800000000000000" pitchFamily="34" charset="-128"/>
            </a:endParaRPr>
          </a:p>
        </p:txBody>
      </p:sp>
      <p:pic>
        <p:nvPicPr>
          <p:cNvPr id="9" name="Picture Placeholder 8">
            <a:extLst>
              <a:ext uri="{FF2B5EF4-FFF2-40B4-BE49-F238E27FC236}">
                <a16:creationId xmlns:a16="http://schemas.microsoft.com/office/drawing/2014/main" id="{2CA54D7D-0271-4A49-AB10-CFFB198FAF6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7050354" y="2261400"/>
            <a:ext cx="4717577" cy="2335200"/>
          </a:xfrm>
        </p:spPr>
      </p:pic>
      <p:sp>
        <p:nvSpPr>
          <p:cNvPr id="4" name="Slide Number Placeholder 3">
            <a:extLst>
              <a:ext uri="{FF2B5EF4-FFF2-40B4-BE49-F238E27FC236}">
                <a16:creationId xmlns:a16="http://schemas.microsoft.com/office/drawing/2014/main" id="{4A5BA63B-4909-40B8-ABC3-5C4D18963EC4}"/>
              </a:ext>
            </a:extLst>
          </p:cNvPr>
          <p:cNvSpPr>
            <a:spLocks noGrp="1"/>
          </p:cNvSpPr>
          <p:nvPr>
            <p:ph type="sldNum" sz="quarter" idx="4294967295"/>
          </p:nvPr>
        </p:nvSpPr>
        <p:spPr>
          <a:xfrm>
            <a:off x="10363200" y="6356350"/>
            <a:ext cx="1828800" cy="365125"/>
          </a:xfrm>
        </p:spPr>
        <p:txBody>
          <a:bodyPr/>
          <a:lstStyle/>
          <a:p>
            <a:fld id="{0FF54DE5-C571-48E8-A5BC-B369434E2F44}" type="slidenum">
              <a:rPr lang="ar-EG" smtClean="0"/>
              <a:pPr/>
              <a:t>10</a:t>
            </a:fld>
            <a:endParaRPr lang="ar-EG"/>
          </a:p>
        </p:txBody>
      </p:sp>
    </p:spTree>
    <p:extLst>
      <p:ext uri="{BB962C8B-B14F-4D97-AF65-F5344CB8AC3E}">
        <p14:creationId xmlns:p14="http://schemas.microsoft.com/office/powerpoint/2010/main" val="83202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AECAB8-5601-4FAB-8688-1FCC130A8555}"/>
              </a:ext>
            </a:extLst>
          </p:cNvPr>
          <p:cNvSpPr>
            <a:spLocks noGrp="1"/>
          </p:cNvSpPr>
          <p:nvPr>
            <p:ph type="sldNum" sz="quarter" idx="12"/>
          </p:nvPr>
        </p:nvSpPr>
        <p:spPr/>
        <p:txBody>
          <a:bodyPr/>
          <a:lstStyle/>
          <a:p>
            <a:fld id="{0FF54DE5-C571-48E8-A5BC-B369434E2F44}" type="slidenum">
              <a:rPr lang="ar-EG" smtClean="0"/>
              <a:pPr/>
              <a:t>11</a:t>
            </a:fld>
            <a:endParaRPr lang="ar-EG"/>
          </a:p>
        </p:txBody>
      </p:sp>
      <p:pic>
        <p:nvPicPr>
          <p:cNvPr id="6" name="Picture 5">
            <a:extLst>
              <a:ext uri="{FF2B5EF4-FFF2-40B4-BE49-F238E27FC236}">
                <a16:creationId xmlns:a16="http://schemas.microsoft.com/office/drawing/2014/main" id="{8D04B2D6-61FB-4D95-98E8-3CB0D001C3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6776" y="1795244"/>
            <a:ext cx="4929350" cy="36970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ectangle 8">
            <a:extLst>
              <a:ext uri="{FF2B5EF4-FFF2-40B4-BE49-F238E27FC236}">
                <a16:creationId xmlns:a16="http://schemas.microsoft.com/office/drawing/2014/main" id="{DEDBF68B-4AD4-4000-8E30-01FB05790062}"/>
              </a:ext>
            </a:extLst>
          </p:cNvPr>
          <p:cNvSpPr/>
          <p:nvPr/>
        </p:nvSpPr>
        <p:spPr>
          <a:xfrm>
            <a:off x="155874" y="1365743"/>
            <a:ext cx="6950902" cy="4592989"/>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2000" b="1" dirty="0">
                <a:latin typeface="Book Antiqua" panose="02040602050305030304" pitchFamily="18" charset="0"/>
                <a:ea typeface="Times New Roman" panose="02020603050405020304" pitchFamily="18" charset="0"/>
                <a:cs typeface="Arial" panose="020B0604020202020204" pitchFamily="34" charset="0"/>
              </a:rPr>
              <a:t>A training entitled: </a:t>
            </a:r>
            <a:r>
              <a:rPr lang="en-US" sz="2000" b="1" dirty="0">
                <a:solidFill>
                  <a:srgbClr val="FF0000"/>
                </a:solidFill>
                <a:latin typeface="Book Antiqua" panose="02040602050305030304" pitchFamily="18" charset="0"/>
                <a:ea typeface="Times New Roman" panose="02020603050405020304" pitchFamily="18" charset="0"/>
                <a:cs typeface="Arial" panose="020B0604020202020204" pitchFamily="34" charset="0"/>
              </a:rPr>
              <a:t>“ </a:t>
            </a:r>
            <a:r>
              <a:rPr lang="en-US" sz="2000" b="1" dirty="0">
                <a:solidFill>
                  <a:srgbClr val="FF0000"/>
                </a:solidFill>
                <a:latin typeface="Book Antiqua" panose="02040602050305030304" pitchFamily="18" charset="0"/>
                <a:cs typeface="Arial" panose="020B0604020202020204" pitchFamily="34" charset="0"/>
              </a:rPr>
              <a:t>Preparation of STEAM teacher and the 21</a:t>
            </a:r>
            <a:r>
              <a:rPr lang="en-US" sz="2000" b="1" baseline="30000" dirty="0">
                <a:solidFill>
                  <a:srgbClr val="FF0000"/>
                </a:solidFill>
                <a:latin typeface="Book Antiqua" panose="02040602050305030304" pitchFamily="18" charset="0"/>
                <a:cs typeface="Arial" panose="020B0604020202020204" pitchFamily="34" charset="0"/>
              </a:rPr>
              <a:t>st</a:t>
            </a:r>
            <a:r>
              <a:rPr lang="en-US" sz="2000" b="1" dirty="0">
                <a:solidFill>
                  <a:srgbClr val="FF0000"/>
                </a:solidFill>
                <a:latin typeface="Book Antiqua" panose="02040602050305030304" pitchFamily="18" charset="0"/>
                <a:cs typeface="Arial" panose="020B0604020202020204" pitchFamily="34" charset="0"/>
              </a:rPr>
              <a:t> century skills</a:t>
            </a:r>
            <a:r>
              <a:rPr lang="ar-EG" sz="2000" b="1" dirty="0">
                <a:solidFill>
                  <a:srgbClr val="FF0000"/>
                </a:solidFill>
                <a:latin typeface="Book Antiqua" panose="02040602050305030304" pitchFamily="18" charset="0"/>
                <a:cs typeface="Arial" panose="020B0604020202020204" pitchFamily="34" charset="0"/>
              </a:rPr>
              <a:t>"</a:t>
            </a:r>
            <a:r>
              <a:rPr lang="en-US" sz="2000" b="1" dirty="0">
                <a:latin typeface="Book Antiqua" panose="02040602050305030304" pitchFamily="18" charset="0"/>
                <a:cs typeface="Arial" panose="020B0604020202020204" pitchFamily="34" charset="0"/>
              </a:rPr>
              <a:t> for 5 days (30 hours) was held by participation of the training unit in Cairo directorate and 5 Teachers from each core school and their mentors from FOE</a:t>
            </a:r>
            <a:endParaRPr lang="ar-EG" sz="2000" b="1" dirty="0">
              <a:latin typeface="Book Antiqua" panose="02040602050305030304" pitchFamily="18" charset="0"/>
              <a:cs typeface="Arial" panose="020B0604020202020204" pitchFamily="34" charset="0"/>
            </a:endParaRPr>
          </a:p>
          <a:p>
            <a:pPr marL="285750" indent="-285750" algn="just">
              <a:lnSpc>
                <a:spcPct val="150000"/>
              </a:lnSpc>
              <a:buFont typeface="Arial" panose="020B0604020202020204" pitchFamily="34" charset="0"/>
              <a:buChar char="•"/>
            </a:pPr>
            <a:endParaRPr lang="en-US" sz="800" b="1" dirty="0">
              <a:latin typeface="Book Antiqua" panose="02040602050305030304" pitchFamily="18" charset="0"/>
              <a:cs typeface="Arial" panose="020B0604020202020204" pitchFamily="34" charset="0"/>
            </a:endParaRPr>
          </a:p>
          <a:p>
            <a:pPr marL="285750" indent="-285750" algn="just">
              <a:lnSpc>
                <a:spcPct val="150000"/>
              </a:lnSpc>
              <a:buFont typeface="Arial" panose="020B0604020202020204" pitchFamily="34" charset="0"/>
              <a:buChar char="•"/>
            </a:pPr>
            <a:r>
              <a:rPr lang="en-US" sz="2000" b="1" dirty="0">
                <a:latin typeface="Book Antiqua" panose="02040602050305030304" pitchFamily="18" charset="0"/>
                <a:cs typeface="Arial" panose="020B0604020202020204" pitchFamily="34" charset="0"/>
              </a:rPr>
              <a:t>This training was sponsored by the center of excellence in education, Ain Shams University.</a:t>
            </a:r>
          </a:p>
          <a:p>
            <a:pPr algn="just">
              <a:lnSpc>
                <a:spcPct val="150000"/>
              </a:lnSpc>
            </a:pPr>
            <a:r>
              <a:rPr lang="en-US" sz="900" b="1" dirty="0">
                <a:latin typeface="Book Antiqua" panose="02040602050305030304" pitchFamily="18" charset="0"/>
                <a:cs typeface="Arial" panose="020B0604020202020204" pitchFamily="34" charset="0"/>
              </a:rPr>
              <a:t> </a:t>
            </a:r>
          </a:p>
          <a:p>
            <a:pPr marL="285750" indent="-285750" algn="just">
              <a:lnSpc>
                <a:spcPct val="150000"/>
              </a:lnSpc>
              <a:buFont typeface="Arial" panose="020B0604020202020204" pitchFamily="34" charset="0"/>
              <a:buChar char="•"/>
            </a:pPr>
            <a:r>
              <a:rPr lang="en-US" sz="2000" b="1" dirty="0">
                <a:latin typeface="Book Antiqua" panose="02040602050305030304" pitchFamily="18" charset="0"/>
                <a:ea typeface="Times New Roman" panose="02020603050405020304" pitchFamily="18" charset="0"/>
                <a:cs typeface="Arial" panose="020B0604020202020204" pitchFamily="34" charset="0"/>
              </a:rPr>
              <a:t>Through this training the trainees worked together step by step to produce a training package of STEAM.</a:t>
            </a:r>
          </a:p>
        </p:txBody>
      </p:sp>
    </p:spTree>
    <p:extLst>
      <p:ext uri="{BB962C8B-B14F-4D97-AF65-F5344CB8AC3E}">
        <p14:creationId xmlns:p14="http://schemas.microsoft.com/office/powerpoint/2010/main" val="345742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489290-D6BB-42BE-97BB-198D31C7F6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7786" y="819391"/>
            <a:ext cx="4229516" cy="23813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a:extLst>
              <a:ext uri="{FF2B5EF4-FFF2-40B4-BE49-F238E27FC236}">
                <a16:creationId xmlns:a16="http://schemas.microsoft.com/office/drawing/2014/main" id="{C24873CF-3FF8-4D4D-92B7-E2C194C796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5" y="3584099"/>
            <a:ext cx="4229516" cy="23813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a:extLst>
              <a:ext uri="{FF2B5EF4-FFF2-40B4-BE49-F238E27FC236}">
                <a16:creationId xmlns:a16="http://schemas.microsoft.com/office/drawing/2014/main" id="{EEC11719-2470-4323-95FA-75D31E2EFF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313" y="892517"/>
            <a:ext cx="4229516" cy="23813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Picture 13">
            <a:extLst>
              <a:ext uri="{FF2B5EF4-FFF2-40B4-BE49-F238E27FC236}">
                <a16:creationId xmlns:a16="http://schemas.microsoft.com/office/drawing/2014/main" id="{1BFA79EA-1576-4D70-9D93-2CED151CF7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1666" y="3584099"/>
            <a:ext cx="4229516" cy="23813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Slide Number Placeholder 3">
            <a:extLst>
              <a:ext uri="{FF2B5EF4-FFF2-40B4-BE49-F238E27FC236}">
                <a16:creationId xmlns:a16="http://schemas.microsoft.com/office/drawing/2014/main" id="{45AECAB8-5601-4FAB-8688-1FCC130A8555}"/>
              </a:ext>
            </a:extLst>
          </p:cNvPr>
          <p:cNvSpPr>
            <a:spLocks noGrp="1"/>
          </p:cNvSpPr>
          <p:nvPr>
            <p:ph type="sldNum" sz="quarter" idx="12"/>
          </p:nvPr>
        </p:nvSpPr>
        <p:spPr/>
        <p:txBody>
          <a:bodyPr/>
          <a:lstStyle/>
          <a:p>
            <a:fld id="{0FF54DE5-C571-48E8-A5BC-B369434E2F44}" type="slidenum">
              <a:rPr lang="ar-EG" smtClean="0"/>
              <a:pPr/>
              <a:t>12</a:t>
            </a:fld>
            <a:endParaRPr lang="ar-EG"/>
          </a:p>
        </p:txBody>
      </p:sp>
    </p:spTree>
    <p:extLst>
      <p:ext uri="{BB962C8B-B14F-4D97-AF65-F5344CB8AC3E}">
        <p14:creationId xmlns:p14="http://schemas.microsoft.com/office/powerpoint/2010/main" val="343395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67653F-58F1-4EE0-9228-DF2B1795E302}"/>
              </a:ext>
            </a:extLst>
          </p:cNvPr>
          <p:cNvSpPr>
            <a:spLocks noGrp="1"/>
          </p:cNvSpPr>
          <p:nvPr>
            <p:ph type="sldNum" sz="quarter" idx="12"/>
          </p:nvPr>
        </p:nvSpPr>
        <p:spPr/>
        <p:txBody>
          <a:bodyPr/>
          <a:lstStyle/>
          <a:p>
            <a:fld id="{0FF54DE5-C571-48E8-A5BC-B369434E2F44}" type="slidenum">
              <a:rPr lang="ar-EG" smtClean="0"/>
              <a:pPr/>
              <a:t>13</a:t>
            </a:fld>
            <a:endParaRPr lang="ar-EG"/>
          </a:p>
        </p:txBody>
      </p:sp>
      <p:pic>
        <p:nvPicPr>
          <p:cNvPr id="6" name="Picture 5">
            <a:extLst>
              <a:ext uri="{FF2B5EF4-FFF2-40B4-BE49-F238E27FC236}">
                <a16:creationId xmlns:a16="http://schemas.microsoft.com/office/drawing/2014/main" id="{826DFB5E-A948-4C00-B45B-E8986117DD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8204" y="1324123"/>
            <a:ext cx="4136749" cy="2329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E2D0C4C0-50CE-4C6B-8D68-C91ABDD3DB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848" y="3877553"/>
            <a:ext cx="4136749" cy="2329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796B8809-64B8-4A55-9FAA-F49DDB51F5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6344" y="901064"/>
            <a:ext cx="4136749" cy="2329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CF23D1B3-D726-4959-B5CF-65516E6068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1130" y="3429000"/>
            <a:ext cx="4136749" cy="2329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56216C28-95BD-4192-9805-70FCCCAB10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90871" y="3877553"/>
            <a:ext cx="4136749" cy="2329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15">
            <a:extLst>
              <a:ext uri="{FF2B5EF4-FFF2-40B4-BE49-F238E27FC236}">
                <a16:creationId xmlns:a16="http://schemas.microsoft.com/office/drawing/2014/main" id="{F3688D3D-6651-4CCE-8DA6-57334B04BB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9270" y="1389839"/>
            <a:ext cx="4136749" cy="2329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8317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D40E47-4FA4-4956-B03A-126B34227B99}"/>
              </a:ext>
            </a:extLst>
          </p:cNvPr>
          <p:cNvSpPr>
            <a:spLocks noGrp="1"/>
          </p:cNvSpPr>
          <p:nvPr>
            <p:ph type="sldNum" sz="quarter" idx="12"/>
          </p:nvPr>
        </p:nvSpPr>
        <p:spPr/>
        <p:txBody>
          <a:bodyPr/>
          <a:lstStyle/>
          <a:p>
            <a:fld id="{0FF54DE5-C571-48E8-A5BC-B369434E2F44}" type="slidenum">
              <a:rPr lang="ar-EG" smtClean="0"/>
              <a:pPr/>
              <a:t>14</a:t>
            </a:fld>
            <a:endParaRPr lang="ar-EG"/>
          </a:p>
        </p:txBody>
      </p:sp>
      <p:pic>
        <p:nvPicPr>
          <p:cNvPr id="6" name="Picture 5">
            <a:extLst>
              <a:ext uri="{FF2B5EF4-FFF2-40B4-BE49-F238E27FC236}">
                <a16:creationId xmlns:a16="http://schemas.microsoft.com/office/drawing/2014/main" id="{E72BDEFC-59FD-4119-A734-0834DFB2CB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4182" y="797237"/>
            <a:ext cx="3644312" cy="20518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a:extLst>
              <a:ext uri="{FF2B5EF4-FFF2-40B4-BE49-F238E27FC236}">
                <a16:creationId xmlns:a16="http://schemas.microsoft.com/office/drawing/2014/main" id="{9E88F48C-08A8-452A-ADC5-11DFE7D176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971" y="3608441"/>
            <a:ext cx="3021192" cy="22658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a:extLst>
              <a:ext uri="{FF2B5EF4-FFF2-40B4-BE49-F238E27FC236}">
                <a16:creationId xmlns:a16="http://schemas.microsoft.com/office/drawing/2014/main" id="{3B501548-9C9D-44D5-9404-1422D199F9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713" y="1409909"/>
            <a:ext cx="3644312" cy="20518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Picture 13">
            <a:extLst>
              <a:ext uri="{FF2B5EF4-FFF2-40B4-BE49-F238E27FC236}">
                <a16:creationId xmlns:a16="http://schemas.microsoft.com/office/drawing/2014/main" id="{2D00716E-8C46-4B6B-9841-F2D1799D6D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1681" y="3983004"/>
            <a:ext cx="3644312" cy="20518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6" name="Picture 15">
            <a:extLst>
              <a:ext uri="{FF2B5EF4-FFF2-40B4-BE49-F238E27FC236}">
                <a16:creationId xmlns:a16="http://schemas.microsoft.com/office/drawing/2014/main" id="{02BCB61B-25FF-47A7-B930-DF2747D5A6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90975" y="1292378"/>
            <a:ext cx="3644312" cy="20518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8" name="Picture 17">
            <a:extLst>
              <a:ext uri="{FF2B5EF4-FFF2-40B4-BE49-F238E27FC236}">
                <a16:creationId xmlns:a16="http://schemas.microsoft.com/office/drawing/2014/main" id="{E6F326D2-09C7-4EC2-972E-52D0F64E76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05988" y="2403053"/>
            <a:ext cx="3644312" cy="20518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a:extLst>
              <a:ext uri="{FF2B5EF4-FFF2-40B4-BE49-F238E27FC236}">
                <a16:creationId xmlns:a16="http://schemas.microsoft.com/office/drawing/2014/main" id="{9B636851-8819-46F0-9826-509A0720CF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10320" y="4288351"/>
            <a:ext cx="3021192" cy="18781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8685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CBDED6-73E7-4B5D-9411-5C3B3E876F5B}"/>
              </a:ext>
            </a:extLst>
          </p:cNvPr>
          <p:cNvSpPr>
            <a:spLocks noGrp="1"/>
          </p:cNvSpPr>
          <p:nvPr>
            <p:ph type="sldNum" sz="quarter" idx="12"/>
          </p:nvPr>
        </p:nvSpPr>
        <p:spPr/>
        <p:txBody>
          <a:bodyPr/>
          <a:lstStyle/>
          <a:p>
            <a:fld id="{0FF54DE5-C571-48E8-A5BC-B369434E2F44}" type="slidenum">
              <a:rPr lang="ar-EG" smtClean="0"/>
              <a:pPr/>
              <a:t>15</a:t>
            </a:fld>
            <a:endParaRPr lang="ar-EG"/>
          </a:p>
        </p:txBody>
      </p:sp>
      <p:sp>
        <p:nvSpPr>
          <p:cNvPr id="5" name="Rectangle 4">
            <a:extLst>
              <a:ext uri="{FF2B5EF4-FFF2-40B4-BE49-F238E27FC236}">
                <a16:creationId xmlns:a16="http://schemas.microsoft.com/office/drawing/2014/main" id="{3FF7861A-42CF-46F1-8B46-ABA810130479}"/>
              </a:ext>
            </a:extLst>
          </p:cNvPr>
          <p:cNvSpPr/>
          <p:nvPr/>
        </p:nvSpPr>
        <p:spPr>
          <a:xfrm>
            <a:off x="2833694" y="5403041"/>
            <a:ext cx="6959663" cy="58477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sz="3200" b="1" dirty="0">
                <a:ln w="10160">
                  <a:solidFill>
                    <a:schemeClr val="accent5"/>
                  </a:solidFill>
                  <a:prstDash val="solid"/>
                </a:ln>
                <a:solidFill>
                  <a:schemeClr val="bg1"/>
                </a:solidFill>
                <a:effectLst>
                  <a:outerShdw blurRad="38100" dist="22860" dir="5400000" algn="tl" rotWithShape="0">
                    <a:srgbClr val="000000">
                      <a:alpha val="30000"/>
                    </a:srgbClr>
                  </a:outerShdw>
                </a:effectLst>
              </a:rPr>
              <a:t>Samples of the produced material</a:t>
            </a:r>
            <a:endParaRPr lang="ar-EG" sz="3200" b="1" dirty="0">
              <a:ln w="10160">
                <a:solidFill>
                  <a:schemeClr val="accent5"/>
                </a:solidFill>
                <a:prstDash val="solid"/>
              </a:ln>
              <a:solidFill>
                <a:schemeClr val="bg1"/>
              </a:solidFill>
              <a:effectLst>
                <a:outerShdw blurRad="38100" dist="22860" dir="5400000" algn="tl" rotWithShape="0">
                  <a:srgbClr val="000000">
                    <a:alpha val="30000"/>
                  </a:srgbClr>
                </a:outerShdw>
              </a:effectLst>
            </a:endParaRPr>
          </a:p>
        </p:txBody>
      </p:sp>
      <p:grpSp>
        <p:nvGrpSpPr>
          <p:cNvPr id="9" name="Group 8">
            <a:extLst>
              <a:ext uri="{FF2B5EF4-FFF2-40B4-BE49-F238E27FC236}">
                <a16:creationId xmlns:a16="http://schemas.microsoft.com/office/drawing/2014/main" id="{D3E32FCB-2BB2-46E1-8289-B5FA273CEAEB}"/>
              </a:ext>
            </a:extLst>
          </p:cNvPr>
          <p:cNvGrpSpPr/>
          <p:nvPr/>
        </p:nvGrpSpPr>
        <p:grpSpPr>
          <a:xfrm>
            <a:off x="2978900" y="2801805"/>
            <a:ext cx="2390692" cy="2566178"/>
            <a:chOff x="2425149" y="2233654"/>
            <a:chExt cx="2390692" cy="2566178"/>
          </a:xfrm>
        </p:grpSpPr>
        <p:pic>
          <p:nvPicPr>
            <p:cNvPr id="7" name="Picture 6">
              <a:hlinkClick r:id="rId2" action="ppaction://hlinkpres?slideindex=1&amp;slidetitle="/>
              <a:extLst>
                <a:ext uri="{FF2B5EF4-FFF2-40B4-BE49-F238E27FC236}">
                  <a16:creationId xmlns:a16="http://schemas.microsoft.com/office/drawing/2014/main" id="{87AD74DF-9F1E-44B0-90E4-4DAA0BD329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5149" y="2233654"/>
              <a:ext cx="2390692" cy="2390692"/>
            </a:xfrm>
            <a:prstGeom prst="rect">
              <a:avLst/>
            </a:prstGeom>
          </p:spPr>
        </p:pic>
        <p:sp>
          <p:nvSpPr>
            <p:cNvPr id="8" name="TextBox 7">
              <a:extLst>
                <a:ext uri="{FF2B5EF4-FFF2-40B4-BE49-F238E27FC236}">
                  <a16:creationId xmlns:a16="http://schemas.microsoft.com/office/drawing/2014/main" id="{70652A3E-A2E6-47B7-95A5-450054F60931}"/>
                </a:ext>
              </a:extLst>
            </p:cNvPr>
            <p:cNvSpPr txBox="1"/>
            <p:nvPr/>
          </p:nvSpPr>
          <p:spPr>
            <a:xfrm>
              <a:off x="2629421" y="4399722"/>
              <a:ext cx="1982147" cy="400110"/>
            </a:xfrm>
            <a:prstGeom prst="rect">
              <a:avLst/>
            </a:prstGeom>
            <a:noFill/>
          </p:spPr>
          <p:txBody>
            <a:bodyPr wrap="square" rtlCol="0">
              <a:spAutoFit/>
            </a:bodyPr>
            <a:lstStyle/>
            <a:p>
              <a:pPr algn="ctr"/>
              <a:r>
                <a:rPr lang="en-US" sz="2000" b="1" dirty="0"/>
                <a:t>Day-1</a:t>
              </a:r>
            </a:p>
          </p:txBody>
        </p:sp>
      </p:grpSp>
      <p:grpSp>
        <p:nvGrpSpPr>
          <p:cNvPr id="10" name="Group 9">
            <a:extLst>
              <a:ext uri="{FF2B5EF4-FFF2-40B4-BE49-F238E27FC236}">
                <a16:creationId xmlns:a16="http://schemas.microsoft.com/office/drawing/2014/main" id="{D71C51DF-1E02-43EC-858F-22378374F033}"/>
              </a:ext>
            </a:extLst>
          </p:cNvPr>
          <p:cNvGrpSpPr/>
          <p:nvPr/>
        </p:nvGrpSpPr>
        <p:grpSpPr>
          <a:xfrm>
            <a:off x="6313525" y="2801805"/>
            <a:ext cx="2390692" cy="2566178"/>
            <a:chOff x="2425149" y="2233654"/>
            <a:chExt cx="2390692" cy="2566178"/>
          </a:xfrm>
        </p:grpSpPr>
        <p:pic>
          <p:nvPicPr>
            <p:cNvPr id="11" name="Picture 10">
              <a:hlinkClick r:id="rId4" action="ppaction://hlinkpres?slideindex=1&amp;slidetitle="/>
              <a:extLst>
                <a:ext uri="{FF2B5EF4-FFF2-40B4-BE49-F238E27FC236}">
                  <a16:creationId xmlns:a16="http://schemas.microsoft.com/office/drawing/2014/main" id="{DC6C985C-2561-45C3-B75C-C88F83FF5C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5149" y="2233654"/>
              <a:ext cx="2390692" cy="2390692"/>
            </a:xfrm>
            <a:prstGeom prst="rect">
              <a:avLst/>
            </a:prstGeom>
          </p:spPr>
        </p:pic>
        <p:sp>
          <p:nvSpPr>
            <p:cNvPr id="12" name="TextBox 11">
              <a:extLst>
                <a:ext uri="{FF2B5EF4-FFF2-40B4-BE49-F238E27FC236}">
                  <a16:creationId xmlns:a16="http://schemas.microsoft.com/office/drawing/2014/main" id="{A79C3E34-5FEB-4A1A-A887-85A015EB1E4C}"/>
                </a:ext>
              </a:extLst>
            </p:cNvPr>
            <p:cNvSpPr txBox="1"/>
            <p:nvPr/>
          </p:nvSpPr>
          <p:spPr>
            <a:xfrm>
              <a:off x="2629421" y="4399722"/>
              <a:ext cx="1982147" cy="400110"/>
            </a:xfrm>
            <a:prstGeom prst="rect">
              <a:avLst/>
            </a:prstGeom>
            <a:noFill/>
          </p:spPr>
          <p:txBody>
            <a:bodyPr wrap="square" rtlCol="0">
              <a:spAutoFit/>
            </a:bodyPr>
            <a:lstStyle/>
            <a:p>
              <a:pPr algn="ctr"/>
              <a:r>
                <a:rPr lang="en-US" sz="2000" b="1" dirty="0"/>
                <a:t>Day-2</a:t>
              </a:r>
            </a:p>
          </p:txBody>
        </p:sp>
      </p:grpSp>
      <p:sp>
        <p:nvSpPr>
          <p:cNvPr id="13" name="Rectangle 12">
            <a:extLst>
              <a:ext uri="{FF2B5EF4-FFF2-40B4-BE49-F238E27FC236}">
                <a16:creationId xmlns:a16="http://schemas.microsoft.com/office/drawing/2014/main" id="{98D62497-BB36-454B-B92E-C57D865EE119}"/>
              </a:ext>
            </a:extLst>
          </p:cNvPr>
          <p:cNvSpPr/>
          <p:nvPr/>
        </p:nvSpPr>
        <p:spPr>
          <a:xfrm>
            <a:off x="205408" y="1230689"/>
            <a:ext cx="11781183" cy="1238224"/>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just" defTabSz="914400">
              <a:lnSpc>
                <a:spcPct val="200000"/>
              </a:lnSpc>
              <a:buFont typeface="Arial" panose="020B0604020202020204" pitchFamily="34" charset="0"/>
              <a:buChar char="•"/>
            </a:pPr>
            <a:r>
              <a:rPr lang="en-US" sz="2000" b="1" dirty="0">
                <a:latin typeface="Book Antiqua" panose="02040602050305030304" pitchFamily="18" charset="0"/>
                <a:cs typeface="Arial" panose="020B0604020202020204" pitchFamily="34" charset="0"/>
              </a:rPr>
              <a:t>FOE freed the training package in content and practice</a:t>
            </a:r>
          </a:p>
          <a:p>
            <a:pPr marL="285750" indent="-285750" algn="just" defTabSz="914400">
              <a:lnSpc>
                <a:spcPct val="200000"/>
              </a:lnSpc>
              <a:buFont typeface="Arial" panose="020B0604020202020204" pitchFamily="34" charset="0"/>
              <a:buChar char="•"/>
            </a:pPr>
            <a:r>
              <a:rPr lang="en-US" sz="2000" b="1" dirty="0">
                <a:latin typeface="Book Antiqua" panose="02040602050305030304" pitchFamily="18" charset="0"/>
                <a:cs typeface="Arial" panose="020B0604020202020204" pitchFamily="34" charset="0"/>
              </a:rPr>
              <a:t>Teachers participated with the FOE in training other participants from other schools</a:t>
            </a:r>
          </a:p>
        </p:txBody>
      </p:sp>
    </p:spTree>
    <p:extLst>
      <p:ext uri="{BB962C8B-B14F-4D97-AF65-F5344CB8AC3E}">
        <p14:creationId xmlns:p14="http://schemas.microsoft.com/office/powerpoint/2010/main" val="94541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B45E99-7C8B-41C8-9CFC-1622083E29A3}"/>
              </a:ext>
            </a:extLst>
          </p:cNvPr>
          <p:cNvSpPr>
            <a:spLocks noGrp="1"/>
          </p:cNvSpPr>
          <p:nvPr>
            <p:ph type="sldNum" sz="quarter" idx="12"/>
          </p:nvPr>
        </p:nvSpPr>
        <p:spPr/>
        <p:txBody>
          <a:bodyPr/>
          <a:lstStyle/>
          <a:p>
            <a:fld id="{0FF54DE5-C571-48E8-A5BC-B369434E2F44}" type="slidenum">
              <a:rPr lang="ar-EG" smtClean="0"/>
              <a:pPr/>
              <a:t>16</a:t>
            </a:fld>
            <a:endParaRPr lang="ar-EG"/>
          </a:p>
        </p:txBody>
      </p:sp>
      <p:graphicFrame>
        <p:nvGraphicFramePr>
          <p:cNvPr id="5" name="Diagram 4">
            <a:extLst>
              <a:ext uri="{FF2B5EF4-FFF2-40B4-BE49-F238E27FC236}">
                <a16:creationId xmlns:a16="http://schemas.microsoft.com/office/drawing/2014/main" id="{2D4F9F90-E813-4041-9EE2-C39FDDC2655A}"/>
              </a:ext>
            </a:extLst>
          </p:cNvPr>
          <p:cNvGraphicFramePr/>
          <p:nvPr>
            <p:extLst>
              <p:ext uri="{D42A27DB-BD31-4B8C-83A1-F6EECF244321}">
                <p14:modId xmlns:p14="http://schemas.microsoft.com/office/powerpoint/2010/main" val="3029577977"/>
              </p:ext>
            </p:extLst>
          </p:nvPr>
        </p:nvGraphicFramePr>
        <p:xfrm>
          <a:off x="2195443" y="980661"/>
          <a:ext cx="7801113" cy="5104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6E5FCA53-23C4-4910-A144-D454F9B5A9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20608" y="709634"/>
            <a:ext cx="1159426" cy="1128507"/>
          </a:xfrm>
          <a:prstGeom prst="rect">
            <a:avLst/>
          </a:prstGeom>
        </p:spPr>
      </p:pic>
      <p:sp>
        <p:nvSpPr>
          <p:cNvPr id="8" name="TextBox 7">
            <a:extLst>
              <a:ext uri="{FF2B5EF4-FFF2-40B4-BE49-F238E27FC236}">
                <a16:creationId xmlns:a16="http://schemas.microsoft.com/office/drawing/2014/main" id="{6767AEAF-9A13-4188-9B11-E3AE6128F7E5}"/>
              </a:ext>
            </a:extLst>
          </p:cNvPr>
          <p:cNvSpPr txBox="1"/>
          <p:nvPr/>
        </p:nvSpPr>
        <p:spPr>
          <a:xfrm>
            <a:off x="9081260" y="2613671"/>
            <a:ext cx="2179844" cy="369332"/>
          </a:xfrm>
          <a:prstGeom prst="rect">
            <a:avLst/>
          </a:prstGeom>
          <a:solidFill>
            <a:srgbClr val="FFFF00"/>
          </a:solidFill>
        </p:spPr>
        <p:txBody>
          <a:bodyPr wrap="square" rtlCol="0">
            <a:spAutoFit/>
          </a:bodyPr>
          <a:lstStyle/>
          <a:p>
            <a:pPr algn="ctr"/>
            <a:r>
              <a:rPr lang="en-US" b="1" dirty="0"/>
              <a:t>In Progress</a:t>
            </a:r>
          </a:p>
        </p:txBody>
      </p:sp>
      <p:sp>
        <p:nvSpPr>
          <p:cNvPr id="9" name="TextBox 8">
            <a:extLst>
              <a:ext uri="{FF2B5EF4-FFF2-40B4-BE49-F238E27FC236}">
                <a16:creationId xmlns:a16="http://schemas.microsoft.com/office/drawing/2014/main" id="{C8A829A3-19AF-451A-B1E3-7A348DCA181F}"/>
              </a:ext>
            </a:extLst>
          </p:cNvPr>
          <p:cNvSpPr txBox="1"/>
          <p:nvPr/>
        </p:nvSpPr>
        <p:spPr>
          <a:xfrm>
            <a:off x="9081260" y="3980165"/>
            <a:ext cx="2179844" cy="369332"/>
          </a:xfrm>
          <a:prstGeom prst="rect">
            <a:avLst/>
          </a:prstGeom>
          <a:solidFill>
            <a:srgbClr val="FFFF00"/>
          </a:solidFill>
        </p:spPr>
        <p:txBody>
          <a:bodyPr wrap="square" rtlCol="0">
            <a:spAutoFit/>
          </a:bodyPr>
          <a:lstStyle/>
          <a:p>
            <a:pPr algn="ctr"/>
            <a:r>
              <a:rPr lang="en-US" b="1" dirty="0"/>
              <a:t>In Progress</a:t>
            </a:r>
          </a:p>
        </p:txBody>
      </p:sp>
      <p:sp>
        <p:nvSpPr>
          <p:cNvPr id="10" name="TextBox 9">
            <a:extLst>
              <a:ext uri="{FF2B5EF4-FFF2-40B4-BE49-F238E27FC236}">
                <a16:creationId xmlns:a16="http://schemas.microsoft.com/office/drawing/2014/main" id="{77132AE0-E7F8-41C6-B902-B1650D7F1498}"/>
              </a:ext>
            </a:extLst>
          </p:cNvPr>
          <p:cNvSpPr txBox="1"/>
          <p:nvPr/>
        </p:nvSpPr>
        <p:spPr>
          <a:xfrm>
            <a:off x="9081260" y="5346659"/>
            <a:ext cx="2179844" cy="369332"/>
          </a:xfrm>
          <a:prstGeom prst="rect">
            <a:avLst/>
          </a:prstGeom>
          <a:solidFill>
            <a:srgbClr val="FFFF00"/>
          </a:solidFill>
        </p:spPr>
        <p:txBody>
          <a:bodyPr wrap="square" rtlCol="0">
            <a:spAutoFit/>
          </a:bodyPr>
          <a:lstStyle/>
          <a:p>
            <a:pPr algn="ctr"/>
            <a:r>
              <a:rPr lang="en-US" b="1" dirty="0"/>
              <a:t>In Progress</a:t>
            </a:r>
          </a:p>
        </p:txBody>
      </p:sp>
    </p:spTree>
    <p:extLst>
      <p:ext uri="{BB962C8B-B14F-4D97-AF65-F5344CB8AC3E}">
        <p14:creationId xmlns:p14="http://schemas.microsoft.com/office/powerpoint/2010/main" val="259014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770AC00-6749-42B0-B113-48184012821A}"/>
              </a:ext>
            </a:extLst>
          </p:cNvPr>
          <p:cNvSpPr txBox="1"/>
          <p:nvPr/>
        </p:nvSpPr>
        <p:spPr>
          <a:xfrm>
            <a:off x="0" y="4532502"/>
            <a:ext cx="3881582" cy="1323439"/>
          </a:xfrm>
          <a:prstGeom prst="rect">
            <a:avLst/>
          </a:prstGeom>
          <a:noFill/>
        </p:spPr>
        <p:txBody>
          <a:bodyPr wrap="square" rtlCol="0">
            <a:spAutoFit/>
          </a:bodyPr>
          <a:lstStyle/>
          <a:p>
            <a:pPr marL="285750" indent="-285750">
              <a:buFont typeface="Arial" panose="020B0604020202020204" pitchFamily="34" charset="0"/>
              <a:buChar char="•"/>
            </a:pPr>
            <a:r>
              <a:rPr lang="en-US" sz="2000" b="1" dirty="0"/>
              <a:t>For each training package a school will lead the other schools in producing a draft for the training package</a:t>
            </a:r>
          </a:p>
        </p:txBody>
      </p:sp>
      <p:sp>
        <p:nvSpPr>
          <p:cNvPr id="12" name="TextBox 11">
            <a:extLst>
              <a:ext uri="{FF2B5EF4-FFF2-40B4-BE49-F238E27FC236}">
                <a16:creationId xmlns:a16="http://schemas.microsoft.com/office/drawing/2014/main" id="{B7FC854F-87F6-4C9F-BC68-F44DB2F6DDC4}"/>
              </a:ext>
            </a:extLst>
          </p:cNvPr>
          <p:cNvSpPr txBox="1"/>
          <p:nvPr/>
        </p:nvSpPr>
        <p:spPr>
          <a:xfrm>
            <a:off x="4410885" y="4532502"/>
            <a:ext cx="3683464" cy="1323439"/>
          </a:xfrm>
          <a:prstGeom prst="rect">
            <a:avLst/>
          </a:prstGeom>
          <a:noFill/>
        </p:spPr>
        <p:txBody>
          <a:bodyPr wrap="square" rtlCol="0">
            <a:spAutoFit/>
          </a:bodyPr>
          <a:lstStyle/>
          <a:p>
            <a:pPr marL="285750" indent="-285750">
              <a:buFont typeface="Arial" panose="020B0604020202020204" pitchFamily="34" charset="0"/>
              <a:buChar char="•"/>
            </a:pPr>
            <a:r>
              <a:rPr lang="en-US" sz="2000" b="1" dirty="0"/>
              <a:t>The produced draft will be edited many times through face to face workshops and online communication</a:t>
            </a:r>
          </a:p>
        </p:txBody>
      </p:sp>
      <p:sp>
        <p:nvSpPr>
          <p:cNvPr id="13" name="TextBox 12">
            <a:extLst>
              <a:ext uri="{FF2B5EF4-FFF2-40B4-BE49-F238E27FC236}">
                <a16:creationId xmlns:a16="http://schemas.microsoft.com/office/drawing/2014/main" id="{8C53986B-C51F-40E9-A9F1-D8E307E7F078}"/>
              </a:ext>
            </a:extLst>
          </p:cNvPr>
          <p:cNvSpPr txBox="1"/>
          <p:nvPr/>
        </p:nvSpPr>
        <p:spPr>
          <a:xfrm>
            <a:off x="8852452" y="4494435"/>
            <a:ext cx="3339547" cy="1323439"/>
          </a:xfrm>
          <a:prstGeom prst="rect">
            <a:avLst/>
          </a:prstGeom>
          <a:noFill/>
        </p:spPr>
        <p:txBody>
          <a:bodyPr wrap="square" rtlCol="0">
            <a:spAutoFit/>
          </a:bodyPr>
          <a:lstStyle/>
          <a:p>
            <a:pPr marL="285750" indent="-285750">
              <a:buFont typeface="Arial" panose="020B0604020202020204" pitchFamily="34" charset="0"/>
              <a:buChar char="•"/>
            </a:pPr>
            <a:r>
              <a:rPr lang="en-US" sz="2000" b="1" dirty="0"/>
              <a:t>The final draft produced will be evaluated by an expertise from the project team.</a:t>
            </a:r>
          </a:p>
        </p:txBody>
      </p:sp>
      <p:sp>
        <p:nvSpPr>
          <p:cNvPr id="14" name="Arrow: Right 13">
            <a:extLst>
              <a:ext uri="{FF2B5EF4-FFF2-40B4-BE49-F238E27FC236}">
                <a16:creationId xmlns:a16="http://schemas.microsoft.com/office/drawing/2014/main" id="{60DCDE2F-4B27-476B-BD9E-3131F8877AF9}"/>
              </a:ext>
            </a:extLst>
          </p:cNvPr>
          <p:cNvSpPr/>
          <p:nvPr/>
        </p:nvSpPr>
        <p:spPr>
          <a:xfrm>
            <a:off x="3472839" y="2575826"/>
            <a:ext cx="1692606" cy="754313"/>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Diagram 16">
            <a:extLst>
              <a:ext uri="{FF2B5EF4-FFF2-40B4-BE49-F238E27FC236}">
                <a16:creationId xmlns:a16="http://schemas.microsoft.com/office/drawing/2014/main" id="{4B216937-EB21-43D4-9E7B-FF2169CE012E}"/>
              </a:ext>
            </a:extLst>
          </p:cNvPr>
          <p:cNvGraphicFramePr/>
          <p:nvPr>
            <p:extLst>
              <p:ext uri="{D42A27DB-BD31-4B8C-83A1-F6EECF244321}">
                <p14:modId xmlns:p14="http://schemas.microsoft.com/office/powerpoint/2010/main" val="4136812495"/>
              </p:ext>
            </p:extLst>
          </p:nvPr>
        </p:nvGraphicFramePr>
        <p:xfrm>
          <a:off x="135588" y="1542939"/>
          <a:ext cx="3386885" cy="2820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90118474-8691-4D4D-A570-11A776940C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6736" y="1316924"/>
            <a:ext cx="2223052" cy="2223052"/>
          </a:xfrm>
          <a:prstGeom prst="rect">
            <a:avLst/>
          </a:prstGeom>
        </p:spPr>
      </p:pic>
      <p:sp>
        <p:nvSpPr>
          <p:cNvPr id="5" name="TextBox 4">
            <a:extLst>
              <a:ext uri="{FF2B5EF4-FFF2-40B4-BE49-F238E27FC236}">
                <a16:creationId xmlns:a16="http://schemas.microsoft.com/office/drawing/2014/main" id="{641F2D77-4C22-47CC-A682-15D1F925B99F}"/>
              </a:ext>
            </a:extLst>
          </p:cNvPr>
          <p:cNvSpPr txBox="1"/>
          <p:nvPr/>
        </p:nvSpPr>
        <p:spPr>
          <a:xfrm>
            <a:off x="5670561" y="1803907"/>
            <a:ext cx="1285461" cy="584775"/>
          </a:xfrm>
          <a:prstGeom prst="rect">
            <a:avLst/>
          </a:prstGeom>
          <a:noFill/>
        </p:spPr>
        <p:txBody>
          <a:bodyPr wrap="square" rtlCol="0">
            <a:spAutoFit/>
          </a:bodyPr>
          <a:lstStyle/>
          <a:p>
            <a:pPr algn="ctr"/>
            <a:r>
              <a:rPr lang="en-US" sz="3200" b="1" dirty="0">
                <a:solidFill>
                  <a:srgbClr val="00B050"/>
                </a:solidFill>
              </a:rPr>
              <a:t>Draft</a:t>
            </a:r>
          </a:p>
        </p:txBody>
      </p:sp>
      <p:sp>
        <p:nvSpPr>
          <p:cNvPr id="18" name="Arrow: Right 17">
            <a:extLst>
              <a:ext uri="{FF2B5EF4-FFF2-40B4-BE49-F238E27FC236}">
                <a16:creationId xmlns:a16="http://schemas.microsoft.com/office/drawing/2014/main" id="{19C7B405-3DAD-454A-95F1-D063BF4830AF}"/>
              </a:ext>
            </a:extLst>
          </p:cNvPr>
          <p:cNvSpPr/>
          <p:nvPr/>
        </p:nvSpPr>
        <p:spPr>
          <a:xfrm>
            <a:off x="7486872" y="2614466"/>
            <a:ext cx="1692606" cy="754313"/>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D4EF9C47-E62A-40FC-A883-9C8D0EB37A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42225" y="1764138"/>
            <a:ext cx="2223052" cy="2223052"/>
          </a:xfrm>
          <a:prstGeom prst="rect">
            <a:avLst/>
          </a:prstGeom>
        </p:spPr>
      </p:pic>
      <p:sp>
        <p:nvSpPr>
          <p:cNvPr id="20" name="TextBox 19">
            <a:extLst>
              <a:ext uri="{FF2B5EF4-FFF2-40B4-BE49-F238E27FC236}">
                <a16:creationId xmlns:a16="http://schemas.microsoft.com/office/drawing/2014/main" id="{A72334B8-188B-464C-B8BA-4D9371A88650}"/>
              </a:ext>
            </a:extLst>
          </p:cNvPr>
          <p:cNvSpPr txBox="1"/>
          <p:nvPr/>
        </p:nvSpPr>
        <p:spPr>
          <a:xfrm>
            <a:off x="9661888" y="2290889"/>
            <a:ext cx="1285461" cy="584775"/>
          </a:xfrm>
          <a:prstGeom prst="rect">
            <a:avLst/>
          </a:prstGeom>
          <a:noFill/>
        </p:spPr>
        <p:txBody>
          <a:bodyPr wrap="square" rtlCol="0">
            <a:spAutoFit/>
          </a:bodyPr>
          <a:lstStyle/>
          <a:p>
            <a:pPr algn="ctr"/>
            <a:r>
              <a:rPr lang="en-US" sz="3200" b="1" dirty="0">
                <a:solidFill>
                  <a:srgbClr val="7030A0"/>
                </a:solidFill>
              </a:rPr>
              <a:t>Final</a:t>
            </a:r>
          </a:p>
        </p:txBody>
      </p:sp>
      <p:pic>
        <p:nvPicPr>
          <p:cNvPr id="21" name="Picture 20">
            <a:extLst>
              <a:ext uri="{FF2B5EF4-FFF2-40B4-BE49-F238E27FC236}">
                <a16:creationId xmlns:a16="http://schemas.microsoft.com/office/drawing/2014/main" id="{B3381ACE-B8C2-4B1A-9413-4FB6E134B6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18362" y="2890057"/>
            <a:ext cx="2468510" cy="1698984"/>
          </a:xfrm>
          <a:prstGeom prst="ellipse">
            <a:avLst/>
          </a:prstGeom>
          <a:ln>
            <a:noFill/>
          </a:ln>
          <a:effectLst>
            <a:softEdge rad="112500"/>
          </a:effectLst>
        </p:spPr>
      </p:pic>
    </p:spTree>
    <p:extLst>
      <p:ext uri="{BB962C8B-B14F-4D97-AF65-F5344CB8AC3E}">
        <p14:creationId xmlns:p14="http://schemas.microsoft.com/office/powerpoint/2010/main" val="81813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8167" y="1321178"/>
            <a:ext cx="6359857" cy="423990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805234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B97EB5-2CC7-4BEB-9F7B-AC3100C0EE7A}"/>
              </a:ext>
            </a:extLst>
          </p:cNvPr>
          <p:cNvSpPr>
            <a:spLocks noGrp="1"/>
          </p:cNvSpPr>
          <p:nvPr>
            <p:ph type="title"/>
          </p:nvPr>
        </p:nvSpPr>
        <p:spPr>
          <a:xfrm>
            <a:off x="1171160" y="3236850"/>
            <a:ext cx="10071099" cy="1684150"/>
          </a:xfrm>
        </p:spPr>
        <p:txBody>
          <a:bodyPr>
            <a:normAutofit/>
          </a:bodyPr>
          <a:lstStyle/>
          <a:p>
            <a:pPr algn="ctr"/>
            <a:r>
              <a:rPr lang="en-US" sz="5400" b="1" cap="none" dirty="0"/>
              <a:t>Material Development </a:t>
            </a:r>
          </a:p>
        </p:txBody>
      </p:sp>
      <p:sp>
        <p:nvSpPr>
          <p:cNvPr id="4" name="Slide Number Placeholder 3">
            <a:extLst>
              <a:ext uri="{FF2B5EF4-FFF2-40B4-BE49-F238E27FC236}">
                <a16:creationId xmlns:a16="http://schemas.microsoft.com/office/drawing/2014/main" id="{77390B02-EAF9-48BC-8E94-7653149A4E37}"/>
              </a:ext>
            </a:extLst>
          </p:cNvPr>
          <p:cNvSpPr>
            <a:spLocks noGrp="1"/>
          </p:cNvSpPr>
          <p:nvPr>
            <p:ph type="sldNum" sz="quarter" idx="12"/>
          </p:nvPr>
        </p:nvSpPr>
        <p:spPr/>
        <p:txBody>
          <a:bodyPr/>
          <a:lstStyle/>
          <a:p>
            <a:fld id="{0FF54DE5-C571-48E8-A5BC-B369434E2F44}" type="slidenum">
              <a:rPr lang="ar-EG" smtClean="0"/>
              <a:pPr/>
              <a:t>2</a:t>
            </a:fld>
            <a:endParaRPr lang="ar-EG"/>
          </a:p>
        </p:txBody>
      </p:sp>
    </p:spTree>
    <p:extLst>
      <p:ext uri="{BB962C8B-B14F-4D97-AF65-F5344CB8AC3E}">
        <p14:creationId xmlns:p14="http://schemas.microsoft.com/office/powerpoint/2010/main" val="352057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5037F7-EF82-4159-B51C-ED32254E90F5}"/>
              </a:ext>
            </a:extLst>
          </p:cNvPr>
          <p:cNvSpPr>
            <a:spLocks noGrp="1"/>
          </p:cNvSpPr>
          <p:nvPr>
            <p:ph type="sldNum" sz="quarter" idx="12"/>
          </p:nvPr>
        </p:nvSpPr>
        <p:spPr/>
        <p:txBody>
          <a:bodyPr/>
          <a:lstStyle/>
          <a:p>
            <a:fld id="{0FF54DE5-C571-48E8-A5BC-B369434E2F44}" type="slidenum">
              <a:rPr lang="ar-EG" smtClean="0"/>
              <a:pPr/>
              <a:t>3</a:t>
            </a:fld>
            <a:endParaRPr lang="ar-EG"/>
          </a:p>
        </p:txBody>
      </p:sp>
      <p:graphicFrame>
        <p:nvGraphicFramePr>
          <p:cNvPr id="5" name="Diagram 4">
            <a:extLst>
              <a:ext uri="{FF2B5EF4-FFF2-40B4-BE49-F238E27FC236}">
                <a16:creationId xmlns:a16="http://schemas.microsoft.com/office/drawing/2014/main" id="{F034C8B5-F87C-4D55-9649-49FBA199D8BD}"/>
              </a:ext>
            </a:extLst>
          </p:cNvPr>
          <p:cNvGraphicFramePr/>
          <p:nvPr>
            <p:extLst>
              <p:ext uri="{D42A27DB-BD31-4B8C-83A1-F6EECF244321}">
                <p14:modId xmlns:p14="http://schemas.microsoft.com/office/powerpoint/2010/main" val="757961122"/>
              </p:ext>
            </p:extLst>
          </p:nvPr>
        </p:nvGraphicFramePr>
        <p:xfrm>
          <a:off x="2195443" y="980661"/>
          <a:ext cx="7801113" cy="5104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936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B4336A-7DE5-4A51-ACB4-566D3EA3FA11}"/>
              </a:ext>
            </a:extLst>
          </p:cNvPr>
          <p:cNvSpPr>
            <a:spLocks noGrp="1"/>
          </p:cNvSpPr>
          <p:nvPr>
            <p:ph type="ctrTitle"/>
          </p:nvPr>
        </p:nvSpPr>
        <p:spPr>
          <a:xfrm>
            <a:off x="490528" y="2515674"/>
            <a:ext cx="6983895" cy="2219691"/>
          </a:xfrm>
        </p:spPr>
        <p:txBody>
          <a:bodyPr>
            <a:normAutofit fontScale="90000"/>
          </a:bodyPr>
          <a:lstStyle/>
          <a:p>
            <a:pPr algn="ctr">
              <a:lnSpc>
                <a:spcPct val="150000"/>
              </a:lnSpc>
            </a:pPr>
            <a:r>
              <a:rPr lang="en-US" b="1" cap="none" dirty="0">
                <a:solidFill>
                  <a:srgbClr val="FF0000"/>
                </a:solidFill>
              </a:rPr>
              <a:t>Workshop:</a:t>
            </a:r>
            <a:br>
              <a:rPr lang="en-US" b="1" cap="none" dirty="0"/>
            </a:br>
            <a:r>
              <a:rPr lang="en-US" sz="4000" b="1" cap="none" dirty="0">
                <a:latin typeface="Adobe Gothic Std B" panose="020B0800000000000000" pitchFamily="34" charset="-128"/>
                <a:ea typeface="Adobe Gothic Std B" panose="020B0800000000000000" pitchFamily="34" charset="-128"/>
              </a:rPr>
              <a:t>Training Package Development</a:t>
            </a:r>
            <a:br>
              <a:rPr lang="en-US" sz="4000" b="1" cap="none" dirty="0">
                <a:latin typeface="Adobe Gothic Std B" panose="020B0800000000000000" pitchFamily="34" charset="-128"/>
                <a:ea typeface="Adobe Gothic Std B" panose="020B0800000000000000" pitchFamily="34" charset="-128"/>
              </a:rPr>
            </a:br>
            <a:r>
              <a:rPr lang="en-US" sz="2200" b="1" cap="none" dirty="0"/>
              <a:t>28</a:t>
            </a:r>
            <a:r>
              <a:rPr lang="en-US" sz="2200" b="1" cap="none" baseline="30000" dirty="0"/>
              <a:t>th </a:t>
            </a:r>
            <a:r>
              <a:rPr lang="en-US" sz="2200" b="1" cap="none" dirty="0"/>
              <a:t>November, 2018 </a:t>
            </a:r>
            <a:endParaRPr lang="en-US" cap="none" dirty="0">
              <a:latin typeface="Adobe Gothic Std B" panose="020B0800000000000000" pitchFamily="34" charset="-128"/>
              <a:ea typeface="Adobe Gothic Std B" panose="020B0800000000000000" pitchFamily="34" charset="-128"/>
            </a:endParaRPr>
          </a:p>
        </p:txBody>
      </p:sp>
      <p:pic>
        <p:nvPicPr>
          <p:cNvPr id="9" name="Picture Placeholder 8">
            <a:extLst>
              <a:ext uri="{FF2B5EF4-FFF2-40B4-BE49-F238E27FC236}">
                <a16:creationId xmlns:a16="http://schemas.microsoft.com/office/drawing/2014/main" id="{2CA54D7D-0271-4A49-AB10-CFFB198FAF6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613" b="9613"/>
          <a:stretch>
            <a:fillRect/>
          </a:stretch>
        </p:blipFill>
        <p:spPr>
          <a:xfrm>
            <a:off x="7474423" y="1523928"/>
            <a:ext cx="4717577" cy="3810143"/>
          </a:xfrm>
        </p:spPr>
      </p:pic>
      <p:sp>
        <p:nvSpPr>
          <p:cNvPr id="4" name="Slide Number Placeholder 3">
            <a:extLst>
              <a:ext uri="{FF2B5EF4-FFF2-40B4-BE49-F238E27FC236}">
                <a16:creationId xmlns:a16="http://schemas.microsoft.com/office/drawing/2014/main" id="{4A5BA63B-4909-40B8-ABC3-5C4D18963EC4}"/>
              </a:ext>
            </a:extLst>
          </p:cNvPr>
          <p:cNvSpPr>
            <a:spLocks noGrp="1"/>
          </p:cNvSpPr>
          <p:nvPr>
            <p:ph type="sldNum" sz="quarter" idx="4294967295"/>
          </p:nvPr>
        </p:nvSpPr>
        <p:spPr>
          <a:xfrm>
            <a:off x="10363200" y="6356350"/>
            <a:ext cx="1828800" cy="365125"/>
          </a:xfrm>
        </p:spPr>
        <p:txBody>
          <a:bodyPr/>
          <a:lstStyle/>
          <a:p>
            <a:fld id="{0FF54DE5-C571-48E8-A5BC-B369434E2F44}" type="slidenum">
              <a:rPr lang="ar-EG" smtClean="0"/>
              <a:pPr/>
              <a:t>4</a:t>
            </a:fld>
            <a:endParaRPr lang="ar-EG"/>
          </a:p>
        </p:txBody>
      </p:sp>
    </p:spTree>
    <p:extLst>
      <p:ext uri="{BB962C8B-B14F-4D97-AF65-F5344CB8AC3E}">
        <p14:creationId xmlns:p14="http://schemas.microsoft.com/office/powerpoint/2010/main" val="107447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031F51-742A-4E40-869D-9C274BFB0901}"/>
              </a:ext>
            </a:extLst>
          </p:cNvPr>
          <p:cNvSpPr>
            <a:spLocks noGrp="1"/>
          </p:cNvSpPr>
          <p:nvPr>
            <p:ph type="sldNum" sz="quarter" idx="12"/>
          </p:nvPr>
        </p:nvSpPr>
        <p:spPr/>
        <p:txBody>
          <a:bodyPr/>
          <a:lstStyle/>
          <a:p>
            <a:fld id="{0FF54DE5-C571-48E8-A5BC-B369434E2F44}" type="slidenum">
              <a:rPr lang="ar-EG" smtClean="0"/>
              <a:pPr/>
              <a:t>5</a:t>
            </a:fld>
            <a:endParaRPr lang="ar-EG"/>
          </a:p>
        </p:txBody>
      </p:sp>
      <p:pic>
        <p:nvPicPr>
          <p:cNvPr id="6" name="Picture 5">
            <a:extLst>
              <a:ext uri="{FF2B5EF4-FFF2-40B4-BE49-F238E27FC236}">
                <a16:creationId xmlns:a16="http://schemas.microsoft.com/office/drawing/2014/main" id="{61CACDB4-2CBE-4F5F-9CC1-43B3F3FA6E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7471" y="669749"/>
            <a:ext cx="2667422" cy="20005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aphicFrame>
        <p:nvGraphicFramePr>
          <p:cNvPr id="2" name="Table 1">
            <a:extLst>
              <a:ext uri="{FF2B5EF4-FFF2-40B4-BE49-F238E27FC236}">
                <a16:creationId xmlns:a16="http://schemas.microsoft.com/office/drawing/2014/main" id="{38240CD9-76E5-425C-9F0F-7F3D98E855F6}"/>
              </a:ext>
            </a:extLst>
          </p:cNvPr>
          <p:cNvGraphicFramePr>
            <a:graphicFrameLocks noGrp="1"/>
          </p:cNvGraphicFramePr>
          <p:nvPr>
            <p:extLst>
              <p:ext uri="{D42A27DB-BD31-4B8C-83A1-F6EECF244321}">
                <p14:modId xmlns:p14="http://schemas.microsoft.com/office/powerpoint/2010/main" val="485110712"/>
              </p:ext>
            </p:extLst>
          </p:nvPr>
        </p:nvGraphicFramePr>
        <p:xfrm>
          <a:off x="7779026" y="2738182"/>
          <a:ext cx="4295904" cy="3475992"/>
        </p:xfrm>
        <a:graphic>
          <a:graphicData uri="http://schemas.openxmlformats.org/drawingml/2006/table">
            <a:tbl>
              <a:tblPr firstRow="1" firstCol="1" bandRow="1">
                <a:tableStyleId>{5C22544A-7EE6-4342-B048-85BDC9FD1C3A}</a:tableStyleId>
              </a:tblPr>
              <a:tblGrid>
                <a:gridCol w="1232452">
                  <a:extLst>
                    <a:ext uri="{9D8B030D-6E8A-4147-A177-3AD203B41FA5}">
                      <a16:colId xmlns:a16="http://schemas.microsoft.com/office/drawing/2014/main" val="3124777787"/>
                    </a:ext>
                  </a:extLst>
                </a:gridCol>
                <a:gridCol w="3063452">
                  <a:extLst>
                    <a:ext uri="{9D8B030D-6E8A-4147-A177-3AD203B41FA5}">
                      <a16:colId xmlns:a16="http://schemas.microsoft.com/office/drawing/2014/main" val="2949076719"/>
                    </a:ext>
                  </a:extLst>
                </a:gridCol>
              </a:tblGrid>
              <a:tr h="383540">
                <a:tc>
                  <a:txBody>
                    <a:bodyPr/>
                    <a:lstStyle/>
                    <a:p>
                      <a:pPr marL="0" marR="0" algn="ctr">
                        <a:lnSpc>
                          <a:spcPct val="115000"/>
                        </a:lnSpc>
                        <a:spcBef>
                          <a:spcPts val="0"/>
                        </a:spcBef>
                        <a:spcAft>
                          <a:spcPts val="0"/>
                        </a:spcAft>
                      </a:pPr>
                      <a:r>
                        <a:rPr lang="en-US" sz="1200" dirty="0">
                          <a:effectLst/>
                        </a:rPr>
                        <a:t>Time</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Activity</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17239518"/>
                  </a:ext>
                </a:extLst>
              </a:tr>
              <a:tr h="171450">
                <a:tc>
                  <a:txBody>
                    <a:bodyPr/>
                    <a:lstStyle/>
                    <a:p>
                      <a:pPr marL="0" marR="0" algn="ctr">
                        <a:lnSpc>
                          <a:spcPct val="115000"/>
                        </a:lnSpc>
                        <a:spcBef>
                          <a:spcPts val="0"/>
                        </a:spcBef>
                        <a:spcAft>
                          <a:spcPts val="0"/>
                        </a:spcAft>
                      </a:pPr>
                      <a:r>
                        <a:rPr lang="en-US" sz="1000" dirty="0">
                          <a:effectLst/>
                        </a:rPr>
                        <a:t>09:00 – 09:15 am</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342900" marR="0" lvl="0" indent="-342900" rtl="0">
                        <a:lnSpc>
                          <a:spcPct val="115000"/>
                        </a:lnSpc>
                        <a:spcBef>
                          <a:spcPts val="0"/>
                        </a:spcBef>
                        <a:spcAft>
                          <a:spcPts val="0"/>
                        </a:spcAft>
                        <a:buFont typeface="Symbol" panose="05050102010706020507" pitchFamily="18" charset="2"/>
                        <a:buChar char=""/>
                      </a:pPr>
                      <a:r>
                        <a:rPr lang="en-US" sz="1200" b="1" dirty="0">
                          <a:effectLst/>
                        </a:rPr>
                        <a:t>Welcome </a:t>
                      </a:r>
                      <a:endParaRPr lang="en-US" sz="1100" b="1"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644422412"/>
                  </a:ext>
                </a:extLst>
              </a:tr>
              <a:tr h="336550">
                <a:tc>
                  <a:txBody>
                    <a:bodyPr/>
                    <a:lstStyle/>
                    <a:p>
                      <a:pPr marL="0" marR="0" algn="ctr">
                        <a:lnSpc>
                          <a:spcPct val="115000"/>
                        </a:lnSpc>
                        <a:spcBef>
                          <a:spcPts val="0"/>
                        </a:spcBef>
                        <a:spcAft>
                          <a:spcPts val="0"/>
                        </a:spcAft>
                      </a:pPr>
                      <a:r>
                        <a:rPr lang="en-US" sz="1000" dirty="0">
                          <a:effectLst/>
                        </a:rPr>
                        <a:t>09:15-10:15 am</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342900" marR="0" lvl="0" indent="-342900" rtl="0">
                        <a:lnSpc>
                          <a:spcPct val="115000"/>
                        </a:lnSpc>
                        <a:spcBef>
                          <a:spcPts val="0"/>
                        </a:spcBef>
                        <a:spcAft>
                          <a:spcPts val="0"/>
                        </a:spcAft>
                        <a:buFont typeface="Symbol" panose="05050102010706020507" pitchFamily="18" charset="2"/>
                        <a:buChar char=""/>
                      </a:pPr>
                      <a:r>
                        <a:rPr lang="en-US" sz="1200" b="1" dirty="0">
                          <a:effectLst/>
                        </a:rPr>
                        <a:t>Concept of Training Program </a:t>
                      </a:r>
                      <a:endParaRPr lang="en-US" sz="1100" b="1" dirty="0">
                        <a:effectLst/>
                      </a:endParaRPr>
                    </a:p>
                    <a:p>
                      <a:pPr marL="342900" marR="0" lvl="0" indent="-342900">
                        <a:lnSpc>
                          <a:spcPct val="115000"/>
                        </a:lnSpc>
                        <a:spcBef>
                          <a:spcPts val="0"/>
                        </a:spcBef>
                        <a:spcAft>
                          <a:spcPts val="0"/>
                        </a:spcAft>
                        <a:buFont typeface="Symbol" panose="05050102010706020507" pitchFamily="18" charset="2"/>
                        <a:buChar char=""/>
                      </a:pPr>
                      <a:r>
                        <a:rPr lang="en-US" sz="1200" b="1" dirty="0">
                          <a:effectLst/>
                        </a:rPr>
                        <a:t>Training Program Design.</a:t>
                      </a:r>
                      <a:endParaRPr lang="en-US" sz="1100" b="1"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206476645"/>
                  </a:ext>
                </a:extLst>
              </a:tr>
              <a:tr h="486410">
                <a:tc>
                  <a:txBody>
                    <a:bodyPr/>
                    <a:lstStyle/>
                    <a:p>
                      <a:pPr marL="0" marR="0" algn="ctr">
                        <a:lnSpc>
                          <a:spcPct val="115000"/>
                        </a:lnSpc>
                        <a:spcBef>
                          <a:spcPts val="0"/>
                        </a:spcBef>
                        <a:spcAft>
                          <a:spcPts val="0"/>
                        </a:spcAft>
                      </a:pPr>
                      <a:r>
                        <a:rPr lang="en-US" sz="1000" dirty="0">
                          <a:effectLst/>
                        </a:rPr>
                        <a:t>10:15-12:00 am</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342900" marR="0" lvl="0" indent="-342900" rtl="0">
                        <a:lnSpc>
                          <a:spcPct val="115000"/>
                        </a:lnSpc>
                        <a:spcBef>
                          <a:spcPts val="0"/>
                        </a:spcBef>
                        <a:spcAft>
                          <a:spcPts val="0"/>
                        </a:spcAft>
                        <a:buFont typeface="Symbol" panose="05050102010706020507" pitchFamily="18" charset="2"/>
                        <a:buChar char=""/>
                      </a:pPr>
                      <a:r>
                        <a:rPr lang="en-US" sz="1200" b="1" dirty="0">
                          <a:effectLst/>
                        </a:rPr>
                        <a:t>Training Package: Concept, Tools and Procedures. </a:t>
                      </a:r>
                      <a:endParaRPr lang="en-US" sz="1100" b="1" dirty="0">
                        <a:effectLst/>
                      </a:endParaRPr>
                    </a:p>
                    <a:p>
                      <a:pPr marL="342900" marR="0" lvl="0" indent="-342900">
                        <a:lnSpc>
                          <a:spcPct val="115000"/>
                        </a:lnSpc>
                        <a:spcBef>
                          <a:spcPts val="0"/>
                        </a:spcBef>
                        <a:spcAft>
                          <a:spcPts val="0"/>
                        </a:spcAft>
                        <a:buFont typeface="Symbol" panose="05050102010706020507" pitchFamily="18" charset="2"/>
                        <a:buChar char=""/>
                      </a:pPr>
                      <a:r>
                        <a:rPr lang="en-US" sz="1200" b="1" dirty="0">
                          <a:effectLst/>
                        </a:rPr>
                        <a:t>Training Package Components</a:t>
                      </a:r>
                      <a:endParaRPr lang="en-US" sz="1100" b="1"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529294579"/>
                  </a:ext>
                </a:extLst>
              </a:tr>
              <a:tr h="262255">
                <a:tc>
                  <a:txBody>
                    <a:bodyPr/>
                    <a:lstStyle/>
                    <a:p>
                      <a:pPr marL="0" marR="0" algn="ctr">
                        <a:lnSpc>
                          <a:spcPct val="115000"/>
                        </a:lnSpc>
                        <a:spcBef>
                          <a:spcPts val="0"/>
                        </a:spcBef>
                        <a:spcAft>
                          <a:spcPts val="0"/>
                        </a:spcAft>
                      </a:pPr>
                      <a:r>
                        <a:rPr lang="en-US" sz="1000" dirty="0">
                          <a:effectLst/>
                        </a:rPr>
                        <a:t>12:00-12:30 pm</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b="1" dirty="0">
                          <a:effectLst/>
                        </a:rPr>
                        <a:t>Break</a:t>
                      </a:r>
                      <a:endParaRPr lang="en-US" sz="1100" b="1"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154214367"/>
                  </a:ext>
                </a:extLst>
              </a:tr>
              <a:tr h="443230">
                <a:tc>
                  <a:txBody>
                    <a:bodyPr/>
                    <a:lstStyle/>
                    <a:p>
                      <a:pPr marL="0" marR="0" algn="ctr">
                        <a:lnSpc>
                          <a:spcPct val="115000"/>
                        </a:lnSpc>
                        <a:spcBef>
                          <a:spcPts val="0"/>
                        </a:spcBef>
                        <a:spcAft>
                          <a:spcPts val="0"/>
                        </a:spcAft>
                      </a:pPr>
                      <a:r>
                        <a:rPr lang="en-US" sz="1000" dirty="0">
                          <a:effectLst/>
                        </a:rPr>
                        <a:t>12:30-01:30 pm</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342900" marR="0" lvl="0" indent="-342900" rtl="0">
                        <a:lnSpc>
                          <a:spcPct val="115000"/>
                        </a:lnSpc>
                        <a:spcBef>
                          <a:spcPts val="0"/>
                        </a:spcBef>
                        <a:spcAft>
                          <a:spcPts val="0"/>
                        </a:spcAft>
                        <a:buFont typeface="Symbol" panose="05050102010706020507" pitchFamily="18" charset="2"/>
                        <a:buChar char=""/>
                      </a:pPr>
                      <a:r>
                        <a:rPr lang="en-US" sz="1200" b="1" dirty="0">
                          <a:effectLst/>
                        </a:rPr>
                        <a:t>The process of Training Package Design</a:t>
                      </a:r>
                      <a:endParaRPr lang="en-US" sz="1100" b="1" dirty="0">
                        <a:effectLst/>
                      </a:endParaRPr>
                    </a:p>
                    <a:p>
                      <a:pPr marL="342900" marR="0" lvl="0" indent="-342900">
                        <a:lnSpc>
                          <a:spcPct val="115000"/>
                        </a:lnSpc>
                        <a:spcBef>
                          <a:spcPts val="0"/>
                        </a:spcBef>
                        <a:spcAft>
                          <a:spcPts val="0"/>
                        </a:spcAft>
                        <a:buFont typeface="Symbol" panose="05050102010706020507" pitchFamily="18" charset="2"/>
                        <a:buChar char=""/>
                      </a:pPr>
                      <a:r>
                        <a:rPr lang="en-US" sz="1200" b="1" dirty="0">
                          <a:effectLst/>
                        </a:rPr>
                        <a:t>PAT Criteria for Designing the Training Package. </a:t>
                      </a:r>
                      <a:endParaRPr lang="en-US" sz="1100" b="1"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421156725"/>
                  </a:ext>
                </a:extLst>
              </a:tr>
              <a:tr h="260350">
                <a:tc>
                  <a:txBody>
                    <a:bodyPr/>
                    <a:lstStyle/>
                    <a:p>
                      <a:pPr marL="0" marR="0" algn="ctr">
                        <a:lnSpc>
                          <a:spcPct val="115000"/>
                        </a:lnSpc>
                        <a:spcBef>
                          <a:spcPts val="0"/>
                        </a:spcBef>
                        <a:spcAft>
                          <a:spcPts val="0"/>
                        </a:spcAft>
                      </a:pPr>
                      <a:r>
                        <a:rPr lang="en-US" sz="1000" dirty="0">
                          <a:effectLst/>
                        </a:rPr>
                        <a:t>01:30-02:15 pm</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342900" marR="0" lvl="0" indent="-342900" rtl="0">
                        <a:lnSpc>
                          <a:spcPct val="115000"/>
                        </a:lnSpc>
                        <a:spcBef>
                          <a:spcPts val="0"/>
                        </a:spcBef>
                        <a:spcAft>
                          <a:spcPts val="0"/>
                        </a:spcAft>
                        <a:buFont typeface="Symbol" panose="05050102010706020507" pitchFamily="18" charset="2"/>
                        <a:buChar char=""/>
                      </a:pPr>
                      <a:r>
                        <a:rPr lang="en-US" sz="1200" b="1" dirty="0">
                          <a:effectLst/>
                        </a:rPr>
                        <a:t>Working Groups</a:t>
                      </a:r>
                      <a:endParaRPr lang="en-US" sz="1100" b="1"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608295005"/>
                  </a:ext>
                </a:extLst>
              </a:tr>
              <a:tr h="264160">
                <a:tc>
                  <a:txBody>
                    <a:bodyPr/>
                    <a:lstStyle/>
                    <a:p>
                      <a:pPr marL="0" marR="0" algn="ctr">
                        <a:lnSpc>
                          <a:spcPct val="115000"/>
                        </a:lnSpc>
                        <a:spcBef>
                          <a:spcPts val="0"/>
                        </a:spcBef>
                        <a:spcAft>
                          <a:spcPts val="0"/>
                        </a:spcAft>
                      </a:pPr>
                      <a:r>
                        <a:rPr lang="en-US" sz="1000" dirty="0">
                          <a:effectLst/>
                        </a:rPr>
                        <a:t>02:15-02:45 pm</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342900" marR="0" lvl="0" indent="-342900" rtl="0">
                        <a:lnSpc>
                          <a:spcPct val="115000"/>
                        </a:lnSpc>
                        <a:spcBef>
                          <a:spcPts val="0"/>
                        </a:spcBef>
                        <a:spcAft>
                          <a:spcPts val="0"/>
                        </a:spcAft>
                        <a:buFont typeface="Symbol" panose="05050102010706020507" pitchFamily="18" charset="2"/>
                        <a:buChar char=""/>
                      </a:pPr>
                      <a:r>
                        <a:rPr lang="en-US" sz="1200" b="1" dirty="0">
                          <a:effectLst/>
                        </a:rPr>
                        <a:t>Groups Presentations &amp; Discussions</a:t>
                      </a:r>
                      <a:endParaRPr lang="en-US" sz="1100" b="1"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347535588"/>
                  </a:ext>
                </a:extLst>
              </a:tr>
              <a:tr h="259715">
                <a:tc>
                  <a:txBody>
                    <a:bodyPr/>
                    <a:lstStyle/>
                    <a:p>
                      <a:pPr marL="0" marR="0" algn="ctr">
                        <a:lnSpc>
                          <a:spcPct val="115000"/>
                        </a:lnSpc>
                        <a:spcBef>
                          <a:spcPts val="0"/>
                        </a:spcBef>
                        <a:spcAft>
                          <a:spcPts val="0"/>
                        </a:spcAft>
                      </a:pPr>
                      <a:r>
                        <a:rPr lang="en-US" sz="1000" dirty="0">
                          <a:effectLst/>
                        </a:rPr>
                        <a:t>02:45-03:00 pm</a:t>
                      </a:r>
                      <a:endParaRPr lang="en-US" sz="9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342900" marR="0" lvl="0" indent="-342900" rtl="0">
                        <a:lnSpc>
                          <a:spcPct val="115000"/>
                        </a:lnSpc>
                        <a:spcBef>
                          <a:spcPts val="0"/>
                        </a:spcBef>
                        <a:spcAft>
                          <a:spcPts val="0"/>
                        </a:spcAft>
                        <a:buFont typeface="Symbol" panose="05050102010706020507" pitchFamily="18" charset="2"/>
                        <a:buChar char=""/>
                      </a:pPr>
                      <a:r>
                        <a:rPr lang="en-US" sz="1200" b="1" dirty="0">
                          <a:effectLst/>
                        </a:rPr>
                        <a:t>Closing &amp; Conclusion</a:t>
                      </a:r>
                      <a:endParaRPr lang="en-US" sz="1100" b="1"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866747126"/>
                  </a:ext>
                </a:extLst>
              </a:tr>
            </a:tbl>
          </a:graphicData>
        </a:graphic>
      </p:graphicFrame>
      <p:sp>
        <p:nvSpPr>
          <p:cNvPr id="3" name="Rectangle 2">
            <a:extLst>
              <a:ext uri="{FF2B5EF4-FFF2-40B4-BE49-F238E27FC236}">
                <a16:creationId xmlns:a16="http://schemas.microsoft.com/office/drawing/2014/main" id="{590B6CD1-3F6A-41BB-8B07-A9602870C9C5}"/>
              </a:ext>
            </a:extLst>
          </p:cNvPr>
          <p:cNvSpPr/>
          <p:nvPr/>
        </p:nvSpPr>
        <p:spPr>
          <a:xfrm>
            <a:off x="0" y="1320527"/>
            <a:ext cx="7686261" cy="4893647"/>
          </a:xfrm>
          <a:prstGeom prst="rect">
            <a:avLst/>
          </a:prstGeom>
        </p:spPr>
        <p:txBody>
          <a:bodyPr wrap="square">
            <a:spAutoFit/>
          </a:bodyPr>
          <a:lstStyle/>
          <a:p>
            <a:pPr marL="285750" indent="-285750" algn="just">
              <a:buFont typeface="Arial" panose="020B0604020202020204" pitchFamily="34" charset="0"/>
              <a:buChar char="•"/>
            </a:pPr>
            <a:r>
              <a:rPr lang="en-US" b="1" dirty="0">
                <a:latin typeface="Book Antiqua" panose="02040602050305030304" pitchFamily="18" charset="0"/>
                <a:ea typeface="Times New Roman" panose="02020603050405020304" pitchFamily="18" charset="0"/>
                <a:cs typeface="Arial" panose="020B0604020202020204" pitchFamily="34" charset="0"/>
              </a:rPr>
              <a:t>The </a:t>
            </a:r>
            <a:r>
              <a:rPr lang="en-US" b="1" dirty="0">
                <a:latin typeface="Book Antiqua" panose="02040602050305030304" pitchFamily="18" charset="0"/>
                <a:cs typeface="Arial" panose="020B0604020202020204" pitchFamily="34" charset="0"/>
              </a:rPr>
              <a:t>target groups for this workshop were In-service Teachers participated in SUP4PCL Project and their mentors from FOE.</a:t>
            </a:r>
          </a:p>
          <a:p>
            <a:pPr algn="just"/>
            <a:r>
              <a:rPr lang="en-US" sz="800" b="1" dirty="0">
                <a:latin typeface="Book Antiqua" panose="02040602050305030304" pitchFamily="18" charset="0"/>
                <a:cs typeface="Arial" panose="020B0604020202020204" pitchFamily="34" charset="0"/>
              </a:rPr>
              <a:t> </a:t>
            </a:r>
          </a:p>
          <a:p>
            <a:pPr marL="285750" indent="-285750" algn="just">
              <a:buFont typeface="Arial" panose="020B0604020202020204" pitchFamily="34" charset="0"/>
              <a:buChar char="•"/>
            </a:pPr>
            <a:r>
              <a:rPr lang="en-US" b="1" dirty="0">
                <a:latin typeface="Book Antiqua" panose="02040602050305030304" pitchFamily="18" charset="0"/>
                <a:ea typeface="Times New Roman" panose="02020603050405020304" pitchFamily="18" charset="0"/>
                <a:cs typeface="Arial" panose="020B0604020202020204" pitchFamily="34" charset="0"/>
              </a:rPr>
              <a:t>The trainees were divided into 5 groups according to the themes of the SUP4PCL Project which are: Global Citizenship, STEAM, Sustainable Development, Educational Technology and Special needs.</a:t>
            </a:r>
          </a:p>
          <a:p>
            <a:pPr marL="285750" indent="-285750" algn="just">
              <a:buFont typeface="Arial" panose="020B0604020202020204" pitchFamily="34" charset="0"/>
              <a:buChar char="•"/>
            </a:pPr>
            <a:endParaRPr lang="en-US" sz="800" b="1" dirty="0">
              <a:latin typeface="Book Antiqua" panose="02040602050305030304" pitchFamily="18"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en-US" b="1" dirty="0">
                <a:latin typeface="Book Antiqua" panose="02040602050305030304" pitchFamily="18" charset="0"/>
                <a:ea typeface="Times New Roman" panose="02020603050405020304" pitchFamily="18" charset="0"/>
                <a:cs typeface="Arial" panose="020B0604020202020204" pitchFamily="34" charset="0"/>
              </a:rPr>
              <a:t>The methodology of the work during the workshop was as follow: the moderator raised some issues related to the training package development to be discussed among the trainees, then he kept trying to direct them to participate in the discussion in order to share their ideas and experiences relevant to those issues, and then he asked each group to apply what they concluded through the discussion. </a:t>
            </a:r>
          </a:p>
          <a:p>
            <a:pPr marL="285750" indent="-285750" algn="just">
              <a:buFont typeface="Arial" panose="020B0604020202020204" pitchFamily="34" charset="0"/>
              <a:buChar char="•"/>
            </a:pPr>
            <a:endParaRPr lang="en-US" sz="800" b="1" dirty="0">
              <a:latin typeface="Book Antiqua" panose="02040602050305030304" pitchFamily="18"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en-US" b="1" dirty="0">
                <a:latin typeface="Book Antiqua" panose="02040602050305030304" pitchFamily="18" charset="0"/>
                <a:ea typeface="Times New Roman" panose="02020603050405020304" pitchFamily="18" charset="0"/>
                <a:cs typeface="Arial" panose="020B0604020202020204" pitchFamily="34" charset="0"/>
              </a:rPr>
              <a:t>The methodology helped the trainees to be more participated in all discussion held on one side, and enabled them to share their experiences and apply all what they learnt in their group cooperatively through their specialization.   </a:t>
            </a:r>
            <a:endParaRPr lang="en-US" dirty="0"/>
          </a:p>
        </p:txBody>
      </p:sp>
    </p:spTree>
    <p:extLst>
      <p:ext uri="{BB962C8B-B14F-4D97-AF65-F5344CB8AC3E}">
        <p14:creationId xmlns:p14="http://schemas.microsoft.com/office/powerpoint/2010/main" val="134119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031F51-742A-4E40-869D-9C274BFB0901}"/>
              </a:ext>
            </a:extLst>
          </p:cNvPr>
          <p:cNvSpPr>
            <a:spLocks noGrp="1"/>
          </p:cNvSpPr>
          <p:nvPr>
            <p:ph type="sldNum" sz="quarter" idx="12"/>
          </p:nvPr>
        </p:nvSpPr>
        <p:spPr/>
        <p:txBody>
          <a:bodyPr/>
          <a:lstStyle/>
          <a:p>
            <a:fld id="{0FF54DE5-C571-48E8-A5BC-B369434E2F44}" type="slidenum">
              <a:rPr lang="ar-EG" smtClean="0"/>
              <a:pPr/>
              <a:t>6</a:t>
            </a:fld>
            <a:endParaRPr lang="ar-EG"/>
          </a:p>
        </p:txBody>
      </p:sp>
      <p:pic>
        <p:nvPicPr>
          <p:cNvPr id="8" name="Picture 7">
            <a:extLst>
              <a:ext uri="{FF2B5EF4-FFF2-40B4-BE49-F238E27FC236}">
                <a16:creationId xmlns:a16="http://schemas.microsoft.com/office/drawing/2014/main" id="{DB45F936-B559-48DD-81F2-3413232361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0019" y="3525576"/>
            <a:ext cx="4033119" cy="26132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a:extLst>
              <a:ext uri="{FF2B5EF4-FFF2-40B4-BE49-F238E27FC236}">
                <a16:creationId xmlns:a16="http://schemas.microsoft.com/office/drawing/2014/main" id="{9607261B-8288-432A-AE38-35F99E94BB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6153" y="3525576"/>
            <a:ext cx="4033119" cy="26132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a:extLst>
              <a:ext uri="{FF2B5EF4-FFF2-40B4-BE49-F238E27FC236}">
                <a16:creationId xmlns:a16="http://schemas.microsoft.com/office/drawing/2014/main" id="{DCFCB490-FFEF-4A91-9985-4A50A025D9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8040" y="766031"/>
            <a:ext cx="3813262" cy="24708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Picture 13">
            <a:extLst>
              <a:ext uri="{FF2B5EF4-FFF2-40B4-BE49-F238E27FC236}">
                <a16:creationId xmlns:a16="http://schemas.microsoft.com/office/drawing/2014/main" id="{D99D8321-9759-4594-B31D-4CB76C46A5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5217" y="694803"/>
            <a:ext cx="4070696" cy="26376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9821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031F51-742A-4E40-869D-9C274BFB0901}"/>
              </a:ext>
            </a:extLst>
          </p:cNvPr>
          <p:cNvSpPr>
            <a:spLocks noGrp="1"/>
          </p:cNvSpPr>
          <p:nvPr>
            <p:ph type="sldNum" sz="quarter" idx="12"/>
          </p:nvPr>
        </p:nvSpPr>
        <p:spPr/>
        <p:txBody>
          <a:bodyPr/>
          <a:lstStyle/>
          <a:p>
            <a:fld id="{0FF54DE5-C571-48E8-A5BC-B369434E2F44}" type="slidenum">
              <a:rPr lang="ar-EG" smtClean="0"/>
              <a:pPr/>
              <a:t>7</a:t>
            </a:fld>
            <a:endParaRPr lang="ar-EG"/>
          </a:p>
        </p:txBody>
      </p:sp>
      <p:pic>
        <p:nvPicPr>
          <p:cNvPr id="6" name="Picture 5">
            <a:extLst>
              <a:ext uri="{FF2B5EF4-FFF2-40B4-BE49-F238E27FC236}">
                <a16:creationId xmlns:a16="http://schemas.microsoft.com/office/drawing/2014/main" id="{61CACDB4-2CBE-4F5F-9CC1-43B3F3FA6E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279" y="3338790"/>
            <a:ext cx="3603636" cy="27027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a:extLst>
              <a:ext uri="{FF2B5EF4-FFF2-40B4-BE49-F238E27FC236}">
                <a16:creationId xmlns:a16="http://schemas.microsoft.com/office/drawing/2014/main" id="{DB45F936-B559-48DD-81F2-3413232361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4853" y="3529750"/>
            <a:ext cx="4500056" cy="25312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a:extLst>
              <a:ext uri="{FF2B5EF4-FFF2-40B4-BE49-F238E27FC236}">
                <a16:creationId xmlns:a16="http://schemas.microsoft.com/office/drawing/2014/main" id="{DCFCB490-FFEF-4A91-9985-4A50A025D9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4504" y="605793"/>
            <a:ext cx="3313822" cy="24853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4" name="Picture 13">
            <a:extLst>
              <a:ext uri="{FF2B5EF4-FFF2-40B4-BE49-F238E27FC236}">
                <a16:creationId xmlns:a16="http://schemas.microsoft.com/office/drawing/2014/main" id="{D99D8321-9759-4594-B31D-4CB76C46A5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9964" y="762526"/>
            <a:ext cx="4394498" cy="24719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8807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5AB1DE-094F-459F-B62A-FB4CE02C5439}"/>
              </a:ext>
            </a:extLst>
          </p:cNvPr>
          <p:cNvSpPr>
            <a:spLocks noGrp="1"/>
          </p:cNvSpPr>
          <p:nvPr>
            <p:ph type="sldNum" sz="quarter" idx="12"/>
          </p:nvPr>
        </p:nvSpPr>
        <p:spPr/>
        <p:txBody>
          <a:bodyPr/>
          <a:lstStyle/>
          <a:p>
            <a:fld id="{0FF54DE5-C571-48E8-A5BC-B369434E2F44}" type="slidenum">
              <a:rPr lang="ar-EG" smtClean="0"/>
              <a:pPr/>
              <a:t>8</a:t>
            </a:fld>
            <a:endParaRPr lang="ar-EG"/>
          </a:p>
        </p:txBody>
      </p:sp>
      <p:sp>
        <p:nvSpPr>
          <p:cNvPr id="5" name="Rectangle 4">
            <a:extLst>
              <a:ext uri="{FF2B5EF4-FFF2-40B4-BE49-F238E27FC236}">
                <a16:creationId xmlns:a16="http://schemas.microsoft.com/office/drawing/2014/main" id="{BF406C12-EFA5-449C-9A59-858AFCDEAF66}"/>
              </a:ext>
            </a:extLst>
          </p:cNvPr>
          <p:cNvSpPr/>
          <p:nvPr/>
        </p:nvSpPr>
        <p:spPr>
          <a:xfrm>
            <a:off x="2833694" y="554125"/>
            <a:ext cx="6959663" cy="58477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sz="3200" b="1" dirty="0">
                <a:ln w="10160">
                  <a:solidFill>
                    <a:schemeClr val="accent5"/>
                  </a:solidFill>
                  <a:prstDash val="solid"/>
                </a:ln>
                <a:solidFill>
                  <a:schemeClr val="bg1"/>
                </a:solidFill>
                <a:effectLst>
                  <a:outerShdw blurRad="38100" dist="22860" dir="5400000" algn="tl" rotWithShape="0">
                    <a:srgbClr val="000000">
                      <a:alpha val="30000"/>
                    </a:srgbClr>
                  </a:outerShdw>
                </a:effectLst>
              </a:rPr>
              <a:t>Framework of the training package</a:t>
            </a:r>
            <a:endParaRPr lang="ar-EG" sz="3200" b="1" dirty="0">
              <a:ln w="10160">
                <a:solidFill>
                  <a:schemeClr val="accent5"/>
                </a:solidFill>
                <a:prstDash val="solid"/>
              </a:ln>
              <a:solidFill>
                <a:schemeClr val="bg1"/>
              </a:solidFill>
              <a:effectLst>
                <a:outerShdw blurRad="38100" dist="22860" dir="5400000" algn="tl" rotWithShape="0">
                  <a:srgbClr val="000000">
                    <a:alpha val="30000"/>
                  </a:srgbClr>
                </a:outerShdw>
              </a:effectLst>
            </a:endParaRPr>
          </a:p>
        </p:txBody>
      </p:sp>
      <p:graphicFrame>
        <p:nvGraphicFramePr>
          <p:cNvPr id="6" name="Table 5">
            <a:extLst>
              <a:ext uri="{FF2B5EF4-FFF2-40B4-BE49-F238E27FC236}">
                <a16:creationId xmlns:a16="http://schemas.microsoft.com/office/drawing/2014/main" id="{7EC6731A-A84D-4B0D-828B-DCECE64A7656}"/>
              </a:ext>
            </a:extLst>
          </p:cNvPr>
          <p:cNvGraphicFramePr>
            <a:graphicFrameLocks noGrp="1"/>
          </p:cNvGraphicFramePr>
          <p:nvPr>
            <p:extLst>
              <p:ext uri="{D42A27DB-BD31-4B8C-83A1-F6EECF244321}">
                <p14:modId xmlns:p14="http://schemas.microsoft.com/office/powerpoint/2010/main" val="2733997031"/>
              </p:ext>
            </p:extLst>
          </p:nvPr>
        </p:nvGraphicFramePr>
        <p:xfrm>
          <a:off x="507999" y="1481883"/>
          <a:ext cx="5177184" cy="4693920"/>
        </p:xfrm>
        <a:graphic>
          <a:graphicData uri="http://schemas.openxmlformats.org/drawingml/2006/table">
            <a:tbl>
              <a:tblPr firstRow="1" bandRow="1">
                <a:tableStyleId>{5DA37D80-6434-44D0-A028-1B22A696006F}</a:tableStyleId>
              </a:tblPr>
              <a:tblGrid>
                <a:gridCol w="5177184">
                  <a:extLst>
                    <a:ext uri="{9D8B030D-6E8A-4147-A177-3AD203B41FA5}">
                      <a16:colId xmlns:a16="http://schemas.microsoft.com/office/drawing/2014/main" val="3791280952"/>
                    </a:ext>
                  </a:extLst>
                </a:gridCol>
              </a:tblGrid>
              <a:tr h="312300">
                <a:tc>
                  <a:txBody>
                    <a:bodyPr/>
                    <a:lstStyle/>
                    <a:p>
                      <a:pPr marL="285750" indent="-285750">
                        <a:buFont typeface="Arial" panose="020B0604020202020204" pitchFamily="34" charset="0"/>
                        <a:buChar char="•"/>
                      </a:pPr>
                      <a:r>
                        <a:rPr lang="en-US" sz="1600" b="1" dirty="0"/>
                        <a:t>Introduction </a:t>
                      </a:r>
                    </a:p>
                  </a:txBody>
                  <a:tcPr/>
                </a:tc>
                <a:extLst>
                  <a:ext uri="{0D108BD9-81ED-4DB2-BD59-A6C34878D82A}">
                    <a16:rowId xmlns:a16="http://schemas.microsoft.com/office/drawing/2014/main" val="301416328"/>
                  </a:ext>
                </a:extLst>
              </a:tr>
              <a:tr h="316637">
                <a:tc>
                  <a:txBody>
                    <a:bodyPr/>
                    <a:lstStyle/>
                    <a:p>
                      <a:pPr marL="285750" indent="-285750">
                        <a:buFont typeface="Arial" panose="020B0604020202020204" pitchFamily="34" charset="0"/>
                        <a:buChar char="•"/>
                      </a:pPr>
                      <a:r>
                        <a:rPr lang="en-US" sz="1600" b="1" dirty="0"/>
                        <a:t>Vision &amp; Mission</a:t>
                      </a:r>
                    </a:p>
                  </a:txBody>
                  <a:tcPr/>
                </a:tc>
                <a:extLst>
                  <a:ext uri="{0D108BD9-81ED-4DB2-BD59-A6C34878D82A}">
                    <a16:rowId xmlns:a16="http://schemas.microsoft.com/office/drawing/2014/main" val="3584893949"/>
                  </a:ext>
                </a:extLst>
              </a:tr>
              <a:tr h="316637">
                <a:tc>
                  <a:txBody>
                    <a:bodyPr/>
                    <a:lstStyle/>
                    <a:p>
                      <a:pPr marL="285750" indent="-285750">
                        <a:buFont typeface="Arial" panose="020B0604020202020204" pitchFamily="34" charset="0"/>
                        <a:buChar char="•"/>
                      </a:pPr>
                      <a:r>
                        <a:rPr lang="en-US" sz="1600" b="1" dirty="0"/>
                        <a:t>Philosophy</a:t>
                      </a:r>
                    </a:p>
                  </a:txBody>
                  <a:tcPr/>
                </a:tc>
                <a:extLst>
                  <a:ext uri="{0D108BD9-81ED-4DB2-BD59-A6C34878D82A}">
                    <a16:rowId xmlns:a16="http://schemas.microsoft.com/office/drawing/2014/main" val="1355870527"/>
                  </a:ext>
                </a:extLst>
              </a:tr>
              <a:tr h="316637">
                <a:tc>
                  <a:txBody>
                    <a:bodyPr/>
                    <a:lstStyle/>
                    <a:p>
                      <a:pPr marL="285750" indent="-285750">
                        <a:buFont typeface="Arial" panose="020B0604020202020204" pitchFamily="34" charset="0"/>
                        <a:buChar char="•"/>
                      </a:pPr>
                      <a:r>
                        <a:rPr lang="en-US" sz="1600" b="1" kern="1200" dirty="0"/>
                        <a:t>Components </a:t>
                      </a:r>
                      <a:endParaRPr lang="en-US" sz="1600" b="1" kern="1200" dirty="0">
                        <a:solidFill>
                          <a:schemeClr val="tx1"/>
                        </a:solidFill>
                        <a:latin typeface="+mn-lt"/>
                        <a:ea typeface="+mn-ea"/>
                        <a:cs typeface="+mn-cs"/>
                      </a:endParaRPr>
                    </a:p>
                  </a:txBody>
                  <a:tcPr>
                    <a:solidFill>
                      <a:srgbClr val="FFC000">
                        <a:alpha val="20000"/>
                      </a:srgbClr>
                    </a:solidFill>
                  </a:tcPr>
                </a:tc>
                <a:extLst>
                  <a:ext uri="{0D108BD9-81ED-4DB2-BD59-A6C34878D82A}">
                    <a16:rowId xmlns:a16="http://schemas.microsoft.com/office/drawing/2014/main" val="2759624511"/>
                  </a:ext>
                </a:extLst>
              </a:tr>
              <a:tr h="316637">
                <a:tc>
                  <a:txBody>
                    <a:bodyPr/>
                    <a:lstStyle/>
                    <a:p>
                      <a:pPr marL="285750" indent="-285750">
                        <a:buFont typeface="Arial" panose="020B0604020202020204" pitchFamily="34" charset="0"/>
                        <a:buChar char="•"/>
                      </a:pPr>
                      <a:r>
                        <a:rPr lang="en-US" sz="1600" b="1" kern="1200" dirty="0"/>
                        <a:t>Main and specific goals</a:t>
                      </a:r>
                      <a:endParaRPr lang="en-US" sz="1600" b="1" kern="1200" dirty="0">
                        <a:solidFill>
                          <a:schemeClr val="tx1"/>
                        </a:solidFill>
                        <a:latin typeface="+mn-lt"/>
                        <a:ea typeface="+mn-ea"/>
                        <a:cs typeface="+mn-cs"/>
                      </a:endParaRPr>
                    </a:p>
                  </a:txBody>
                  <a:tcPr/>
                </a:tc>
                <a:extLst>
                  <a:ext uri="{0D108BD9-81ED-4DB2-BD59-A6C34878D82A}">
                    <a16:rowId xmlns:a16="http://schemas.microsoft.com/office/drawing/2014/main" val="504280429"/>
                  </a:ext>
                </a:extLst>
              </a:tr>
              <a:tr h="316637">
                <a:tc>
                  <a:txBody>
                    <a:bodyPr/>
                    <a:lstStyle/>
                    <a:p>
                      <a:pPr marL="285750" indent="-285750">
                        <a:buFont typeface="Arial" panose="020B0604020202020204" pitchFamily="34" charset="0"/>
                        <a:buChar char="•"/>
                      </a:pPr>
                      <a:r>
                        <a:rPr lang="en-US" sz="1600" b="1" kern="1200" dirty="0"/>
                        <a:t>Topics </a:t>
                      </a:r>
                      <a:endParaRPr lang="en-US" sz="1600" b="1" kern="1200" dirty="0">
                        <a:solidFill>
                          <a:schemeClr val="tx1"/>
                        </a:solidFill>
                        <a:latin typeface="+mn-lt"/>
                        <a:ea typeface="+mn-ea"/>
                        <a:cs typeface="+mn-cs"/>
                      </a:endParaRPr>
                    </a:p>
                  </a:txBody>
                  <a:tcPr/>
                </a:tc>
                <a:extLst>
                  <a:ext uri="{0D108BD9-81ED-4DB2-BD59-A6C34878D82A}">
                    <a16:rowId xmlns:a16="http://schemas.microsoft.com/office/drawing/2014/main" val="892571267"/>
                  </a:ext>
                </a:extLst>
              </a:tr>
              <a:tr h="316637">
                <a:tc>
                  <a:txBody>
                    <a:bodyPr/>
                    <a:lstStyle/>
                    <a:p>
                      <a:pPr marL="285750" indent="-285750">
                        <a:buFont typeface="Arial" panose="020B0604020202020204" pitchFamily="34" charset="0"/>
                        <a:buChar char="•"/>
                      </a:pPr>
                      <a:r>
                        <a:rPr lang="en-US" sz="1600" b="1" kern="1200" dirty="0"/>
                        <a:t>Target group</a:t>
                      </a:r>
                      <a:endParaRPr lang="en-US" sz="1600" b="1" kern="1200" dirty="0">
                        <a:solidFill>
                          <a:schemeClr val="tx1"/>
                        </a:solidFill>
                        <a:latin typeface="+mn-lt"/>
                        <a:ea typeface="+mn-ea"/>
                        <a:cs typeface="+mn-cs"/>
                      </a:endParaRPr>
                    </a:p>
                  </a:txBody>
                  <a:tcPr/>
                </a:tc>
                <a:extLst>
                  <a:ext uri="{0D108BD9-81ED-4DB2-BD59-A6C34878D82A}">
                    <a16:rowId xmlns:a16="http://schemas.microsoft.com/office/drawing/2014/main" val="3954503838"/>
                  </a:ext>
                </a:extLst>
              </a:tr>
              <a:tr h="316637">
                <a:tc>
                  <a:txBody>
                    <a:bodyPr/>
                    <a:lstStyle/>
                    <a:p>
                      <a:pPr marL="285750" indent="-285750">
                        <a:buFont typeface="Arial" panose="020B0604020202020204" pitchFamily="34" charset="0"/>
                        <a:buChar char="•"/>
                      </a:pPr>
                      <a:r>
                        <a:rPr lang="en-US" sz="1600" b="1" kern="1200" dirty="0"/>
                        <a:t>Training methods</a:t>
                      </a:r>
                      <a:endParaRPr lang="en-US" sz="1600" b="1" kern="1200" dirty="0">
                        <a:solidFill>
                          <a:schemeClr val="tx1"/>
                        </a:solidFill>
                        <a:latin typeface="+mn-lt"/>
                        <a:ea typeface="+mn-ea"/>
                        <a:cs typeface="+mn-cs"/>
                      </a:endParaRPr>
                    </a:p>
                  </a:txBody>
                  <a:tcPr/>
                </a:tc>
                <a:extLst>
                  <a:ext uri="{0D108BD9-81ED-4DB2-BD59-A6C34878D82A}">
                    <a16:rowId xmlns:a16="http://schemas.microsoft.com/office/drawing/2014/main" val="224959290"/>
                  </a:ext>
                </a:extLst>
              </a:tr>
              <a:tr h="316637">
                <a:tc>
                  <a:txBody>
                    <a:bodyPr/>
                    <a:lstStyle/>
                    <a:p>
                      <a:pPr marL="285750" indent="-285750">
                        <a:buFont typeface="Arial" panose="020B0604020202020204" pitchFamily="34" charset="0"/>
                        <a:buChar char="•"/>
                      </a:pPr>
                      <a:r>
                        <a:rPr lang="en-US" sz="1600" b="1" kern="1200" dirty="0"/>
                        <a:t>Duration </a:t>
                      </a:r>
                      <a:endParaRPr lang="en-US" sz="1600" b="1" kern="1200" dirty="0">
                        <a:solidFill>
                          <a:schemeClr val="tx1"/>
                        </a:solidFill>
                        <a:latin typeface="+mn-lt"/>
                        <a:ea typeface="+mn-ea"/>
                        <a:cs typeface="+mn-cs"/>
                      </a:endParaRPr>
                    </a:p>
                  </a:txBody>
                  <a:tcPr/>
                </a:tc>
                <a:extLst>
                  <a:ext uri="{0D108BD9-81ED-4DB2-BD59-A6C34878D82A}">
                    <a16:rowId xmlns:a16="http://schemas.microsoft.com/office/drawing/2014/main" val="2698438356"/>
                  </a:ext>
                </a:extLst>
              </a:tr>
              <a:tr h="316637">
                <a:tc>
                  <a:txBody>
                    <a:bodyPr/>
                    <a:lstStyle/>
                    <a:p>
                      <a:pPr marL="285750" indent="-285750">
                        <a:buFont typeface="Arial" panose="020B0604020202020204" pitchFamily="34" charset="0"/>
                        <a:buChar char="•"/>
                      </a:pPr>
                      <a:r>
                        <a:rPr lang="en-US" sz="1600" b="1" kern="1200" dirty="0"/>
                        <a:t>Resources and tools</a:t>
                      </a:r>
                      <a:endParaRPr lang="en-US" sz="1600" b="1" kern="1200" dirty="0">
                        <a:solidFill>
                          <a:schemeClr val="tx1"/>
                        </a:solidFill>
                        <a:latin typeface="+mn-lt"/>
                        <a:ea typeface="+mn-ea"/>
                        <a:cs typeface="+mn-cs"/>
                      </a:endParaRPr>
                    </a:p>
                  </a:txBody>
                  <a:tcPr/>
                </a:tc>
                <a:extLst>
                  <a:ext uri="{0D108BD9-81ED-4DB2-BD59-A6C34878D82A}">
                    <a16:rowId xmlns:a16="http://schemas.microsoft.com/office/drawing/2014/main" val="1316363971"/>
                  </a:ext>
                </a:extLst>
              </a:tr>
              <a:tr h="316637">
                <a:tc>
                  <a:txBody>
                    <a:bodyPr/>
                    <a:lstStyle/>
                    <a:p>
                      <a:pPr marL="285750" indent="-285750">
                        <a:buFont typeface="Arial" panose="020B0604020202020204" pitchFamily="34" charset="0"/>
                        <a:buChar char="•"/>
                      </a:pPr>
                      <a:r>
                        <a:rPr lang="en-US" sz="1600" b="1" kern="1200" dirty="0"/>
                        <a:t>Training Room specifications</a:t>
                      </a:r>
                      <a:endParaRPr lang="en-US" sz="1600" b="1" kern="1200" dirty="0">
                        <a:solidFill>
                          <a:schemeClr val="tx1"/>
                        </a:solidFill>
                        <a:latin typeface="+mn-lt"/>
                        <a:ea typeface="+mn-ea"/>
                        <a:cs typeface="+mn-cs"/>
                      </a:endParaRPr>
                    </a:p>
                  </a:txBody>
                  <a:tcPr/>
                </a:tc>
                <a:extLst>
                  <a:ext uri="{0D108BD9-81ED-4DB2-BD59-A6C34878D82A}">
                    <a16:rowId xmlns:a16="http://schemas.microsoft.com/office/drawing/2014/main" val="4236157546"/>
                  </a:ext>
                </a:extLst>
              </a:tr>
              <a:tr h="316637">
                <a:tc>
                  <a:txBody>
                    <a:bodyPr/>
                    <a:lstStyle/>
                    <a:p>
                      <a:pPr marL="285750" indent="-285750">
                        <a:buFont typeface="Arial" panose="020B0604020202020204" pitchFamily="34" charset="0"/>
                        <a:buChar char="•"/>
                      </a:pPr>
                      <a:r>
                        <a:rPr lang="en-US" sz="1600" b="1" kern="1200" dirty="0"/>
                        <a:t>Assessment methods</a:t>
                      </a:r>
                      <a:endParaRPr lang="en-US" sz="1600" b="1" kern="1200" dirty="0">
                        <a:solidFill>
                          <a:schemeClr val="tx1"/>
                        </a:solidFill>
                        <a:latin typeface="+mn-lt"/>
                        <a:ea typeface="+mn-ea"/>
                        <a:cs typeface="+mn-cs"/>
                      </a:endParaRPr>
                    </a:p>
                  </a:txBody>
                  <a:tcPr/>
                </a:tc>
                <a:extLst>
                  <a:ext uri="{0D108BD9-81ED-4DB2-BD59-A6C34878D82A}">
                    <a16:rowId xmlns:a16="http://schemas.microsoft.com/office/drawing/2014/main" val="190156677"/>
                  </a:ext>
                </a:extLst>
              </a:tr>
              <a:tr h="316637">
                <a:tc>
                  <a:txBody>
                    <a:bodyPr/>
                    <a:lstStyle/>
                    <a:p>
                      <a:pPr marL="285750" indent="-285750">
                        <a:buFont typeface="Arial" panose="020B0604020202020204" pitchFamily="34" charset="0"/>
                        <a:buChar char="•"/>
                      </a:pPr>
                      <a:r>
                        <a:rPr lang="en-US" sz="1600" b="1" kern="1200" dirty="0"/>
                        <a:t>Agenda </a:t>
                      </a:r>
                      <a:endParaRPr lang="en-US" sz="1600" b="1" kern="1200" dirty="0">
                        <a:solidFill>
                          <a:schemeClr val="tx1"/>
                        </a:solidFill>
                        <a:latin typeface="+mn-lt"/>
                        <a:ea typeface="+mn-ea"/>
                        <a:cs typeface="+mn-cs"/>
                      </a:endParaRPr>
                    </a:p>
                  </a:txBody>
                  <a:tcPr/>
                </a:tc>
                <a:extLst>
                  <a:ext uri="{0D108BD9-81ED-4DB2-BD59-A6C34878D82A}">
                    <a16:rowId xmlns:a16="http://schemas.microsoft.com/office/drawing/2014/main" val="103605328"/>
                  </a:ext>
                </a:extLst>
              </a:tr>
              <a:tr h="316637">
                <a:tc>
                  <a:txBody>
                    <a:bodyPr/>
                    <a:lstStyle/>
                    <a:p>
                      <a:pPr marL="285750" indent="-285750">
                        <a:buFont typeface="Arial" panose="020B0604020202020204" pitchFamily="34" charset="0"/>
                        <a:buChar char="•"/>
                      </a:pPr>
                      <a:r>
                        <a:rPr lang="en-US" sz="1600" b="1" dirty="0"/>
                        <a:t>Concepts / Terminology</a:t>
                      </a:r>
                      <a:endParaRPr lang="en-US" sz="1600" b="1" kern="1200" dirty="0">
                        <a:solidFill>
                          <a:schemeClr val="tx1"/>
                        </a:solidFill>
                        <a:latin typeface="+mn-lt"/>
                        <a:ea typeface="+mn-ea"/>
                        <a:cs typeface="+mn-cs"/>
                      </a:endParaRPr>
                    </a:p>
                  </a:txBody>
                  <a:tcPr/>
                </a:tc>
                <a:extLst>
                  <a:ext uri="{0D108BD9-81ED-4DB2-BD59-A6C34878D82A}">
                    <a16:rowId xmlns:a16="http://schemas.microsoft.com/office/drawing/2014/main" val="270507536"/>
                  </a:ext>
                </a:extLst>
              </a:tr>
            </a:tbl>
          </a:graphicData>
        </a:graphic>
      </p:graphicFrame>
      <p:graphicFrame>
        <p:nvGraphicFramePr>
          <p:cNvPr id="8" name="Table 7">
            <a:extLst>
              <a:ext uri="{FF2B5EF4-FFF2-40B4-BE49-F238E27FC236}">
                <a16:creationId xmlns:a16="http://schemas.microsoft.com/office/drawing/2014/main" id="{7656A6C7-CA87-4679-ABE0-FA313587C5C8}"/>
              </a:ext>
            </a:extLst>
          </p:cNvPr>
          <p:cNvGraphicFramePr>
            <a:graphicFrameLocks noGrp="1"/>
          </p:cNvGraphicFramePr>
          <p:nvPr>
            <p:extLst>
              <p:ext uri="{D42A27DB-BD31-4B8C-83A1-F6EECF244321}">
                <p14:modId xmlns:p14="http://schemas.microsoft.com/office/powerpoint/2010/main" val="2777825932"/>
              </p:ext>
            </p:extLst>
          </p:nvPr>
        </p:nvGraphicFramePr>
        <p:xfrm>
          <a:off x="7805530" y="1231124"/>
          <a:ext cx="3520661" cy="2865120"/>
        </p:xfrm>
        <a:graphic>
          <a:graphicData uri="http://schemas.openxmlformats.org/drawingml/2006/table">
            <a:tbl>
              <a:tblPr bandRow="1">
                <a:tableStyleId>{18603FDC-E32A-4AB5-989C-0864C3EAD2B8}</a:tableStyleId>
              </a:tblPr>
              <a:tblGrid>
                <a:gridCol w="3520661">
                  <a:extLst>
                    <a:ext uri="{9D8B030D-6E8A-4147-A177-3AD203B41FA5}">
                      <a16:colId xmlns:a16="http://schemas.microsoft.com/office/drawing/2014/main" val="438263485"/>
                    </a:ext>
                  </a:extLst>
                </a:gridCol>
              </a:tblGrid>
              <a:tr h="370840">
                <a:tc>
                  <a:txBody>
                    <a:bodyPr/>
                    <a:lstStyle/>
                    <a:p>
                      <a:r>
                        <a:rPr lang="en-US" b="1" dirty="0"/>
                        <a:t>Outline </a:t>
                      </a:r>
                    </a:p>
                  </a:txBody>
                  <a:tcPr/>
                </a:tc>
                <a:extLst>
                  <a:ext uri="{0D108BD9-81ED-4DB2-BD59-A6C34878D82A}">
                    <a16:rowId xmlns:a16="http://schemas.microsoft.com/office/drawing/2014/main" val="3729987614"/>
                  </a:ext>
                </a:extLst>
              </a:tr>
              <a:tr h="370840">
                <a:tc>
                  <a:txBody>
                    <a:bodyPr/>
                    <a:lstStyle/>
                    <a:p>
                      <a:r>
                        <a:rPr lang="en-US" b="1" dirty="0"/>
                        <a:t>Trainer guide</a:t>
                      </a:r>
                    </a:p>
                  </a:txBody>
                  <a:tcPr/>
                </a:tc>
                <a:extLst>
                  <a:ext uri="{0D108BD9-81ED-4DB2-BD59-A6C34878D82A}">
                    <a16:rowId xmlns:a16="http://schemas.microsoft.com/office/drawing/2014/main" val="4058512283"/>
                  </a:ext>
                </a:extLst>
              </a:tr>
              <a:tr h="370840">
                <a:tc>
                  <a:txBody>
                    <a:bodyPr/>
                    <a:lstStyle/>
                    <a:p>
                      <a:r>
                        <a:rPr lang="en-US" b="1" dirty="0"/>
                        <a:t>Trainee guide</a:t>
                      </a:r>
                    </a:p>
                  </a:txBody>
                  <a:tcPr/>
                </a:tc>
                <a:extLst>
                  <a:ext uri="{0D108BD9-81ED-4DB2-BD59-A6C34878D82A}">
                    <a16:rowId xmlns:a16="http://schemas.microsoft.com/office/drawing/2014/main" val="1450964743"/>
                  </a:ext>
                </a:extLst>
              </a:tr>
              <a:tr h="370840">
                <a:tc>
                  <a:txBody>
                    <a:bodyPr/>
                    <a:lstStyle/>
                    <a:p>
                      <a:r>
                        <a:rPr lang="en-US" b="1" dirty="0"/>
                        <a:t>Enriching readings</a:t>
                      </a:r>
                    </a:p>
                  </a:txBody>
                  <a:tcPr/>
                </a:tc>
                <a:extLst>
                  <a:ext uri="{0D108BD9-81ED-4DB2-BD59-A6C34878D82A}">
                    <a16:rowId xmlns:a16="http://schemas.microsoft.com/office/drawing/2014/main" val="4008969139"/>
                  </a:ext>
                </a:extLst>
              </a:tr>
              <a:tr h="370840">
                <a:tc>
                  <a:txBody>
                    <a:bodyPr/>
                    <a:lstStyle/>
                    <a:p>
                      <a:r>
                        <a:rPr lang="en-US" b="1" dirty="0"/>
                        <a:t>Presentations </a:t>
                      </a:r>
                    </a:p>
                  </a:txBody>
                  <a:tcPr/>
                </a:tc>
                <a:extLst>
                  <a:ext uri="{0D108BD9-81ED-4DB2-BD59-A6C34878D82A}">
                    <a16:rowId xmlns:a16="http://schemas.microsoft.com/office/drawing/2014/main" val="1713537305"/>
                  </a:ext>
                </a:extLst>
              </a:tr>
              <a:tr h="370840">
                <a:tc>
                  <a:txBody>
                    <a:bodyPr/>
                    <a:lstStyle/>
                    <a:p>
                      <a:r>
                        <a:rPr lang="en-US" b="1" dirty="0"/>
                        <a:t>Pre and post tests of the whole package</a:t>
                      </a:r>
                    </a:p>
                  </a:txBody>
                  <a:tcPr/>
                </a:tc>
                <a:extLst>
                  <a:ext uri="{0D108BD9-81ED-4DB2-BD59-A6C34878D82A}">
                    <a16:rowId xmlns:a16="http://schemas.microsoft.com/office/drawing/2014/main" val="31412214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 and post tests of each topic</a:t>
                      </a:r>
                    </a:p>
                  </a:txBody>
                  <a:tcPr/>
                </a:tc>
                <a:extLst>
                  <a:ext uri="{0D108BD9-81ED-4DB2-BD59-A6C34878D82A}">
                    <a16:rowId xmlns:a16="http://schemas.microsoft.com/office/drawing/2014/main" val="2748762195"/>
                  </a:ext>
                </a:extLst>
              </a:tr>
            </a:tbl>
          </a:graphicData>
        </a:graphic>
      </p:graphicFrame>
      <p:sp>
        <p:nvSpPr>
          <p:cNvPr id="9" name="Trapezoid 8">
            <a:extLst>
              <a:ext uri="{FF2B5EF4-FFF2-40B4-BE49-F238E27FC236}">
                <a16:creationId xmlns:a16="http://schemas.microsoft.com/office/drawing/2014/main" id="{481A8B1C-5D12-4A83-8A44-76FB77EB28ED}"/>
              </a:ext>
            </a:extLst>
          </p:cNvPr>
          <p:cNvSpPr/>
          <p:nvPr/>
        </p:nvSpPr>
        <p:spPr>
          <a:xfrm rot="16200000">
            <a:off x="5312796" y="1616762"/>
            <a:ext cx="2865121" cy="2120347"/>
          </a:xfrm>
          <a:prstGeom prst="trapezoid">
            <a:avLst>
              <a:gd name="adj" fmla="val 58571"/>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693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45A81E-FA4B-4138-97D3-34109967109C}"/>
              </a:ext>
            </a:extLst>
          </p:cNvPr>
          <p:cNvSpPr>
            <a:spLocks noGrp="1"/>
          </p:cNvSpPr>
          <p:nvPr>
            <p:ph type="sldNum" sz="quarter" idx="12"/>
          </p:nvPr>
        </p:nvSpPr>
        <p:spPr/>
        <p:txBody>
          <a:bodyPr/>
          <a:lstStyle/>
          <a:p>
            <a:fld id="{0FF54DE5-C571-48E8-A5BC-B369434E2F44}" type="slidenum">
              <a:rPr lang="ar-EG" smtClean="0"/>
              <a:pPr/>
              <a:t>9</a:t>
            </a:fld>
            <a:endParaRPr lang="ar-EG"/>
          </a:p>
        </p:txBody>
      </p:sp>
      <p:pic>
        <p:nvPicPr>
          <p:cNvPr id="7" name="Picture 6">
            <a:hlinkClick r:id="rId2" action="ppaction://hlinkfile"/>
            <a:extLst>
              <a:ext uri="{FF2B5EF4-FFF2-40B4-BE49-F238E27FC236}">
                <a16:creationId xmlns:a16="http://schemas.microsoft.com/office/drawing/2014/main" id="{842F98A3-056B-4650-B94F-9FCA5547D2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0209" y="644476"/>
            <a:ext cx="2714625" cy="5372100"/>
          </a:xfrm>
          <a:prstGeom prst="rect">
            <a:avLst/>
          </a:prstGeom>
        </p:spPr>
      </p:pic>
      <p:pic>
        <p:nvPicPr>
          <p:cNvPr id="8" name="Picture 7">
            <a:hlinkClick r:id="rId4" action="ppaction://hlinkfile"/>
            <a:extLst>
              <a:ext uri="{FF2B5EF4-FFF2-40B4-BE49-F238E27FC236}">
                <a16:creationId xmlns:a16="http://schemas.microsoft.com/office/drawing/2014/main" id="{C673CCE2-17B8-4A43-ABDD-10F8BC984C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9811" y="644476"/>
            <a:ext cx="2671686" cy="5372100"/>
          </a:xfrm>
          <a:prstGeom prst="rect">
            <a:avLst/>
          </a:prstGeom>
        </p:spPr>
      </p:pic>
    </p:spTree>
    <p:extLst>
      <p:ext uri="{BB962C8B-B14F-4D97-AF65-F5344CB8AC3E}">
        <p14:creationId xmlns:p14="http://schemas.microsoft.com/office/powerpoint/2010/main" val="51283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0</TotalTime>
  <Words>577</Words>
  <Application>Microsoft Office PowerPoint</Application>
  <PresentationFormat>Widescreen</PresentationFormat>
  <Paragraphs>108</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Adobe Gothic Std B</vt:lpstr>
      <vt:lpstr>Arial</vt:lpstr>
      <vt:lpstr>Book Antiqua</vt:lpstr>
      <vt:lpstr>Calibri</vt:lpstr>
      <vt:lpstr>Euphemia</vt:lpstr>
      <vt:lpstr>Plantagenet Cherokee</vt:lpstr>
      <vt:lpstr>Symbol</vt:lpstr>
      <vt:lpstr>Times New Roman</vt:lpstr>
      <vt:lpstr>Wingdings</vt:lpstr>
      <vt:lpstr>Academic Literature 16x9</vt:lpstr>
      <vt:lpstr>PowerPoint Presentation</vt:lpstr>
      <vt:lpstr>Material Development </vt:lpstr>
      <vt:lpstr>PowerPoint Presentation</vt:lpstr>
      <vt:lpstr>Workshop: Training Package Development 28th November, 2018 </vt:lpstr>
      <vt:lpstr>PowerPoint Presentation</vt:lpstr>
      <vt:lpstr>PowerPoint Presentation</vt:lpstr>
      <vt:lpstr>PowerPoint Presentation</vt:lpstr>
      <vt:lpstr>PowerPoint Presentation</vt:lpstr>
      <vt:lpstr>PowerPoint Presentation</vt:lpstr>
      <vt:lpstr>Training package-1: STEAM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2016-05-22T20:56:59Z</dcterms:created>
  <dcterms:modified xsi:type="dcterms:W3CDTF">2019-03-03T08:09:15Z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ies>
</file>