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  <p:sldId id="261" r:id="rId3"/>
    <p:sldId id="265" r:id="rId4"/>
    <p:sldId id="266" r:id="rId5"/>
    <p:sldId id="267" r:id="rId6"/>
    <p:sldId id="273" r:id="rId7"/>
    <p:sldId id="268" r:id="rId8"/>
    <p:sldId id="269" r:id="rId9"/>
    <p:sldId id="274" r:id="rId10"/>
    <p:sldId id="271" r:id="rId11"/>
    <p:sldId id="272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622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25/06/1440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6519943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817718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819905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04780193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white"/>
                </a:solidFill>
              </a:rPr>
              <a:pPr/>
              <a:t>25/06/1440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white"/>
                </a:solidFill>
              </a:rPr>
              <a:pPr/>
              <a:t>‹#›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220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white"/>
                </a:solidFill>
              </a:rPr>
              <a:pPr/>
              <a:t>25/06/1440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white"/>
                </a:solidFill>
              </a:rPr>
              <a:pPr/>
              <a:t>‹#›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184054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598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white"/>
                </a:solidFill>
              </a:rPr>
              <a:pPr/>
              <a:t>25/06/1440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white"/>
                </a:solidFill>
              </a:rPr>
              <a:pPr/>
              <a:t>‹#›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30512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995693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548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>
                <a:solidFill>
                  <a:prstClr val="white"/>
                </a:solidFill>
              </a:rPr>
              <a:pPr/>
              <a:t>25/06/1440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>
                <a:solidFill>
                  <a:prstClr val="white"/>
                </a:solidFill>
              </a:rPr>
              <a:pPr/>
              <a:t>‹#›</a:t>
            </a:fld>
            <a:endParaRPr lang="ar-SA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860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>
                <a:solidFill>
                  <a:prstClr val="black"/>
                </a:solidFill>
              </a:rPr>
              <a:pPr/>
              <a:t>25/06/1440</a:t>
            </a:fld>
            <a:endParaRPr lang="ar-SA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>
                <a:solidFill>
                  <a:prstClr val="black"/>
                </a:solidFill>
              </a:rPr>
              <a:pPr/>
              <a:t>‹#›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44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School and University Partnership for Peer Communities of learners (SUP4PCL)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ar-EG" sz="2400" b="1" dirty="0" smtClean="0">
                <a:solidFill>
                  <a:schemeClr val="tx1"/>
                </a:solidFill>
              </a:rPr>
              <a:t> مشروع الشراكة بين الجامعة والمدرسة لبناء مجتمعات التعلم بين المتعلمين </a:t>
            </a:r>
            <a:endParaRPr lang="ar-EG" sz="2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005064"/>
            <a:ext cx="7772400" cy="1199704"/>
          </a:xfrm>
        </p:spPr>
        <p:txBody>
          <a:bodyPr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Project number: 573660-EPP-1-2016-1-EG-EPPKA2-CBHE-JP (2016-2516/001-001</a:t>
            </a:r>
          </a:p>
          <a:p>
            <a:pPr algn="ctr"/>
            <a:endParaRPr lang="ar-EG" dirty="0">
              <a:solidFill>
                <a:schemeClr val="tx1"/>
              </a:solidFill>
            </a:endParaRPr>
          </a:p>
        </p:txBody>
      </p:sp>
      <p:pic>
        <p:nvPicPr>
          <p:cNvPr id="4" name="Picture 3" descr="كلية التربية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4644"/>
            <a:ext cx="1388767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8927" y="457200"/>
            <a:ext cx="1887073" cy="91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8056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384006"/>
              </p:ext>
            </p:extLst>
          </p:nvPr>
        </p:nvGraphicFramePr>
        <p:xfrm>
          <a:off x="1600200" y="1371600"/>
          <a:ext cx="5943600" cy="456278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86212"/>
                <a:gridCol w="2343066"/>
                <a:gridCol w="2114322"/>
              </a:tblGrid>
              <a:tr h="25025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الوقت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النشاط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مسئول بالتنفيذ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96754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9:30 إلى 10:00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استقبال فريق جامعة حلوان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ومسئول التدريب بالإدارة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مدير مدرسة </a:t>
                      </a:r>
                      <a:r>
                        <a:rPr lang="ar-SA" sz="1100" dirty="0" smtClean="0">
                          <a:effectLst/>
                        </a:rPr>
                        <a:t>عبد الرؤوف حسن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10718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10:00 إلى 10:30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التأكيد على تشكيل فرق لمجتمعات التعلم سواء من نفس التخصص أو تخصصات متعددة.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فريق جامعة حلوان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86011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10:30 إلى 11.30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 err="1">
                          <a:effectLst/>
                        </a:rPr>
                        <a:t>إستكمال</a:t>
                      </a:r>
                      <a:r>
                        <a:rPr lang="ar-EG" sz="1100" dirty="0">
                          <a:effectLst/>
                        </a:rPr>
                        <a:t> ملف المدرسة الخاص بمدرسة </a:t>
                      </a:r>
                      <a:r>
                        <a:rPr lang="ar-SA" sz="1100" dirty="0" smtClean="0">
                          <a:effectLst/>
                        </a:rPr>
                        <a:t>عبد الرؤوف حسن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فريق جامعة حلوان ومدير مدرسة </a:t>
                      </a:r>
                      <a:r>
                        <a:rPr lang="ar-SA" sz="1100" dirty="0" smtClean="0">
                          <a:effectLst/>
                        </a:rPr>
                        <a:t>عبد الرؤوف حسن </a:t>
                      </a:r>
                      <a:r>
                        <a:rPr lang="ar-EG" sz="1100" dirty="0" smtClean="0">
                          <a:effectLst/>
                        </a:rPr>
                        <a:t>ومعاونيه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    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68809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11:30 إلى 12.30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 smtClean="0">
                          <a:effectLst/>
                        </a:rPr>
                        <a:t>تطبيق </a:t>
                      </a:r>
                      <a:r>
                        <a:rPr lang="ar-SA" sz="1100" dirty="0" smtClean="0">
                          <a:effectLst/>
                        </a:rPr>
                        <a:t>استبيان</a:t>
                      </a:r>
                      <a:r>
                        <a:rPr lang="ar-SA" sz="1100" baseline="0" dirty="0" smtClean="0">
                          <a:effectLst/>
                        </a:rPr>
                        <a:t> الاحتياجات التدريبية للمعلمين</a:t>
                      </a:r>
                      <a:endParaRPr lang="en-US" sz="800" dirty="0" smtClean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 smtClean="0">
                          <a:effectLst/>
                        </a:rPr>
                        <a:t> 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فريق جامعة حلوان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68809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86435" algn="ctr"/>
                        </a:tabLs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86435" algn="ctr"/>
                        </a:tabLst>
                      </a:pPr>
                      <a:r>
                        <a:rPr lang="ar-EG" sz="1100">
                          <a:effectLst/>
                        </a:rPr>
                        <a:t>من	12:30 إلى 1:30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مناقشة خطة العمل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فرق العمل بالمدرسة وفريق جامعة حلوان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</a:tbl>
          </a:graphicData>
        </a:graphic>
      </p:graphicFrame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اجندة الزيارة 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2553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SA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Totty\Desktop\zzzzz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6172200" cy="293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6780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377499"/>
          </a:xfrm>
        </p:spPr>
        <p:txBody>
          <a:bodyPr>
            <a:normAutofit/>
          </a:bodyPr>
          <a:lstStyle/>
          <a:p>
            <a:pPr algn="ctr"/>
            <a:r>
              <a:rPr lang="ar-SA" dirty="0" smtClean="0"/>
              <a:t>ملخص الانجازات في مدارس التشبيك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ar-EG" sz="3600" b="1" dirty="0" smtClean="0"/>
              <a:t>اعداد</a:t>
            </a:r>
          </a:p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فريق مدرسة أم الابطال</a:t>
            </a:r>
            <a:endParaRPr lang="ar-EG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823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الاجتماع مع مدارس التشبيك في المدرسة الام </a:t>
            </a:r>
            <a:endParaRPr lang="ar-SA" dirty="0"/>
          </a:p>
        </p:txBody>
      </p:sp>
      <p:pic>
        <p:nvPicPr>
          <p:cNvPr id="2050" name="Picture 2" descr="C:\Users\Totty\Desktop\زيارات ام الابطال يوليو 2018\ام الابطال يناير 2019\زيارات التشبيك\زيارات مدارس التشبيك لفريق ام الأبطال\زيارة مدارس التشبيك يوم28-11-2018 لفريق مدرسة ام الأبطال\53020216_442772083128734_4781994021608226816_n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77" y="1828800"/>
            <a:ext cx="8043845" cy="417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9683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dirty="0" smtClean="0"/>
              <a:t>تم التعارف بين المدارس الثلاثة .</a:t>
            </a:r>
          </a:p>
          <a:p>
            <a:pPr marL="109728" indent="0">
              <a:buNone/>
            </a:pPr>
            <a:endParaRPr lang="ar-SA" sz="3600" dirty="0" smtClean="0"/>
          </a:p>
          <a:p>
            <a:r>
              <a:rPr lang="ar-SA" sz="3600" dirty="0" smtClean="0"/>
              <a:t>عرض فكرة المشروع واهدافه ومميزات انضمام مدارس التشبيك الى هذا المشروع.</a:t>
            </a:r>
            <a:endParaRPr lang="ar-SA" sz="36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34701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زيارة لمدرسة صفية زغلول ع بنات 13-11-2018</a:t>
            </a:r>
            <a:endParaRPr lang="ar-SA" sz="32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Totty\Desktop\زيارات ام الابطال يوليو 2018\ام الابطال يناير 2019\زيارات التشبيك\زيارات مدارس التشبيك لفريق ام الأبطال\زيارة مدارس التشبيك يوم28-11-2018 لفريق مدرسة ام الأبطال\52935492_288203901874351_2854279563767185408_n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70818"/>
            <a:ext cx="3642077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Totty\Desktop\زيارات ام الابطال يوليو 2018\ام الابطال يناير 2019\زيارات التشبيك\زيارات مدارس التشبيك لفريق ام الأبطال\زيارة مدارس التشبيك يوم28-11-2018 لفريق مدرسة ام الأبطال\52686643_327333271230009_7977195101350789120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47800"/>
            <a:ext cx="3581400" cy="457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211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ar-SA" sz="3000" dirty="0" smtClean="0"/>
              <a:t>عدد الطالبات </a:t>
            </a:r>
            <a:r>
              <a:rPr lang="ar-SA" sz="3000" dirty="0" smtClean="0">
                <a:solidFill>
                  <a:srgbClr val="FF0000"/>
                </a:solidFill>
              </a:rPr>
              <a:t>583</a:t>
            </a:r>
            <a:r>
              <a:rPr lang="ar-SA" sz="3000" dirty="0" smtClean="0"/>
              <a:t> طالبة.</a:t>
            </a:r>
          </a:p>
          <a:p>
            <a:pPr>
              <a:buFont typeface="Arial" pitchFamily="34" charset="0"/>
              <a:buChar char="•"/>
            </a:pPr>
            <a:r>
              <a:rPr lang="ar-SA" sz="3000" dirty="0" smtClean="0"/>
              <a:t>عدد الفصول </a:t>
            </a:r>
            <a:r>
              <a:rPr lang="ar-SA" sz="3000" dirty="0" smtClean="0">
                <a:solidFill>
                  <a:srgbClr val="FF0000"/>
                </a:solidFill>
              </a:rPr>
              <a:t>13</a:t>
            </a:r>
          </a:p>
          <a:p>
            <a:pPr>
              <a:buFont typeface="Arial" pitchFamily="34" charset="0"/>
              <a:buChar char="•"/>
            </a:pPr>
            <a:r>
              <a:rPr lang="ar-SA" sz="3000" dirty="0" smtClean="0"/>
              <a:t>كثافة الفصل </a:t>
            </a:r>
            <a:r>
              <a:rPr lang="ar-SA" sz="3000" dirty="0" smtClean="0">
                <a:solidFill>
                  <a:srgbClr val="FF0000"/>
                </a:solidFill>
              </a:rPr>
              <a:t>45</a:t>
            </a:r>
            <a:r>
              <a:rPr lang="ar-SA" sz="3000" dirty="0" smtClean="0"/>
              <a:t> طالبة</a:t>
            </a:r>
          </a:p>
          <a:p>
            <a:pPr>
              <a:buFont typeface="Arial" pitchFamily="34" charset="0"/>
              <a:buChar char="•"/>
            </a:pPr>
            <a:r>
              <a:rPr lang="ar-SA" sz="3000" dirty="0" smtClean="0"/>
              <a:t>ذوي الاحتياجات الخاصة </a:t>
            </a:r>
            <a:r>
              <a:rPr lang="ar-SA" sz="3000" dirty="0" smtClean="0">
                <a:solidFill>
                  <a:srgbClr val="FF0000"/>
                </a:solidFill>
              </a:rPr>
              <a:t>1</a:t>
            </a:r>
          </a:p>
          <a:p>
            <a:pPr>
              <a:buFont typeface="Arial" pitchFamily="34" charset="0"/>
              <a:buChar char="•"/>
            </a:pPr>
            <a:r>
              <a:rPr lang="ar-SA" sz="3000" dirty="0" smtClean="0"/>
              <a:t>عدد المعلمين </a:t>
            </a:r>
            <a:r>
              <a:rPr lang="ar-SA" sz="3000" dirty="0" smtClean="0">
                <a:solidFill>
                  <a:srgbClr val="FF0000"/>
                </a:solidFill>
              </a:rPr>
              <a:t>29</a:t>
            </a:r>
          </a:p>
          <a:p>
            <a:pPr>
              <a:buFont typeface="Arial" pitchFamily="34" charset="0"/>
              <a:buChar char="•"/>
            </a:pPr>
            <a:r>
              <a:rPr lang="ar-SA" sz="3000" dirty="0" smtClean="0"/>
              <a:t>الخلفية الاجتماعية والاقتصادية ( اكثر من </a:t>
            </a:r>
            <a:r>
              <a:rPr lang="ar-SA" sz="3000" dirty="0" smtClean="0">
                <a:solidFill>
                  <a:srgbClr val="FF0000"/>
                </a:solidFill>
              </a:rPr>
              <a:t>50</a:t>
            </a:r>
            <a:r>
              <a:rPr lang="ar-SA" sz="3000" dirty="0" smtClean="0"/>
              <a:t>% عائلات محدودة الدخل ، </a:t>
            </a:r>
            <a:r>
              <a:rPr lang="ar-SA" sz="3000" dirty="0" smtClean="0">
                <a:solidFill>
                  <a:srgbClr val="FF0000"/>
                </a:solidFill>
              </a:rPr>
              <a:t>40</a:t>
            </a:r>
            <a:r>
              <a:rPr lang="ar-SA" sz="3000" dirty="0" smtClean="0"/>
              <a:t>% من اولياء الامور غير متعلمين)</a:t>
            </a:r>
          </a:p>
          <a:p>
            <a:pPr>
              <a:buFont typeface="Arial" pitchFamily="34" charset="0"/>
              <a:buChar char="•"/>
            </a:pPr>
            <a:r>
              <a:rPr lang="ar-SA" sz="3000" dirty="0" smtClean="0"/>
              <a:t>عدم وجود دافعية لدي المعلمين للاشتراك بالمشروع بسبب كثرة الاعباء التدريسية ، وعدم وجود حوافز مالية تحفزهم .</a:t>
            </a:r>
          </a:p>
          <a:p>
            <a:pPr>
              <a:buFont typeface="Arial" pitchFamily="34" charset="0"/>
              <a:buChar char="•"/>
            </a:pPr>
            <a:endParaRPr lang="ar-SA" sz="3000" dirty="0" smtClean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نبذه عن مدرسة صفية زغلول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3673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924010"/>
              </p:ext>
            </p:extLst>
          </p:nvPr>
        </p:nvGraphicFramePr>
        <p:xfrm>
          <a:off x="1600200" y="1371600"/>
          <a:ext cx="5943600" cy="456278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86212"/>
                <a:gridCol w="2343066"/>
                <a:gridCol w="2114322"/>
              </a:tblGrid>
              <a:tr h="25025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الوقت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النشاط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مسئول بالتنفيذ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96754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9:30 إلى 10:00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استقبال فريق جامعة حلوان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ومسئول التدريب بالإدارة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مدير مدرسة صفية زغلول 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10718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10:00 إلى 10:30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التأكيد على تشكيل فرق لمجتمعات التعلم سواء من نفس التخصص أو تخصصات متعددة.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فريق جامعة حلوان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86011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10:30 إلى 11.30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إستكمال ملف المدرسة الخاص بمدرسة صفية زغلول 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فريق جامعة حلوان ومدير مدرسة صفية زغلول ومعاونيه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     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68809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 11:30 إلى 12.30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تطبيق </a:t>
                      </a:r>
                      <a:r>
                        <a:rPr lang="ar-SA" sz="1100" dirty="0" smtClean="0">
                          <a:effectLst/>
                        </a:rPr>
                        <a:t>استبيان</a:t>
                      </a:r>
                      <a:r>
                        <a:rPr lang="ar-SA" sz="1100" baseline="0" dirty="0" smtClean="0">
                          <a:effectLst/>
                        </a:rPr>
                        <a:t> الاحتياجات التدريبية للمعلمين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فريق جامعة حلوان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  <a:tr h="68809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86435" algn="ctr"/>
                        </a:tabLs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86435" algn="ctr"/>
                        </a:tabLst>
                      </a:pPr>
                      <a:r>
                        <a:rPr lang="ar-EG" sz="1100">
                          <a:effectLst/>
                        </a:rPr>
                        <a:t>من	12:30 إلى 1:30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 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>
                          <a:effectLst/>
                        </a:rPr>
                        <a:t>مناقشة خطة العمل</a:t>
                      </a:r>
                      <a:endParaRPr lang="en-US" sz="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فرق العمل بالمدرسة وفريق جامعة حلوان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679" marR="51679" marT="0" marB="0"/>
                </a:tc>
              </a:tr>
            </a:tbl>
          </a:graphicData>
        </a:graphic>
      </p:graphicFrame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اجندة الزيارة 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4643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زيارة لمدرسة </a:t>
            </a:r>
            <a:r>
              <a:rPr lang="ar-SA" sz="3200" dirty="0" err="1" smtClean="0">
                <a:solidFill>
                  <a:srgbClr val="FF0000"/>
                </a:solidFill>
              </a:rPr>
              <a:t>د.عبد</a:t>
            </a:r>
            <a:r>
              <a:rPr lang="ar-SA" sz="3200" dirty="0" smtClean="0">
                <a:solidFill>
                  <a:srgbClr val="FF0000"/>
                </a:solidFill>
              </a:rPr>
              <a:t> الرؤوف حسن بتاريخ 28-11-2018</a:t>
            </a:r>
            <a:endParaRPr lang="ar-SA" sz="32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Totty\Desktop\زيارات ام الابطال يوليو 2018\ام الابطال يناير 2019\زيارات التشبيك\زيارات مدارس التشبيك لفريق ام الأبطال\زيارة مدارس التشبيك يوم28-11-2018 لفريق مدرسة ام الأبطال\48355491_630935403988910_6009906445477216256_n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3992451" cy="505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Totty\Desktop\زيارات ام الابطال يوليو 2018\ام الابطال يناير 2019\زيارات التشبيك\زيارات مدارس التشبيك لفريق ام الأبطال\زيارة مدارس التشبيك يوم28-11-2018 لفريق مدرسة ام الأبطال\48357250_355036425298941_8957134234015760384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4038600" cy="505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9181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ar-SA" sz="2900" dirty="0" smtClean="0"/>
              <a:t>عدد التلاميذ </a:t>
            </a:r>
            <a:r>
              <a:rPr lang="ar-SA" sz="2900" dirty="0" smtClean="0">
                <a:solidFill>
                  <a:srgbClr val="FF0000"/>
                </a:solidFill>
              </a:rPr>
              <a:t>1108 </a:t>
            </a:r>
            <a:r>
              <a:rPr lang="ar-SA" sz="29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ar-SA" sz="2900" dirty="0" smtClean="0"/>
              <a:t>عدد الفصول </a:t>
            </a:r>
            <a:r>
              <a:rPr lang="ar-SA" sz="2900" dirty="0" smtClean="0">
                <a:solidFill>
                  <a:srgbClr val="FF0000"/>
                </a:solidFill>
              </a:rPr>
              <a:t>18</a:t>
            </a:r>
          </a:p>
          <a:p>
            <a:pPr>
              <a:buFont typeface="Arial" pitchFamily="34" charset="0"/>
              <a:buChar char="•"/>
            </a:pPr>
            <a:r>
              <a:rPr lang="ar-SA" sz="2900" dirty="0" smtClean="0"/>
              <a:t>كثافة الفصل </a:t>
            </a:r>
            <a:r>
              <a:rPr lang="ar-SA" sz="2900" dirty="0" smtClean="0">
                <a:solidFill>
                  <a:srgbClr val="FF0000"/>
                </a:solidFill>
              </a:rPr>
              <a:t>60</a:t>
            </a:r>
            <a:endParaRPr lang="ar-SA" sz="2900" dirty="0" smtClean="0"/>
          </a:p>
          <a:p>
            <a:pPr>
              <a:buFont typeface="Arial" pitchFamily="34" charset="0"/>
              <a:buChar char="•"/>
            </a:pPr>
            <a:r>
              <a:rPr lang="ar-SA" sz="2900" dirty="0" smtClean="0"/>
              <a:t>ذوي الاحتياجات الخاصة </a:t>
            </a:r>
            <a:r>
              <a:rPr lang="ar-SA" sz="2900" dirty="0" smtClean="0">
                <a:solidFill>
                  <a:srgbClr val="FF0000"/>
                </a:solidFill>
              </a:rPr>
              <a:t>4</a:t>
            </a:r>
          </a:p>
          <a:p>
            <a:pPr>
              <a:buFont typeface="Arial" pitchFamily="34" charset="0"/>
              <a:buChar char="•"/>
            </a:pPr>
            <a:r>
              <a:rPr lang="ar-SA" sz="2900" dirty="0" smtClean="0"/>
              <a:t>عدد المعلمين </a:t>
            </a:r>
            <a:r>
              <a:rPr lang="ar-SA" sz="2900" dirty="0" smtClean="0">
                <a:solidFill>
                  <a:srgbClr val="FF0000"/>
                </a:solidFill>
              </a:rPr>
              <a:t>29</a:t>
            </a:r>
          </a:p>
          <a:p>
            <a:pPr>
              <a:buFont typeface="Arial" pitchFamily="34" charset="0"/>
              <a:buChar char="•"/>
            </a:pPr>
            <a:r>
              <a:rPr lang="ar-SA" sz="2900" dirty="0" smtClean="0"/>
              <a:t>الخلفية الاجتماعية والاقتصادية ( اكثر من </a:t>
            </a:r>
            <a:r>
              <a:rPr lang="ar-SA" sz="2900" dirty="0" smtClean="0">
                <a:solidFill>
                  <a:srgbClr val="FF0000"/>
                </a:solidFill>
              </a:rPr>
              <a:t>50</a:t>
            </a:r>
            <a:r>
              <a:rPr lang="ar-SA" sz="2900" dirty="0" smtClean="0"/>
              <a:t>% عائلات محدودة الدخل ، </a:t>
            </a:r>
            <a:r>
              <a:rPr lang="ar-SA" sz="2900" dirty="0" smtClean="0">
                <a:solidFill>
                  <a:srgbClr val="FF0000"/>
                </a:solidFill>
              </a:rPr>
              <a:t>10</a:t>
            </a:r>
            <a:r>
              <a:rPr lang="ar-SA" sz="2900" dirty="0" smtClean="0"/>
              <a:t>% من اولياء الامور غير متعلمين)</a:t>
            </a:r>
          </a:p>
          <a:p>
            <a:pPr>
              <a:buFont typeface="Arial" pitchFamily="34" charset="0"/>
              <a:buChar char="•"/>
            </a:pPr>
            <a:r>
              <a:rPr lang="ar-SA" sz="2900" dirty="0" smtClean="0"/>
              <a:t>عدم وجود دافعية لدي المعلمين للاشتراك بالمشروع بسبب كثرة </a:t>
            </a:r>
            <a:r>
              <a:rPr lang="ar-SA" sz="2900" dirty="0" smtClean="0">
                <a:solidFill>
                  <a:srgbClr val="FF0000"/>
                </a:solidFill>
              </a:rPr>
              <a:t>الاعباء التدريسية </a:t>
            </a:r>
            <a:r>
              <a:rPr lang="ar-SA" sz="2900" dirty="0" smtClean="0"/>
              <a:t>، يوجد </a:t>
            </a:r>
            <a:r>
              <a:rPr lang="ar-SA" sz="2900" dirty="0" smtClean="0">
                <a:solidFill>
                  <a:srgbClr val="FF0000"/>
                </a:solidFill>
              </a:rPr>
              <a:t>فترتين</a:t>
            </a:r>
            <a:r>
              <a:rPr lang="ar-SA" sz="2900" dirty="0" smtClean="0"/>
              <a:t> بالمدرسة ، وعدم وجود </a:t>
            </a:r>
            <a:r>
              <a:rPr lang="ar-SA" sz="2900" dirty="0" smtClean="0">
                <a:solidFill>
                  <a:srgbClr val="FF0000"/>
                </a:solidFill>
              </a:rPr>
              <a:t>حوافز</a:t>
            </a:r>
            <a:r>
              <a:rPr lang="ar-SA" sz="2900" dirty="0" smtClean="0"/>
              <a:t> مالية تحفزهم .</a:t>
            </a:r>
          </a:p>
          <a:p>
            <a:pPr>
              <a:buFont typeface="Arial" pitchFamily="34" charset="0"/>
              <a:buChar char="•"/>
            </a:pPr>
            <a:endParaRPr lang="ar-SA" sz="3000" dirty="0" smtClean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نبذه عن مدرسة د. عبد الرؤوف حسن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4418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207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School and University Partnership for Peer Communities of learners (SUP4PCL)  مشروع الشراكة بين الجامعة والمدرسة لبناء مجتمعات التعلم بين المتعلمين </vt:lpstr>
      <vt:lpstr>ملخص الانجازات في مدارس التشبيك</vt:lpstr>
      <vt:lpstr>الاجتماع مع مدارس التشبيك في المدرسة الام </vt:lpstr>
      <vt:lpstr>PowerPoint Presentation</vt:lpstr>
      <vt:lpstr>زيارة لمدرسة صفية زغلول ع بنات 13-11-2018</vt:lpstr>
      <vt:lpstr>نبذه عن مدرسة صفية زغلول</vt:lpstr>
      <vt:lpstr>اجندة الزيارة </vt:lpstr>
      <vt:lpstr>زيارة لمدرسة د.عبد الرؤوف حسن بتاريخ 28-11-2018</vt:lpstr>
      <vt:lpstr>نبذه عن مدرسة د. عبد الرؤوف حسن</vt:lpstr>
      <vt:lpstr>اجندة الزيارة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and University Partnership for Peer Communities of learners (SUP4PCL)  مشروع الشراكة بين الجامعة والمدرسة لبناء مجتمعات التعلم بين المتعلمين</dc:title>
  <dc:creator>Totty</dc:creator>
  <cp:lastModifiedBy>Hanan Morsy</cp:lastModifiedBy>
  <cp:revision>31</cp:revision>
  <dcterms:created xsi:type="dcterms:W3CDTF">2019-02-23T21:37:00Z</dcterms:created>
  <dcterms:modified xsi:type="dcterms:W3CDTF">2019-03-02T21:41:47Z</dcterms:modified>
</cp:coreProperties>
</file>