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342" r:id="rId3"/>
    <p:sldId id="257" r:id="rId4"/>
    <p:sldId id="317" r:id="rId5"/>
    <p:sldId id="329" r:id="rId6"/>
    <p:sldId id="327" r:id="rId7"/>
    <p:sldId id="328" r:id="rId8"/>
    <p:sldId id="332" r:id="rId9"/>
    <p:sldId id="343" r:id="rId10"/>
    <p:sldId id="350" r:id="rId11"/>
    <p:sldId id="353" r:id="rId12"/>
    <p:sldId id="359" r:id="rId13"/>
    <p:sldId id="360" r:id="rId14"/>
    <p:sldId id="357" r:id="rId15"/>
    <p:sldId id="358" r:id="rId16"/>
    <p:sldId id="354" r:id="rId17"/>
    <p:sldId id="355" r:id="rId18"/>
    <p:sldId id="356" r:id="rId19"/>
    <p:sldId id="361" r:id="rId20"/>
    <p:sldId id="321" r:id="rId21"/>
    <p:sldId id="322" r:id="rId22"/>
    <p:sldId id="323" r:id="rId23"/>
    <p:sldId id="324" r:id="rId24"/>
    <p:sldId id="326" r:id="rId25"/>
    <p:sldId id="318" r:id="rId26"/>
    <p:sldId id="325" r:id="rId27"/>
    <p:sldId id="333" r:id="rId28"/>
    <p:sldId id="334" r:id="rId29"/>
    <p:sldId id="335" r:id="rId30"/>
    <p:sldId id="336" r:id="rId31"/>
    <p:sldId id="337" r:id="rId32"/>
    <p:sldId id="338" r:id="rId33"/>
    <p:sldId id="339" r:id="rId34"/>
    <p:sldId id="340" r:id="rId35"/>
    <p:sldId id="363" r:id="rId36"/>
    <p:sldId id="364" r:id="rId37"/>
    <p:sldId id="365" r:id="rId38"/>
    <p:sldId id="366" r:id="rId39"/>
    <p:sldId id="367" r:id="rId40"/>
    <p:sldId id="368" r:id="rId41"/>
    <p:sldId id="369" r:id="rId42"/>
    <p:sldId id="370" r:id="rId43"/>
    <p:sldId id="371" r:id="rId44"/>
    <p:sldId id="372" r:id="rId45"/>
    <p:sldId id="373" r:id="rId46"/>
    <p:sldId id="375" r:id="rId47"/>
    <p:sldId id="376" r:id="rId48"/>
    <p:sldId id="374" r:id="rId49"/>
    <p:sldId id="362"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4" d="100"/>
          <a:sy n="64" d="100"/>
        </p:scale>
        <p:origin x="1340"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ar-E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74E245C6-1026-4FA6-A634-732D391F5BAC}" type="datetimeFigureOut">
              <a:rPr lang="ar-EG" smtClean="0"/>
              <a:t>27/06/1440</a:t>
            </a:fld>
            <a:endParaRPr lang="ar-EG"/>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ar-E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ar-E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ar-E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246F7E7D-8422-4804-ABB0-CC1E6B59E49C}" type="slidenum">
              <a:rPr lang="ar-EG" smtClean="0"/>
              <a:t>‹#›</a:t>
            </a:fld>
            <a:endParaRPr lang="ar-EG"/>
          </a:p>
        </p:txBody>
      </p:sp>
    </p:spTree>
    <p:extLst>
      <p:ext uri="{BB962C8B-B14F-4D97-AF65-F5344CB8AC3E}">
        <p14:creationId xmlns:p14="http://schemas.microsoft.com/office/powerpoint/2010/main" val="391901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6D3BCF6-92A6-4E09-B711-A0FCF95A224B}"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2342C7B-AC2D-407A-BFF9-E877CCE3148B}"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01EB80-E33C-437A-B3CB-0E4E3C46F05B}"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252C7-7CB7-4C41-9834-04F5563EA47A}"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486C3B-ED52-4AC3-BCA1-F077AD13E740}" type="datetime1">
              <a:rPr lang="en-US" smtClean="0"/>
              <a:t>3/4/2019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616038-703A-4B0D-B214-3602E7715600}" type="datetime1">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CF39C1-3133-496B-97AB-21FD81712861}" type="datetime1">
              <a:rPr lang="en-US" smtClean="0"/>
              <a:t>3/4/2019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25A5B9A-6447-46BC-B76A-919FE7A91421}" type="datetime1">
              <a:rPr lang="en-US" smtClean="0"/>
              <a:t>3/4/2019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D899B-9E4E-48C1-94CB-191844F06EDB}" type="datetime1">
              <a:rPr lang="en-US" smtClean="0"/>
              <a:t>3/4/2019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C272B7-670A-4708-9CD7-B62FC967E0F2}" type="datetime1">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3E8B13-719B-43F0-AFB3-75F90A9A112C}" type="datetime1">
              <a:rPr lang="en-US" smtClean="0"/>
              <a:t>3/4/2019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4DAA5-4233-4CE3-B205-726582506C1A}" type="datetime1">
              <a:rPr lang="en-US" smtClean="0"/>
              <a:t>3/4/2019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zunal.com/webquest.php?w=393105"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sites.google.com/site/pclhelwan/"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6.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8.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18">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0B021-3A7A-4C7E-8254-E0640677154E}"/>
              </a:ext>
            </a:extLst>
          </p:cNvPr>
          <p:cNvSpPr>
            <a:spLocks noGrp="1"/>
          </p:cNvSpPr>
          <p:nvPr>
            <p:ph type="ctrTitle"/>
          </p:nvPr>
        </p:nvSpPr>
        <p:spPr>
          <a:xfrm>
            <a:off x="4572001" y="838201"/>
            <a:ext cx="4518114" cy="3048000"/>
          </a:xfrm>
        </p:spPr>
        <p:txBody>
          <a:bodyPr anchor="b">
            <a:normAutofit fontScale="90000"/>
          </a:bodyPr>
          <a:lstStyle/>
          <a:p>
            <a:pPr rtl="1"/>
            <a:r>
              <a:rPr lang="en-US" sz="2200" b="1" dirty="0">
                <a:solidFill>
                  <a:schemeClr val="bg1"/>
                </a:solidFill>
              </a:rPr>
              <a:t>School and University Partnership for Peer Communities of learners (SUP4PCL)</a:t>
            </a:r>
            <a:br>
              <a:rPr lang="en-US" sz="2200" dirty="0">
                <a:solidFill>
                  <a:schemeClr val="bg1"/>
                </a:solidFill>
              </a:rPr>
            </a:br>
            <a:r>
              <a:rPr lang="en-US" sz="2200" dirty="0">
                <a:solidFill>
                  <a:schemeClr val="bg1"/>
                </a:solidFill>
              </a:rPr>
              <a:t>Project number: 573660-EPP-1-2016-1-EG-EPPKA2-CBHE-JP (2016-2516/001-001</a:t>
            </a:r>
            <a:br>
              <a:rPr lang="ar-EG" sz="2200" dirty="0">
                <a:solidFill>
                  <a:schemeClr val="bg1"/>
                </a:solidFill>
              </a:rPr>
            </a:br>
            <a:br>
              <a:rPr lang="en-US" dirty="0">
                <a:solidFill>
                  <a:schemeClr val="bg1"/>
                </a:solidFill>
              </a:rPr>
            </a:br>
            <a:r>
              <a:rPr lang="en-US" sz="3100" dirty="0">
                <a:solidFill>
                  <a:schemeClr val="bg1"/>
                </a:solidFill>
              </a:rPr>
              <a:t>Sixth Local Management Meeting </a:t>
            </a:r>
            <a:endParaRPr lang="ar-EG" dirty="0">
              <a:solidFill>
                <a:schemeClr val="bg1"/>
              </a:solidFill>
            </a:endParaRPr>
          </a:p>
        </p:txBody>
      </p:sp>
      <p:sp>
        <p:nvSpPr>
          <p:cNvPr id="3" name="Subtitle 2">
            <a:extLst>
              <a:ext uri="{FF2B5EF4-FFF2-40B4-BE49-F238E27FC236}">
                <a16:creationId xmlns:a16="http://schemas.microsoft.com/office/drawing/2014/main" id="{7681E3FE-7D80-4CF9-9E52-A138DDC9AFC7}"/>
              </a:ext>
            </a:extLst>
          </p:cNvPr>
          <p:cNvSpPr>
            <a:spLocks noGrp="1"/>
          </p:cNvSpPr>
          <p:nvPr>
            <p:ph type="subTitle" idx="1"/>
          </p:nvPr>
        </p:nvSpPr>
        <p:spPr>
          <a:xfrm>
            <a:off x="4724400" y="4419601"/>
            <a:ext cx="3819507" cy="1479156"/>
          </a:xfrm>
        </p:spPr>
        <p:txBody>
          <a:bodyPr anchor="t">
            <a:normAutofit fontScale="77500" lnSpcReduction="20000"/>
          </a:bodyPr>
          <a:lstStyle/>
          <a:p>
            <a:r>
              <a:rPr lang="en-US" sz="2400" b="1" dirty="0">
                <a:solidFill>
                  <a:schemeClr val="bg1"/>
                </a:solidFill>
              </a:rPr>
              <a:t>4</a:t>
            </a:r>
            <a:r>
              <a:rPr lang="en-US" sz="2400" b="1" baseline="30000" dirty="0">
                <a:solidFill>
                  <a:schemeClr val="bg1"/>
                </a:solidFill>
              </a:rPr>
              <a:t>th</a:t>
            </a:r>
            <a:r>
              <a:rPr lang="en-US" sz="2400" b="1" dirty="0">
                <a:solidFill>
                  <a:schemeClr val="bg1"/>
                </a:solidFill>
              </a:rPr>
              <a:t> March 2019</a:t>
            </a:r>
          </a:p>
          <a:p>
            <a:endParaRPr lang="en-US" sz="2400" b="1" dirty="0">
              <a:solidFill>
                <a:schemeClr val="bg1"/>
              </a:solidFill>
            </a:endParaRPr>
          </a:p>
          <a:p>
            <a:r>
              <a:rPr lang="en-US" sz="3600" b="1" dirty="0">
                <a:solidFill>
                  <a:schemeClr val="bg1"/>
                </a:solidFill>
              </a:rPr>
              <a:t>HU Progress</a:t>
            </a:r>
          </a:p>
          <a:p>
            <a:r>
              <a:rPr lang="en-US" sz="3600" b="1" dirty="0">
                <a:solidFill>
                  <a:schemeClr val="bg1"/>
                </a:solidFill>
              </a:rPr>
              <a:t>Material Development</a:t>
            </a:r>
            <a:endParaRPr lang="ar-EG" sz="3600" b="1" dirty="0">
              <a:solidFill>
                <a:schemeClr val="bg1"/>
              </a:solidFill>
            </a:endParaRPr>
          </a:p>
        </p:txBody>
      </p:sp>
      <p:sp>
        <p:nvSpPr>
          <p:cNvPr id="21" name="Freeform: Shape 20">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22">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18115"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1" descr="SUP4PCL V3 Blue (4) (1)">
            <a:extLst>
              <a:ext uri="{FF2B5EF4-FFF2-40B4-BE49-F238E27FC236}">
                <a16:creationId xmlns:a16="http://schemas.microsoft.com/office/drawing/2014/main" id="{DBF4361D-2516-49FB-8BE7-7BD4ADDBE27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536" y="1506595"/>
            <a:ext cx="3035882" cy="24766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722ED8D-690F-4536-B958-116FFA0913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177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41A58-5794-42D1-916C-EA1EE9838DBE}"/>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5C557F5C-D03A-4272-959A-4D59478BD0CA}"/>
              </a:ext>
            </a:extLst>
          </p:cNvPr>
          <p:cNvPicPr>
            <a:picLocks noGrp="1" noChangeAspect="1"/>
          </p:cNvPicPr>
          <p:nvPr>
            <p:ph idx="1"/>
          </p:nvPr>
        </p:nvPicPr>
        <p:blipFill>
          <a:blip r:embed="rId2"/>
          <a:stretch>
            <a:fillRect/>
          </a:stretch>
        </p:blipFill>
        <p:spPr>
          <a:xfrm>
            <a:off x="494969" y="609600"/>
            <a:ext cx="8154062" cy="5516563"/>
          </a:xfrm>
          <a:prstGeom prst="rect">
            <a:avLst/>
          </a:prstGeom>
        </p:spPr>
      </p:pic>
    </p:spTree>
    <p:extLst>
      <p:ext uri="{BB962C8B-B14F-4D97-AF65-F5344CB8AC3E}">
        <p14:creationId xmlns:p14="http://schemas.microsoft.com/office/powerpoint/2010/main" val="3836378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5F30-F65B-42D2-879C-81C6A364D727}"/>
              </a:ext>
            </a:extLst>
          </p:cNvPr>
          <p:cNvSpPr>
            <a:spLocks noGrp="1"/>
          </p:cNvSpPr>
          <p:nvPr>
            <p:ph type="title"/>
          </p:nvPr>
        </p:nvSpPr>
        <p:spPr/>
        <p:txBody>
          <a:bodyPr/>
          <a:lstStyle/>
          <a:p>
            <a:endParaRPr lang="ar-EG"/>
          </a:p>
        </p:txBody>
      </p:sp>
      <p:pic>
        <p:nvPicPr>
          <p:cNvPr id="4" name="Content Placeholder 3">
            <a:extLst>
              <a:ext uri="{FF2B5EF4-FFF2-40B4-BE49-F238E27FC236}">
                <a16:creationId xmlns:a16="http://schemas.microsoft.com/office/drawing/2014/main" id="{476903BC-6E02-4023-8520-AE6EDF5EC9B8}"/>
              </a:ext>
            </a:extLst>
          </p:cNvPr>
          <p:cNvPicPr>
            <a:picLocks noGrp="1" noChangeAspect="1"/>
          </p:cNvPicPr>
          <p:nvPr>
            <p:ph idx="1"/>
          </p:nvPr>
        </p:nvPicPr>
        <p:blipFill>
          <a:blip r:embed="rId2"/>
          <a:stretch>
            <a:fillRect/>
          </a:stretch>
        </p:blipFill>
        <p:spPr>
          <a:xfrm>
            <a:off x="381000" y="313793"/>
            <a:ext cx="8716840" cy="6087007"/>
          </a:xfrm>
          <a:prstGeom prst="rect">
            <a:avLst/>
          </a:prstGeom>
        </p:spPr>
      </p:pic>
    </p:spTree>
    <p:extLst>
      <p:ext uri="{BB962C8B-B14F-4D97-AF65-F5344CB8AC3E}">
        <p14:creationId xmlns:p14="http://schemas.microsoft.com/office/powerpoint/2010/main" val="28715878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1EBA-7E5D-4B9E-8AF9-763AE2874D58}"/>
              </a:ext>
            </a:extLst>
          </p:cNvPr>
          <p:cNvSpPr>
            <a:spLocks noGrp="1"/>
          </p:cNvSpPr>
          <p:nvPr>
            <p:ph type="title"/>
          </p:nvPr>
        </p:nvSpPr>
        <p:spPr/>
        <p:txBody>
          <a:bodyPr>
            <a:normAutofit fontScale="90000"/>
          </a:bodyPr>
          <a:lstStyle/>
          <a:p>
            <a:br>
              <a:rPr lang="en-US" dirty="0"/>
            </a:br>
            <a:r>
              <a:rPr lang="en-US" sz="2700" b="1" dirty="0"/>
              <a:t>School videos and activities developed by school mentors.</a:t>
            </a:r>
            <a:br>
              <a:rPr lang="en-US" sz="2700" b="1" dirty="0"/>
            </a:br>
            <a:endParaRPr lang="ar-EG" b="1" dirty="0"/>
          </a:p>
        </p:txBody>
      </p:sp>
      <p:pic>
        <p:nvPicPr>
          <p:cNvPr id="4" name="Content Placeholder 3">
            <a:extLst>
              <a:ext uri="{FF2B5EF4-FFF2-40B4-BE49-F238E27FC236}">
                <a16:creationId xmlns:a16="http://schemas.microsoft.com/office/drawing/2014/main" id="{719C236B-2D71-415A-B9CB-686781522757}"/>
              </a:ext>
            </a:extLst>
          </p:cNvPr>
          <p:cNvPicPr>
            <a:picLocks noGrp="1" noChangeAspect="1"/>
          </p:cNvPicPr>
          <p:nvPr>
            <p:ph idx="1"/>
          </p:nvPr>
        </p:nvPicPr>
        <p:blipFill>
          <a:blip r:embed="rId2"/>
          <a:stretch>
            <a:fillRect/>
          </a:stretch>
        </p:blipFill>
        <p:spPr>
          <a:xfrm>
            <a:off x="1472858" y="1600200"/>
            <a:ext cx="6198284" cy="4525963"/>
          </a:xfrm>
          <a:prstGeom prst="rect">
            <a:avLst/>
          </a:prstGeom>
        </p:spPr>
      </p:pic>
      <p:pic>
        <p:nvPicPr>
          <p:cNvPr id="5" name="Picture 1" descr="SUP4PCL V3 Blue (4) (1)">
            <a:extLst>
              <a:ext uri="{FF2B5EF4-FFF2-40B4-BE49-F238E27FC236}">
                <a16:creationId xmlns:a16="http://schemas.microsoft.com/office/drawing/2014/main" id="{6DE0EC1F-6A39-4401-82CA-D59D0B05E8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4800" y="-36443"/>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405C553E-6DFB-4472-B609-CDC8B0817A7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40" y="6557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0393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78AC2-A3AD-4018-ACD7-4808D58B4F41}"/>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43679B97-043E-4E31-A21C-14DE36F39C91}"/>
              </a:ext>
            </a:extLst>
          </p:cNvPr>
          <p:cNvPicPr>
            <a:picLocks noGrp="1" noChangeAspect="1"/>
          </p:cNvPicPr>
          <p:nvPr>
            <p:ph idx="1"/>
          </p:nvPr>
        </p:nvPicPr>
        <p:blipFill>
          <a:blip r:embed="rId2"/>
          <a:stretch>
            <a:fillRect/>
          </a:stretch>
        </p:blipFill>
        <p:spPr>
          <a:xfrm>
            <a:off x="185352" y="1143000"/>
            <a:ext cx="3581400" cy="5011592"/>
          </a:xfrm>
          <a:prstGeom prst="rect">
            <a:avLst/>
          </a:prstGeom>
        </p:spPr>
      </p:pic>
      <p:pic>
        <p:nvPicPr>
          <p:cNvPr id="5" name="Picture 4">
            <a:extLst>
              <a:ext uri="{FF2B5EF4-FFF2-40B4-BE49-F238E27FC236}">
                <a16:creationId xmlns:a16="http://schemas.microsoft.com/office/drawing/2014/main" id="{72BFCD54-7807-4B5B-9295-2D0899340EC5}"/>
              </a:ext>
            </a:extLst>
          </p:cNvPr>
          <p:cNvPicPr>
            <a:picLocks noChangeAspect="1"/>
          </p:cNvPicPr>
          <p:nvPr/>
        </p:nvPicPr>
        <p:blipFill>
          <a:blip r:embed="rId3"/>
          <a:stretch>
            <a:fillRect/>
          </a:stretch>
        </p:blipFill>
        <p:spPr>
          <a:xfrm>
            <a:off x="4038600" y="3012046"/>
            <a:ext cx="4920048" cy="3845953"/>
          </a:xfrm>
          <a:prstGeom prst="rect">
            <a:avLst/>
          </a:prstGeom>
        </p:spPr>
      </p:pic>
      <p:pic>
        <p:nvPicPr>
          <p:cNvPr id="6" name="Picture 1" descr="SUP4PCL V3 Blue (4) (1)">
            <a:extLst>
              <a:ext uri="{FF2B5EF4-FFF2-40B4-BE49-F238E27FC236}">
                <a16:creationId xmlns:a16="http://schemas.microsoft.com/office/drawing/2014/main" id="{90B9579F-7C16-4E85-9FAA-5E9D4D5B22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5FC5699B-D7CB-4AF2-BDDE-38E6080318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238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81C79-EDBB-4DC2-916D-043754563D8E}"/>
              </a:ext>
            </a:extLst>
          </p:cNvPr>
          <p:cNvSpPr>
            <a:spLocks noGrp="1"/>
          </p:cNvSpPr>
          <p:nvPr>
            <p:ph type="title"/>
          </p:nvPr>
        </p:nvSpPr>
        <p:spPr/>
        <p:txBody>
          <a:bodyPr>
            <a:normAutofit fontScale="90000"/>
          </a:bodyPr>
          <a:lstStyle/>
          <a:p>
            <a:br>
              <a:rPr lang="en-US" dirty="0"/>
            </a:br>
            <a:br>
              <a:rPr lang="en-US" dirty="0"/>
            </a:br>
            <a:r>
              <a:rPr lang="en-US" dirty="0"/>
              <a:t>Sustainable Development&amp; Impact on Students</a:t>
            </a:r>
            <a:endParaRPr lang="ar-EG" dirty="0"/>
          </a:p>
        </p:txBody>
      </p:sp>
      <p:sp>
        <p:nvSpPr>
          <p:cNvPr id="3" name="Content Placeholder 2">
            <a:extLst>
              <a:ext uri="{FF2B5EF4-FFF2-40B4-BE49-F238E27FC236}">
                <a16:creationId xmlns:a16="http://schemas.microsoft.com/office/drawing/2014/main" id="{02C55620-9222-4582-ADED-1659F894EE97}"/>
              </a:ext>
            </a:extLst>
          </p:cNvPr>
          <p:cNvSpPr>
            <a:spLocks noGrp="1"/>
          </p:cNvSpPr>
          <p:nvPr>
            <p:ph idx="1"/>
          </p:nvPr>
        </p:nvSpPr>
        <p:spPr/>
        <p:txBody>
          <a:bodyPr/>
          <a:lstStyle/>
          <a:p>
            <a:pPr algn="ctr"/>
            <a:endParaRPr lang="ar-EG" b="1" u="sng" dirty="0"/>
          </a:p>
          <a:p>
            <a:pPr algn="ctr"/>
            <a:r>
              <a:rPr lang="ar-EG" b="1" u="sng" dirty="0"/>
              <a:t>صور توضح نشاط إعادة تدوير كأحد السبل للحفاظ على البيئة وتطبيقًا لمفهوم التنمية المستدامة</a:t>
            </a:r>
            <a:endParaRPr lang="en-US" dirty="0"/>
          </a:p>
          <a:p>
            <a:endParaRPr lang="ar-EG" dirty="0"/>
          </a:p>
        </p:txBody>
      </p:sp>
      <p:pic>
        <p:nvPicPr>
          <p:cNvPr id="5" name="Picture 4">
            <a:extLst>
              <a:ext uri="{FF2B5EF4-FFF2-40B4-BE49-F238E27FC236}">
                <a16:creationId xmlns:a16="http://schemas.microsoft.com/office/drawing/2014/main" id="{494B8351-FED2-4DAF-95AC-51A40269BBB3}"/>
              </a:ext>
            </a:extLst>
          </p:cNvPr>
          <p:cNvPicPr>
            <a:picLocks noChangeAspect="1"/>
          </p:cNvPicPr>
          <p:nvPr/>
        </p:nvPicPr>
        <p:blipFill>
          <a:blip r:embed="rId2"/>
          <a:stretch>
            <a:fillRect/>
          </a:stretch>
        </p:blipFill>
        <p:spPr>
          <a:xfrm>
            <a:off x="381000" y="3200401"/>
            <a:ext cx="3791943" cy="2133600"/>
          </a:xfrm>
          <a:prstGeom prst="rect">
            <a:avLst/>
          </a:prstGeom>
        </p:spPr>
      </p:pic>
      <p:pic>
        <p:nvPicPr>
          <p:cNvPr id="6" name="Picture 5">
            <a:extLst>
              <a:ext uri="{FF2B5EF4-FFF2-40B4-BE49-F238E27FC236}">
                <a16:creationId xmlns:a16="http://schemas.microsoft.com/office/drawing/2014/main" id="{C529FCD7-7728-4980-AB39-48B8B442B91A}"/>
              </a:ext>
            </a:extLst>
          </p:cNvPr>
          <p:cNvPicPr>
            <a:picLocks noChangeAspect="1"/>
          </p:cNvPicPr>
          <p:nvPr/>
        </p:nvPicPr>
        <p:blipFill>
          <a:blip r:embed="rId3"/>
          <a:stretch>
            <a:fillRect/>
          </a:stretch>
        </p:blipFill>
        <p:spPr>
          <a:xfrm>
            <a:off x="4572000" y="4316297"/>
            <a:ext cx="4114800" cy="2315261"/>
          </a:xfrm>
          <a:prstGeom prst="rect">
            <a:avLst/>
          </a:prstGeom>
        </p:spPr>
      </p:pic>
      <p:pic>
        <p:nvPicPr>
          <p:cNvPr id="7" name="Picture 1" descr="SUP4PCL V3 Blue (4) (1)">
            <a:extLst>
              <a:ext uri="{FF2B5EF4-FFF2-40B4-BE49-F238E27FC236}">
                <a16:creationId xmlns:a16="http://schemas.microsoft.com/office/drawing/2014/main" id="{3476B840-6712-472B-8C2B-0F0DB31234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40" y="6626"/>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a:extLst>
              <a:ext uri="{FF2B5EF4-FFF2-40B4-BE49-F238E27FC236}">
                <a16:creationId xmlns:a16="http://schemas.microsoft.com/office/drawing/2014/main" id="{1E2B4D9A-B2F4-4CD9-AA36-078108E2DEC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140" y="6626"/>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60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77949-FDA2-460C-8533-9556066DBE68}"/>
              </a:ext>
            </a:extLst>
          </p:cNvPr>
          <p:cNvSpPr>
            <a:spLocks noGrp="1"/>
          </p:cNvSpPr>
          <p:nvPr>
            <p:ph type="title"/>
          </p:nvPr>
        </p:nvSpPr>
        <p:spPr/>
        <p:txBody>
          <a:bodyPr/>
          <a:lstStyle/>
          <a:p>
            <a:endParaRPr lang="ar-EG" dirty="0"/>
          </a:p>
        </p:txBody>
      </p:sp>
      <p:pic>
        <p:nvPicPr>
          <p:cNvPr id="6" name="Content Placeholder 5">
            <a:extLst>
              <a:ext uri="{FF2B5EF4-FFF2-40B4-BE49-F238E27FC236}">
                <a16:creationId xmlns:a16="http://schemas.microsoft.com/office/drawing/2014/main" id="{BC573C5E-A347-464A-A369-EC1D0BE6DB7B}"/>
              </a:ext>
            </a:extLst>
          </p:cNvPr>
          <p:cNvPicPr>
            <a:picLocks noGrp="1" noChangeAspect="1"/>
          </p:cNvPicPr>
          <p:nvPr>
            <p:ph idx="1"/>
          </p:nvPr>
        </p:nvPicPr>
        <p:blipFill>
          <a:blip r:embed="rId2"/>
          <a:stretch>
            <a:fillRect/>
          </a:stretch>
        </p:blipFill>
        <p:spPr>
          <a:xfrm>
            <a:off x="533399" y="1590796"/>
            <a:ext cx="8006879" cy="4505204"/>
          </a:xfrm>
          <a:prstGeom prst="rect">
            <a:avLst/>
          </a:prstGeom>
        </p:spPr>
      </p:pic>
      <p:pic>
        <p:nvPicPr>
          <p:cNvPr id="4" name="Picture 1" descr="SUP4PCL V3 Blue (4) (1)">
            <a:extLst>
              <a:ext uri="{FF2B5EF4-FFF2-40B4-BE49-F238E27FC236}">
                <a16:creationId xmlns:a16="http://schemas.microsoft.com/office/drawing/2014/main" id="{C9CBAC3B-6F82-48B3-A58C-9086F955424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00A647CC-4AE6-48C8-A7E8-F6925ED1B1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739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03F30-81B6-4080-96A3-89FEDEA65474}"/>
              </a:ext>
            </a:extLst>
          </p:cNvPr>
          <p:cNvSpPr>
            <a:spLocks noGrp="1"/>
          </p:cNvSpPr>
          <p:nvPr>
            <p:ph type="title"/>
          </p:nvPr>
        </p:nvSpPr>
        <p:spPr/>
        <p:txBody>
          <a:bodyPr/>
          <a:lstStyle/>
          <a:p>
            <a:r>
              <a:rPr lang="en-US" dirty="0"/>
              <a:t>Edmodo Library</a:t>
            </a:r>
            <a:endParaRPr lang="ar-EG" dirty="0"/>
          </a:p>
        </p:txBody>
      </p:sp>
      <p:pic>
        <p:nvPicPr>
          <p:cNvPr id="4" name="Content Placeholder 3">
            <a:extLst>
              <a:ext uri="{FF2B5EF4-FFF2-40B4-BE49-F238E27FC236}">
                <a16:creationId xmlns:a16="http://schemas.microsoft.com/office/drawing/2014/main" id="{C705CD9B-58BF-4445-980D-909FFB1D9189}"/>
              </a:ext>
            </a:extLst>
          </p:cNvPr>
          <p:cNvPicPr>
            <a:picLocks noGrp="1" noChangeAspect="1"/>
          </p:cNvPicPr>
          <p:nvPr>
            <p:ph idx="1"/>
          </p:nvPr>
        </p:nvPicPr>
        <p:blipFill>
          <a:blip r:embed="rId2"/>
          <a:stretch>
            <a:fillRect/>
          </a:stretch>
        </p:blipFill>
        <p:spPr>
          <a:xfrm>
            <a:off x="1219200" y="1219200"/>
            <a:ext cx="6430214" cy="5546442"/>
          </a:xfrm>
          <a:prstGeom prst="rect">
            <a:avLst/>
          </a:prstGeom>
        </p:spPr>
      </p:pic>
      <p:pic>
        <p:nvPicPr>
          <p:cNvPr id="5" name="Picture 1" descr="SUP4PCL V3 Blue (4) (1)">
            <a:extLst>
              <a:ext uri="{FF2B5EF4-FFF2-40B4-BE49-F238E27FC236}">
                <a16:creationId xmlns:a16="http://schemas.microsoft.com/office/drawing/2014/main" id="{648531D9-0613-4CF7-9274-1494B24BC88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A4E9D92-BCDB-4F14-BC75-63BFD362F8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18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033A0-AF08-45FB-812D-073591F32F69}"/>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65324A91-7BEF-419F-B346-656B6472F1E5}"/>
              </a:ext>
            </a:extLst>
          </p:cNvPr>
          <p:cNvPicPr>
            <a:picLocks noGrp="1" noChangeAspect="1"/>
          </p:cNvPicPr>
          <p:nvPr>
            <p:ph idx="1"/>
          </p:nvPr>
        </p:nvPicPr>
        <p:blipFill>
          <a:blip r:embed="rId2"/>
          <a:stretch>
            <a:fillRect/>
          </a:stretch>
        </p:blipFill>
        <p:spPr>
          <a:xfrm>
            <a:off x="901398" y="1600200"/>
            <a:ext cx="7341204" cy="4525963"/>
          </a:xfrm>
          <a:prstGeom prst="rect">
            <a:avLst/>
          </a:prstGeom>
        </p:spPr>
      </p:pic>
      <p:pic>
        <p:nvPicPr>
          <p:cNvPr id="5" name="Picture 1" descr="SUP4PCL V3 Blue (4) (1)">
            <a:extLst>
              <a:ext uri="{FF2B5EF4-FFF2-40B4-BE49-F238E27FC236}">
                <a16:creationId xmlns:a16="http://schemas.microsoft.com/office/drawing/2014/main" id="{A7890A0D-97B8-41DF-A11C-E3B58A6B4B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D91C00BF-FFAC-42B4-9A14-D9513BC44AC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06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D848A-1918-4E9C-A0E8-E3698EFB67B6}"/>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E07BD112-A2F7-49F5-816B-1D0639DE18F8}"/>
              </a:ext>
            </a:extLst>
          </p:cNvPr>
          <p:cNvPicPr>
            <a:picLocks noGrp="1" noChangeAspect="1"/>
          </p:cNvPicPr>
          <p:nvPr>
            <p:ph idx="1"/>
          </p:nvPr>
        </p:nvPicPr>
        <p:blipFill>
          <a:blip r:embed="rId2"/>
          <a:stretch>
            <a:fillRect/>
          </a:stretch>
        </p:blipFill>
        <p:spPr>
          <a:xfrm>
            <a:off x="1189853" y="1600200"/>
            <a:ext cx="6764293" cy="4525963"/>
          </a:xfrm>
          <a:prstGeom prst="rect">
            <a:avLst/>
          </a:prstGeom>
        </p:spPr>
      </p:pic>
      <p:pic>
        <p:nvPicPr>
          <p:cNvPr id="5" name="Picture 1" descr="SUP4PCL V3 Blue (4) (1)">
            <a:extLst>
              <a:ext uri="{FF2B5EF4-FFF2-40B4-BE49-F238E27FC236}">
                <a16:creationId xmlns:a16="http://schemas.microsoft.com/office/drawing/2014/main" id="{6703DDFA-DE74-4FB3-9D6D-D5D647BAF6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C3F97C9A-D11C-4429-9002-7E1A9D411B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210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BE59-4921-46A3-A02C-37F66C55C0FE}"/>
              </a:ext>
            </a:extLst>
          </p:cNvPr>
          <p:cNvSpPr>
            <a:spLocks noGrp="1"/>
          </p:cNvSpPr>
          <p:nvPr>
            <p:ph type="title"/>
          </p:nvPr>
        </p:nvSpPr>
        <p:spPr/>
        <p:txBody>
          <a:bodyPr/>
          <a:lstStyle/>
          <a:p>
            <a:r>
              <a:rPr lang="en-US" b="1" dirty="0">
                <a:solidFill>
                  <a:srgbClr val="FF0000"/>
                </a:solidFill>
              </a:rPr>
              <a:t>Online Materials</a:t>
            </a:r>
            <a:endParaRPr lang="ar-EG" b="1" dirty="0">
              <a:solidFill>
                <a:srgbClr val="FF0000"/>
              </a:solidFill>
            </a:endParaRPr>
          </a:p>
        </p:txBody>
      </p:sp>
      <p:sp>
        <p:nvSpPr>
          <p:cNvPr id="3" name="Content Placeholder 2">
            <a:extLst>
              <a:ext uri="{FF2B5EF4-FFF2-40B4-BE49-F238E27FC236}">
                <a16:creationId xmlns:a16="http://schemas.microsoft.com/office/drawing/2014/main" id="{AF3ABC40-7F79-46EB-8EAC-5816B36F1E9A}"/>
              </a:ext>
            </a:extLst>
          </p:cNvPr>
          <p:cNvSpPr>
            <a:spLocks noGrp="1"/>
          </p:cNvSpPr>
          <p:nvPr>
            <p:ph idx="1"/>
          </p:nvPr>
        </p:nvSpPr>
        <p:spPr/>
        <p:txBody>
          <a:bodyPr/>
          <a:lstStyle/>
          <a:p>
            <a:r>
              <a:rPr lang="en-US" dirty="0"/>
              <a:t>Web Quest.</a:t>
            </a:r>
          </a:p>
          <a:p>
            <a:r>
              <a:rPr lang="en-US" dirty="0"/>
              <a:t>Text based virtual tour.</a:t>
            </a:r>
            <a:endParaRPr lang="ar-EG" dirty="0"/>
          </a:p>
        </p:txBody>
      </p:sp>
      <p:pic>
        <p:nvPicPr>
          <p:cNvPr id="4" name="Picture 1" descr="SUP4PCL V3 Blue (4) (1)">
            <a:extLst>
              <a:ext uri="{FF2B5EF4-FFF2-40B4-BE49-F238E27FC236}">
                <a16:creationId xmlns:a16="http://schemas.microsoft.com/office/drawing/2014/main" id="{7AAD74A9-1035-4FD0-B80B-426569FE477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45BC9964-4FE3-4EC3-A642-0E9979E3D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738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5DA17-D72D-4D85-AE28-FE79F79996F3}"/>
              </a:ext>
            </a:extLst>
          </p:cNvPr>
          <p:cNvSpPr>
            <a:spLocks noGrp="1"/>
          </p:cNvSpPr>
          <p:nvPr>
            <p:ph type="title"/>
          </p:nvPr>
        </p:nvSpPr>
        <p:spPr/>
        <p:txBody>
          <a:bodyPr/>
          <a:lstStyle/>
          <a:p>
            <a:r>
              <a:rPr lang="en-US" b="1" dirty="0">
                <a:solidFill>
                  <a:srgbClr val="FF0000"/>
                </a:solidFill>
              </a:rPr>
              <a:t>Material Development</a:t>
            </a:r>
            <a:endParaRPr lang="ar-EG" dirty="0"/>
          </a:p>
        </p:txBody>
      </p:sp>
      <p:sp>
        <p:nvSpPr>
          <p:cNvPr id="3" name="Content Placeholder 2">
            <a:extLst>
              <a:ext uri="{FF2B5EF4-FFF2-40B4-BE49-F238E27FC236}">
                <a16:creationId xmlns:a16="http://schemas.microsoft.com/office/drawing/2014/main" id="{675DE910-BC3C-42E5-9FB0-28DC16D1529C}"/>
              </a:ext>
            </a:extLst>
          </p:cNvPr>
          <p:cNvSpPr>
            <a:spLocks noGrp="1"/>
          </p:cNvSpPr>
          <p:nvPr>
            <p:ph idx="1"/>
          </p:nvPr>
        </p:nvSpPr>
        <p:spPr/>
        <p:txBody>
          <a:bodyPr>
            <a:normAutofit fontScale="85000" lnSpcReduction="20000"/>
          </a:bodyPr>
          <a:lstStyle/>
          <a:p>
            <a:r>
              <a:rPr lang="en-US" sz="3600" u="sng" dirty="0">
                <a:solidFill>
                  <a:srgbClr val="FF0000"/>
                </a:solidFill>
              </a:rPr>
              <a:t>PCL templates.</a:t>
            </a:r>
          </a:p>
          <a:p>
            <a:pPr marL="0" indent="0">
              <a:buNone/>
            </a:pPr>
            <a:r>
              <a:rPr lang="en-US" sz="3600" dirty="0"/>
              <a:t>Activity design</a:t>
            </a:r>
          </a:p>
          <a:p>
            <a:pPr marL="0" indent="0">
              <a:buNone/>
            </a:pPr>
            <a:r>
              <a:rPr lang="en-US" sz="3600" dirty="0"/>
              <a:t>Documentation</a:t>
            </a:r>
          </a:p>
          <a:p>
            <a:r>
              <a:rPr lang="en-US" sz="3600" u="sng" dirty="0">
                <a:solidFill>
                  <a:srgbClr val="FF0000"/>
                </a:solidFill>
              </a:rPr>
              <a:t>Training materials</a:t>
            </a:r>
            <a:r>
              <a:rPr lang="en-US" sz="3600" dirty="0">
                <a:solidFill>
                  <a:srgbClr val="FF0000"/>
                </a:solidFill>
              </a:rPr>
              <a:t>.</a:t>
            </a:r>
          </a:p>
          <a:p>
            <a:pPr marL="0" indent="0">
              <a:buNone/>
            </a:pPr>
            <a:r>
              <a:rPr lang="en-US" sz="3600" dirty="0"/>
              <a:t>Power point presentations.</a:t>
            </a:r>
          </a:p>
          <a:p>
            <a:pPr marL="0" indent="0">
              <a:buNone/>
            </a:pPr>
            <a:r>
              <a:rPr lang="en-US" sz="3600" dirty="0"/>
              <a:t>Edmodo Library</a:t>
            </a:r>
          </a:p>
          <a:p>
            <a:r>
              <a:rPr lang="en-US" sz="3600" u="sng" dirty="0">
                <a:solidFill>
                  <a:srgbClr val="FF0000"/>
                </a:solidFill>
              </a:rPr>
              <a:t>Online materials.</a:t>
            </a:r>
          </a:p>
          <a:p>
            <a:pPr marL="0" indent="0">
              <a:buNone/>
            </a:pPr>
            <a:r>
              <a:rPr lang="en-US" sz="3600" dirty="0"/>
              <a:t>Web Quest</a:t>
            </a:r>
          </a:p>
          <a:p>
            <a:pPr marL="0" indent="0">
              <a:buNone/>
            </a:pPr>
            <a:r>
              <a:rPr lang="en-US" sz="3600" dirty="0"/>
              <a:t>Text based virtual tour.</a:t>
            </a:r>
          </a:p>
        </p:txBody>
      </p:sp>
      <p:pic>
        <p:nvPicPr>
          <p:cNvPr id="4" name="Picture 3">
            <a:extLst>
              <a:ext uri="{FF2B5EF4-FFF2-40B4-BE49-F238E27FC236}">
                <a16:creationId xmlns:a16="http://schemas.microsoft.com/office/drawing/2014/main" id="{1E253574-54D2-49CF-859D-09807D8871B0}"/>
              </a:ext>
            </a:extLst>
          </p:cNvPr>
          <p:cNvPicPr>
            <a:picLocks noChangeAspect="1"/>
          </p:cNvPicPr>
          <p:nvPr/>
        </p:nvPicPr>
        <p:blipFill>
          <a:blip r:embed="rId2"/>
          <a:stretch>
            <a:fillRect/>
          </a:stretch>
        </p:blipFill>
        <p:spPr>
          <a:xfrm>
            <a:off x="457200" y="168742"/>
            <a:ext cx="8193734" cy="902286"/>
          </a:xfrm>
          <a:prstGeom prst="rect">
            <a:avLst/>
          </a:prstGeom>
        </p:spPr>
      </p:pic>
    </p:spTree>
    <p:extLst>
      <p:ext uri="{BB962C8B-B14F-4D97-AF65-F5344CB8AC3E}">
        <p14:creationId xmlns:p14="http://schemas.microsoft.com/office/powerpoint/2010/main" val="1229453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FFA5-558F-4370-BC8C-E9960FDBF429}"/>
              </a:ext>
            </a:extLst>
          </p:cNvPr>
          <p:cNvSpPr>
            <a:spLocks noGrp="1"/>
          </p:cNvSpPr>
          <p:nvPr>
            <p:ph type="title"/>
          </p:nvPr>
        </p:nvSpPr>
        <p:spPr/>
        <p:txBody>
          <a:bodyPr/>
          <a:lstStyle/>
          <a:p>
            <a:r>
              <a:rPr lang="en-US" dirty="0"/>
              <a:t>STEAM Web Quest</a:t>
            </a:r>
            <a:endParaRPr lang="ar-EG" dirty="0"/>
          </a:p>
        </p:txBody>
      </p:sp>
      <p:sp>
        <p:nvSpPr>
          <p:cNvPr id="3" name="Content Placeholder 2">
            <a:extLst>
              <a:ext uri="{FF2B5EF4-FFF2-40B4-BE49-F238E27FC236}">
                <a16:creationId xmlns:a16="http://schemas.microsoft.com/office/drawing/2014/main" id="{6625E393-8AA9-4017-B6E1-EEDBB899F2CB}"/>
              </a:ext>
            </a:extLst>
          </p:cNvPr>
          <p:cNvSpPr>
            <a:spLocks noGrp="1"/>
          </p:cNvSpPr>
          <p:nvPr>
            <p:ph idx="1"/>
          </p:nvPr>
        </p:nvSpPr>
        <p:spPr/>
        <p:txBody>
          <a:bodyPr/>
          <a:lstStyle/>
          <a:p>
            <a:pPr marL="0" indent="0">
              <a:buNone/>
            </a:pPr>
            <a:r>
              <a:rPr lang="en-US" dirty="0">
                <a:hlinkClick r:id="rId2"/>
              </a:rPr>
              <a:t>http://zunal.com/webquest.php?w=393105</a:t>
            </a:r>
            <a:endParaRPr lang="en-US" dirty="0"/>
          </a:p>
          <a:p>
            <a:pPr marL="0" indent="0">
              <a:buNone/>
            </a:pPr>
            <a:endParaRPr lang="ar-EG" dirty="0"/>
          </a:p>
        </p:txBody>
      </p:sp>
      <p:pic>
        <p:nvPicPr>
          <p:cNvPr id="4" name="Picture 3">
            <a:extLst>
              <a:ext uri="{FF2B5EF4-FFF2-40B4-BE49-F238E27FC236}">
                <a16:creationId xmlns:a16="http://schemas.microsoft.com/office/drawing/2014/main" id="{DD4DED62-2955-4878-AA1B-8AB2AF44605F}"/>
              </a:ext>
            </a:extLst>
          </p:cNvPr>
          <p:cNvPicPr>
            <a:picLocks noChangeAspect="1"/>
          </p:cNvPicPr>
          <p:nvPr/>
        </p:nvPicPr>
        <p:blipFill>
          <a:blip r:embed="rId3"/>
          <a:stretch>
            <a:fillRect/>
          </a:stretch>
        </p:blipFill>
        <p:spPr>
          <a:xfrm>
            <a:off x="228600" y="2514600"/>
            <a:ext cx="8763000" cy="3947086"/>
          </a:xfrm>
          <a:prstGeom prst="rect">
            <a:avLst/>
          </a:prstGeom>
        </p:spPr>
      </p:pic>
      <p:pic>
        <p:nvPicPr>
          <p:cNvPr id="5" name="Picture 1" descr="SUP4PCL V3 Blue (4) (1)">
            <a:extLst>
              <a:ext uri="{FF2B5EF4-FFF2-40B4-BE49-F238E27FC236}">
                <a16:creationId xmlns:a16="http://schemas.microsoft.com/office/drawing/2014/main" id="{BE7A2361-0F86-4197-AC35-2534536982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BADA870-481E-4E58-91B6-F7C1630129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214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D6BE0-955A-45F0-9FC2-EB480014B243}"/>
              </a:ext>
            </a:extLst>
          </p:cNvPr>
          <p:cNvSpPr>
            <a:spLocks noGrp="1"/>
          </p:cNvSpPr>
          <p:nvPr>
            <p:ph type="title"/>
          </p:nvPr>
        </p:nvSpPr>
        <p:spPr/>
        <p:txBody>
          <a:bodyPr/>
          <a:lstStyle/>
          <a:p>
            <a:endParaRPr lang="ar-EG"/>
          </a:p>
        </p:txBody>
      </p:sp>
      <p:pic>
        <p:nvPicPr>
          <p:cNvPr id="4" name="Content Placeholder 3">
            <a:extLst>
              <a:ext uri="{FF2B5EF4-FFF2-40B4-BE49-F238E27FC236}">
                <a16:creationId xmlns:a16="http://schemas.microsoft.com/office/drawing/2014/main" id="{A9852762-0F9C-4240-9242-26DB1EB1C891}"/>
              </a:ext>
            </a:extLst>
          </p:cNvPr>
          <p:cNvPicPr>
            <a:picLocks noGrp="1" noChangeAspect="1"/>
          </p:cNvPicPr>
          <p:nvPr>
            <p:ph idx="1"/>
          </p:nvPr>
        </p:nvPicPr>
        <p:blipFill>
          <a:blip r:embed="rId2"/>
          <a:stretch>
            <a:fillRect/>
          </a:stretch>
        </p:blipFill>
        <p:spPr>
          <a:xfrm>
            <a:off x="457200" y="228600"/>
            <a:ext cx="8229600" cy="5743951"/>
          </a:xfrm>
          <a:prstGeom prst="rect">
            <a:avLst/>
          </a:prstGeom>
        </p:spPr>
      </p:pic>
      <p:pic>
        <p:nvPicPr>
          <p:cNvPr id="5" name="Picture 1" descr="SUP4PCL V3 Blue (4) (1)">
            <a:extLst>
              <a:ext uri="{FF2B5EF4-FFF2-40B4-BE49-F238E27FC236}">
                <a16:creationId xmlns:a16="http://schemas.microsoft.com/office/drawing/2014/main" id="{021B922A-9727-4A39-89D0-D10BB82D8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59E647F-A892-4F24-9BB0-280E78411D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862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A4479-8F24-46D7-9E13-743BA0CB9B96}"/>
              </a:ext>
            </a:extLst>
          </p:cNvPr>
          <p:cNvSpPr>
            <a:spLocks noGrp="1"/>
          </p:cNvSpPr>
          <p:nvPr>
            <p:ph type="title"/>
          </p:nvPr>
        </p:nvSpPr>
        <p:spPr/>
        <p:txBody>
          <a:bodyPr/>
          <a:lstStyle/>
          <a:p>
            <a:r>
              <a:rPr lang="en-US" dirty="0"/>
              <a:t>Tasks</a:t>
            </a:r>
            <a:endParaRPr lang="ar-EG" dirty="0"/>
          </a:p>
        </p:txBody>
      </p:sp>
      <p:pic>
        <p:nvPicPr>
          <p:cNvPr id="4" name="Content Placeholder 3">
            <a:extLst>
              <a:ext uri="{FF2B5EF4-FFF2-40B4-BE49-F238E27FC236}">
                <a16:creationId xmlns:a16="http://schemas.microsoft.com/office/drawing/2014/main" id="{AC28D58E-ACCB-4519-902D-44523A45E633}"/>
              </a:ext>
            </a:extLst>
          </p:cNvPr>
          <p:cNvPicPr>
            <a:picLocks noGrp="1" noChangeAspect="1"/>
          </p:cNvPicPr>
          <p:nvPr>
            <p:ph idx="1"/>
          </p:nvPr>
        </p:nvPicPr>
        <p:blipFill>
          <a:blip r:embed="rId2"/>
          <a:stretch>
            <a:fillRect/>
          </a:stretch>
        </p:blipFill>
        <p:spPr>
          <a:xfrm>
            <a:off x="0" y="1523999"/>
            <a:ext cx="8991600" cy="5091289"/>
          </a:xfrm>
          <a:prstGeom prst="rect">
            <a:avLst/>
          </a:prstGeom>
        </p:spPr>
      </p:pic>
      <p:pic>
        <p:nvPicPr>
          <p:cNvPr id="5" name="Picture 1" descr="SUP4PCL V3 Blue (4) (1)">
            <a:extLst>
              <a:ext uri="{FF2B5EF4-FFF2-40B4-BE49-F238E27FC236}">
                <a16:creationId xmlns:a16="http://schemas.microsoft.com/office/drawing/2014/main" id="{B0ED5BAD-2EC7-453E-BAFC-A990E1DED8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CF3699A7-2915-4D13-B4E5-1A819ABE3F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275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17718-43DA-474D-9FCB-85F265E5ADFD}"/>
              </a:ext>
            </a:extLst>
          </p:cNvPr>
          <p:cNvSpPr>
            <a:spLocks noGrp="1"/>
          </p:cNvSpPr>
          <p:nvPr>
            <p:ph type="title"/>
          </p:nvPr>
        </p:nvSpPr>
        <p:spPr/>
        <p:txBody>
          <a:bodyPr/>
          <a:lstStyle/>
          <a:p>
            <a:r>
              <a:rPr lang="en-US" dirty="0"/>
              <a:t>Process</a:t>
            </a:r>
            <a:endParaRPr lang="ar-EG" dirty="0"/>
          </a:p>
        </p:txBody>
      </p:sp>
      <p:pic>
        <p:nvPicPr>
          <p:cNvPr id="4" name="Content Placeholder 3">
            <a:extLst>
              <a:ext uri="{FF2B5EF4-FFF2-40B4-BE49-F238E27FC236}">
                <a16:creationId xmlns:a16="http://schemas.microsoft.com/office/drawing/2014/main" id="{61673218-5C39-4D92-8808-9E1F79B7BB0E}"/>
              </a:ext>
            </a:extLst>
          </p:cNvPr>
          <p:cNvPicPr>
            <a:picLocks noGrp="1" noChangeAspect="1"/>
          </p:cNvPicPr>
          <p:nvPr>
            <p:ph idx="1"/>
          </p:nvPr>
        </p:nvPicPr>
        <p:blipFill>
          <a:blip r:embed="rId2"/>
          <a:stretch>
            <a:fillRect/>
          </a:stretch>
        </p:blipFill>
        <p:spPr>
          <a:xfrm>
            <a:off x="535624" y="1600200"/>
            <a:ext cx="8072751" cy="4525963"/>
          </a:xfrm>
          <a:prstGeom prst="rect">
            <a:avLst/>
          </a:prstGeom>
        </p:spPr>
      </p:pic>
      <p:pic>
        <p:nvPicPr>
          <p:cNvPr id="5" name="Picture 1" descr="SUP4PCL V3 Blue (4) (1)">
            <a:extLst>
              <a:ext uri="{FF2B5EF4-FFF2-40B4-BE49-F238E27FC236}">
                <a16:creationId xmlns:a16="http://schemas.microsoft.com/office/drawing/2014/main" id="{F684D49B-E925-47FB-AF53-29A3473A49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D58BAD83-319D-4225-A63A-DC0B9C829B5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033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082B3-ECB3-4E87-A85F-DA836A970ECB}"/>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38F3E6CC-4346-4450-9CD0-E3911169C86D}"/>
              </a:ext>
            </a:extLst>
          </p:cNvPr>
          <p:cNvPicPr>
            <a:picLocks noGrp="1" noChangeAspect="1"/>
          </p:cNvPicPr>
          <p:nvPr>
            <p:ph idx="1"/>
          </p:nvPr>
        </p:nvPicPr>
        <p:blipFill>
          <a:blip r:embed="rId2"/>
          <a:stretch>
            <a:fillRect/>
          </a:stretch>
        </p:blipFill>
        <p:spPr>
          <a:xfrm>
            <a:off x="42863" y="565575"/>
            <a:ext cx="4442263" cy="2406226"/>
          </a:xfrm>
          <a:prstGeom prst="rect">
            <a:avLst/>
          </a:prstGeom>
        </p:spPr>
      </p:pic>
      <p:pic>
        <p:nvPicPr>
          <p:cNvPr id="5" name="Picture 4">
            <a:extLst>
              <a:ext uri="{FF2B5EF4-FFF2-40B4-BE49-F238E27FC236}">
                <a16:creationId xmlns:a16="http://schemas.microsoft.com/office/drawing/2014/main" id="{E7C5C184-EF60-4216-920E-CEAAF81722E4}"/>
              </a:ext>
            </a:extLst>
          </p:cNvPr>
          <p:cNvPicPr>
            <a:picLocks noChangeAspect="1"/>
          </p:cNvPicPr>
          <p:nvPr/>
        </p:nvPicPr>
        <p:blipFill>
          <a:blip r:embed="rId3"/>
          <a:stretch>
            <a:fillRect/>
          </a:stretch>
        </p:blipFill>
        <p:spPr>
          <a:xfrm>
            <a:off x="4572000" y="3428999"/>
            <a:ext cx="4572000" cy="2696308"/>
          </a:xfrm>
          <a:prstGeom prst="rect">
            <a:avLst/>
          </a:prstGeom>
        </p:spPr>
      </p:pic>
      <p:pic>
        <p:nvPicPr>
          <p:cNvPr id="6" name="Picture 5">
            <a:extLst>
              <a:ext uri="{FF2B5EF4-FFF2-40B4-BE49-F238E27FC236}">
                <a16:creationId xmlns:a16="http://schemas.microsoft.com/office/drawing/2014/main" id="{9A27EB3A-2CB8-4844-8F9A-06F5D6EB5E25}"/>
              </a:ext>
            </a:extLst>
          </p:cNvPr>
          <p:cNvPicPr>
            <a:picLocks noChangeAspect="1"/>
          </p:cNvPicPr>
          <p:nvPr/>
        </p:nvPicPr>
        <p:blipFill>
          <a:blip r:embed="rId4"/>
          <a:stretch>
            <a:fillRect/>
          </a:stretch>
        </p:blipFill>
        <p:spPr>
          <a:xfrm>
            <a:off x="0" y="3561243"/>
            <a:ext cx="4343400" cy="2512643"/>
          </a:xfrm>
          <a:prstGeom prst="rect">
            <a:avLst/>
          </a:prstGeom>
        </p:spPr>
      </p:pic>
      <p:pic>
        <p:nvPicPr>
          <p:cNvPr id="7" name="Picture 6">
            <a:extLst>
              <a:ext uri="{FF2B5EF4-FFF2-40B4-BE49-F238E27FC236}">
                <a16:creationId xmlns:a16="http://schemas.microsoft.com/office/drawing/2014/main" id="{4C2F652E-3DDA-4D83-9BC7-30C1C62D04F4}"/>
              </a:ext>
            </a:extLst>
          </p:cNvPr>
          <p:cNvPicPr>
            <a:picLocks noChangeAspect="1"/>
          </p:cNvPicPr>
          <p:nvPr/>
        </p:nvPicPr>
        <p:blipFill>
          <a:blip r:embed="rId5"/>
          <a:stretch>
            <a:fillRect/>
          </a:stretch>
        </p:blipFill>
        <p:spPr>
          <a:xfrm>
            <a:off x="4884799" y="303823"/>
            <a:ext cx="4193147" cy="2696308"/>
          </a:xfrm>
          <a:prstGeom prst="rect">
            <a:avLst/>
          </a:prstGeom>
        </p:spPr>
      </p:pic>
    </p:spTree>
    <p:extLst>
      <p:ext uri="{BB962C8B-B14F-4D97-AF65-F5344CB8AC3E}">
        <p14:creationId xmlns:p14="http://schemas.microsoft.com/office/powerpoint/2010/main" val="2304775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33AD-1AAB-4813-A612-EA393DBAF584}"/>
              </a:ext>
            </a:extLst>
          </p:cNvPr>
          <p:cNvSpPr>
            <a:spLocks noGrp="1"/>
          </p:cNvSpPr>
          <p:nvPr>
            <p:ph type="title"/>
          </p:nvPr>
        </p:nvSpPr>
        <p:spPr/>
        <p:txBody>
          <a:bodyPr/>
          <a:lstStyle/>
          <a:p>
            <a:r>
              <a:rPr lang="en-US" dirty="0"/>
              <a:t>Evaluation</a:t>
            </a:r>
            <a:endParaRPr lang="ar-EG" dirty="0"/>
          </a:p>
        </p:txBody>
      </p:sp>
      <p:pic>
        <p:nvPicPr>
          <p:cNvPr id="5" name="Content Placeholder 4">
            <a:extLst>
              <a:ext uri="{FF2B5EF4-FFF2-40B4-BE49-F238E27FC236}">
                <a16:creationId xmlns:a16="http://schemas.microsoft.com/office/drawing/2014/main" id="{7AD158A5-DE4E-46B0-8665-B63E2B77FD84}"/>
              </a:ext>
            </a:extLst>
          </p:cNvPr>
          <p:cNvPicPr>
            <a:picLocks noGrp="1" noChangeAspect="1"/>
          </p:cNvPicPr>
          <p:nvPr>
            <p:ph idx="1"/>
          </p:nvPr>
        </p:nvPicPr>
        <p:blipFill>
          <a:blip r:embed="rId2"/>
          <a:stretch>
            <a:fillRect/>
          </a:stretch>
        </p:blipFill>
        <p:spPr>
          <a:xfrm>
            <a:off x="316880" y="1600200"/>
            <a:ext cx="8229600" cy="4525963"/>
          </a:xfrm>
          <a:prstGeom prst="rect">
            <a:avLst/>
          </a:prstGeom>
        </p:spPr>
      </p:pic>
      <p:pic>
        <p:nvPicPr>
          <p:cNvPr id="4" name="Picture 1" descr="SUP4PCL V3 Blue (4) (1)">
            <a:extLst>
              <a:ext uri="{FF2B5EF4-FFF2-40B4-BE49-F238E27FC236}">
                <a16:creationId xmlns:a16="http://schemas.microsoft.com/office/drawing/2014/main" id="{28B66FC1-F134-48CB-91B2-37C6D00ABE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6AFDB76B-D8D8-4BAD-BB7F-B33C31F5FE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150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251FE-5E0B-4DC5-B0DE-EA5BFEB015D9}"/>
              </a:ext>
            </a:extLst>
          </p:cNvPr>
          <p:cNvSpPr>
            <a:spLocks noGrp="1"/>
          </p:cNvSpPr>
          <p:nvPr>
            <p:ph type="title"/>
          </p:nvPr>
        </p:nvSpPr>
        <p:spPr/>
        <p:txBody>
          <a:bodyPr/>
          <a:lstStyle/>
          <a:p>
            <a:r>
              <a:rPr lang="en-US" dirty="0"/>
              <a:t>Teacher Page</a:t>
            </a:r>
            <a:endParaRPr lang="ar-EG" dirty="0"/>
          </a:p>
        </p:txBody>
      </p:sp>
      <p:pic>
        <p:nvPicPr>
          <p:cNvPr id="4" name="Content Placeholder 3">
            <a:extLst>
              <a:ext uri="{FF2B5EF4-FFF2-40B4-BE49-F238E27FC236}">
                <a16:creationId xmlns:a16="http://schemas.microsoft.com/office/drawing/2014/main" id="{F7E44373-F43E-498B-9CC8-ACDC186801D6}"/>
              </a:ext>
            </a:extLst>
          </p:cNvPr>
          <p:cNvPicPr>
            <a:picLocks noGrp="1" noChangeAspect="1"/>
          </p:cNvPicPr>
          <p:nvPr>
            <p:ph idx="1"/>
          </p:nvPr>
        </p:nvPicPr>
        <p:blipFill>
          <a:blip r:embed="rId2"/>
          <a:stretch>
            <a:fillRect/>
          </a:stretch>
        </p:blipFill>
        <p:spPr>
          <a:xfrm>
            <a:off x="931551" y="1600200"/>
            <a:ext cx="7280897" cy="4525963"/>
          </a:xfrm>
          <a:prstGeom prst="rect">
            <a:avLst/>
          </a:prstGeom>
        </p:spPr>
      </p:pic>
      <p:pic>
        <p:nvPicPr>
          <p:cNvPr id="5" name="Picture 1" descr="SUP4PCL V3 Blue (4) (1)">
            <a:extLst>
              <a:ext uri="{FF2B5EF4-FFF2-40B4-BE49-F238E27FC236}">
                <a16:creationId xmlns:a16="http://schemas.microsoft.com/office/drawing/2014/main" id="{2879CE95-AED9-49DA-AAFF-3B1204C78D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EADB6BDA-72A5-49F1-9EFE-AB59FCB8CF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817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94322-9C07-4063-B5BD-76D9B85B4234}"/>
              </a:ext>
            </a:extLst>
          </p:cNvPr>
          <p:cNvSpPr>
            <a:spLocks noGrp="1"/>
          </p:cNvSpPr>
          <p:nvPr>
            <p:ph type="title"/>
          </p:nvPr>
        </p:nvSpPr>
        <p:spPr/>
        <p:txBody>
          <a:bodyPr>
            <a:normAutofit/>
          </a:bodyPr>
          <a:lstStyle/>
          <a:p>
            <a:r>
              <a:rPr lang="en-US" b="1" dirty="0">
                <a:solidFill>
                  <a:srgbClr val="FF0000"/>
                </a:solidFill>
              </a:rPr>
              <a:t>Citizenship Text based virtual tour</a:t>
            </a:r>
            <a:endParaRPr lang="ar-EG" b="1" dirty="0">
              <a:solidFill>
                <a:srgbClr val="FF0000"/>
              </a:solidFill>
            </a:endParaRPr>
          </a:p>
        </p:txBody>
      </p:sp>
      <p:pic>
        <p:nvPicPr>
          <p:cNvPr id="4" name="Content Placeholder 3">
            <a:extLst>
              <a:ext uri="{FF2B5EF4-FFF2-40B4-BE49-F238E27FC236}">
                <a16:creationId xmlns:a16="http://schemas.microsoft.com/office/drawing/2014/main" id="{03394AA3-D419-42FC-A527-17F98BB399C4}"/>
              </a:ext>
            </a:extLst>
          </p:cNvPr>
          <p:cNvPicPr>
            <a:picLocks noGrp="1" noChangeAspect="1"/>
          </p:cNvPicPr>
          <p:nvPr>
            <p:ph idx="1"/>
          </p:nvPr>
        </p:nvPicPr>
        <p:blipFill>
          <a:blip r:embed="rId2"/>
          <a:stretch>
            <a:fillRect/>
          </a:stretch>
        </p:blipFill>
        <p:spPr>
          <a:xfrm>
            <a:off x="457200" y="1417638"/>
            <a:ext cx="8229600" cy="4983161"/>
          </a:xfrm>
          <a:prstGeom prst="rect">
            <a:avLst/>
          </a:prstGeom>
        </p:spPr>
      </p:pic>
      <p:pic>
        <p:nvPicPr>
          <p:cNvPr id="5" name="Picture 1" descr="SUP4PCL V3 Blue (4) (1)">
            <a:extLst>
              <a:ext uri="{FF2B5EF4-FFF2-40B4-BE49-F238E27FC236}">
                <a16:creationId xmlns:a16="http://schemas.microsoft.com/office/drawing/2014/main" id="{0B93A95E-2F43-4B0B-9949-5B8BB96D17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57439"/>
            <a:ext cx="954660" cy="7791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3C943C5D-B903-48B2-8B43-31AB2CBFF8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23326"/>
            <a:ext cx="1292300" cy="481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829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BA88C-2F79-421E-8B13-667DE80A0940}"/>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C0CC27B4-DF68-4906-8440-5E68C69892B3}"/>
              </a:ext>
            </a:extLst>
          </p:cNvPr>
          <p:cNvPicPr>
            <a:picLocks noGrp="1" noChangeAspect="1"/>
          </p:cNvPicPr>
          <p:nvPr>
            <p:ph idx="1"/>
          </p:nvPr>
        </p:nvPicPr>
        <p:blipFill>
          <a:blip r:embed="rId2"/>
          <a:stretch>
            <a:fillRect/>
          </a:stretch>
        </p:blipFill>
        <p:spPr>
          <a:xfrm>
            <a:off x="457200" y="1524000"/>
            <a:ext cx="8229600" cy="4310343"/>
          </a:xfrm>
          <a:prstGeom prst="rect">
            <a:avLst/>
          </a:prstGeom>
        </p:spPr>
      </p:pic>
      <p:pic>
        <p:nvPicPr>
          <p:cNvPr id="5" name="Picture 1" descr="SUP4PCL V3 Blue (4) (1)">
            <a:extLst>
              <a:ext uri="{FF2B5EF4-FFF2-40B4-BE49-F238E27FC236}">
                <a16:creationId xmlns:a16="http://schemas.microsoft.com/office/drawing/2014/main" id="{22ED4CB7-1DCC-425D-95DF-D34F2EBA39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B813C3B8-0027-4C3E-B49B-E08C18F917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013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A8824-E6FC-4843-934C-A7B15026806F}"/>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7DA1171E-72C8-4844-8D2E-EE5B85ACDD50}"/>
              </a:ext>
            </a:extLst>
          </p:cNvPr>
          <p:cNvPicPr>
            <a:picLocks noGrp="1" noChangeAspect="1"/>
          </p:cNvPicPr>
          <p:nvPr>
            <p:ph idx="1"/>
          </p:nvPr>
        </p:nvPicPr>
        <p:blipFill>
          <a:blip r:embed="rId2"/>
          <a:stretch>
            <a:fillRect/>
          </a:stretch>
        </p:blipFill>
        <p:spPr>
          <a:xfrm>
            <a:off x="457200" y="1417638"/>
            <a:ext cx="8229600" cy="4465710"/>
          </a:xfrm>
          <a:prstGeom prst="rect">
            <a:avLst/>
          </a:prstGeom>
        </p:spPr>
      </p:pic>
      <p:pic>
        <p:nvPicPr>
          <p:cNvPr id="5" name="Picture 1" descr="SUP4PCL V3 Blue (4) (1)">
            <a:extLst>
              <a:ext uri="{FF2B5EF4-FFF2-40B4-BE49-F238E27FC236}">
                <a16:creationId xmlns:a16="http://schemas.microsoft.com/office/drawing/2014/main" id="{4502C9B4-41A4-4FB6-AEA5-35B8BBC7C8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B3ABF5AD-7A76-4935-B595-446958C61F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598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931E-9490-43C8-9AAC-8EBCB55B6202}"/>
              </a:ext>
            </a:extLst>
          </p:cNvPr>
          <p:cNvSpPr>
            <a:spLocks noGrp="1"/>
          </p:cNvSpPr>
          <p:nvPr>
            <p:ph type="title"/>
          </p:nvPr>
        </p:nvSpPr>
        <p:spPr/>
        <p:txBody>
          <a:bodyPr/>
          <a:lstStyle/>
          <a:p>
            <a:r>
              <a:rPr lang="en-US" b="1" dirty="0">
                <a:solidFill>
                  <a:srgbClr val="FF0000"/>
                </a:solidFill>
              </a:rPr>
              <a:t>PCL Templates</a:t>
            </a:r>
            <a:endParaRPr lang="ar-EG" b="1" dirty="0">
              <a:solidFill>
                <a:srgbClr val="FF0000"/>
              </a:solidFill>
            </a:endParaRPr>
          </a:p>
        </p:txBody>
      </p:sp>
      <p:pic>
        <p:nvPicPr>
          <p:cNvPr id="4" name="Picture 1" descr="SUP4PCL V3 Blue (4) (1)">
            <a:extLst>
              <a:ext uri="{FF2B5EF4-FFF2-40B4-BE49-F238E27FC236}">
                <a16:creationId xmlns:a16="http://schemas.microsoft.com/office/drawing/2014/main" id="{9574AE4C-43E1-4167-B168-C69FDFFB9D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6BB03CDB-6AB9-41DE-AF56-72BC460162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697BDB9-4766-4EE5-A784-80FE2C13C67E}"/>
              </a:ext>
            </a:extLst>
          </p:cNvPr>
          <p:cNvSpPr>
            <a:spLocks noGrp="1"/>
          </p:cNvSpPr>
          <p:nvPr>
            <p:ph idx="1"/>
          </p:nvPr>
        </p:nvSpPr>
        <p:spPr/>
        <p:txBody>
          <a:bodyPr/>
          <a:lstStyle/>
          <a:p>
            <a:pPr marL="0" indent="0" algn="ctr">
              <a:buNone/>
            </a:pPr>
            <a:r>
              <a:rPr lang="en-US" dirty="0"/>
              <a:t>1- Templates for PCL activities</a:t>
            </a:r>
          </a:p>
          <a:p>
            <a:pPr marL="0" indent="0" algn="ctr">
              <a:buNone/>
            </a:pPr>
            <a:endParaRPr lang="ar-EG" dirty="0"/>
          </a:p>
        </p:txBody>
      </p:sp>
      <p:pic>
        <p:nvPicPr>
          <p:cNvPr id="8" name="Content Placeholder 3">
            <a:extLst>
              <a:ext uri="{FF2B5EF4-FFF2-40B4-BE49-F238E27FC236}">
                <a16:creationId xmlns:a16="http://schemas.microsoft.com/office/drawing/2014/main" id="{1AA53952-B343-480D-9835-58B04892A52B}"/>
              </a:ext>
            </a:extLst>
          </p:cNvPr>
          <p:cNvPicPr>
            <a:picLocks/>
          </p:cNvPicPr>
          <p:nvPr/>
        </p:nvPicPr>
        <p:blipFill>
          <a:blip r:embed="rId4"/>
          <a:stretch>
            <a:fillRect/>
          </a:stretch>
        </p:blipFill>
        <p:spPr>
          <a:xfrm>
            <a:off x="1040848" y="2125730"/>
            <a:ext cx="7117270" cy="4525963"/>
          </a:xfrm>
          <a:prstGeom prst="rect">
            <a:avLst/>
          </a:prstGeom>
        </p:spPr>
      </p:pic>
    </p:spTree>
    <p:extLst>
      <p:ext uri="{BB962C8B-B14F-4D97-AF65-F5344CB8AC3E}">
        <p14:creationId xmlns:p14="http://schemas.microsoft.com/office/powerpoint/2010/main" val="2528125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9AE99-B6A1-4353-9B4C-C81269372DFF}"/>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78AE9915-0DCD-45DE-AE2A-B7AC416AC715}"/>
              </a:ext>
            </a:extLst>
          </p:cNvPr>
          <p:cNvPicPr>
            <a:picLocks noGrp="1" noChangeAspect="1"/>
          </p:cNvPicPr>
          <p:nvPr>
            <p:ph idx="1"/>
          </p:nvPr>
        </p:nvPicPr>
        <p:blipFill>
          <a:blip r:embed="rId2"/>
          <a:stretch>
            <a:fillRect/>
          </a:stretch>
        </p:blipFill>
        <p:spPr>
          <a:xfrm>
            <a:off x="533400" y="3358680"/>
            <a:ext cx="8153400" cy="2396420"/>
          </a:xfrm>
          <a:prstGeom prst="rect">
            <a:avLst/>
          </a:prstGeom>
        </p:spPr>
      </p:pic>
      <p:pic>
        <p:nvPicPr>
          <p:cNvPr id="5" name="Picture 4">
            <a:extLst>
              <a:ext uri="{FF2B5EF4-FFF2-40B4-BE49-F238E27FC236}">
                <a16:creationId xmlns:a16="http://schemas.microsoft.com/office/drawing/2014/main" id="{2E6728D5-4513-47D5-AEC4-633B97D755AF}"/>
              </a:ext>
            </a:extLst>
          </p:cNvPr>
          <p:cNvPicPr>
            <a:picLocks noChangeAspect="1"/>
          </p:cNvPicPr>
          <p:nvPr/>
        </p:nvPicPr>
        <p:blipFill>
          <a:blip r:embed="rId3"/>
          <a:stretch>
            <a:fillRect/>
          </a:stretch>
        </p:blipFill>
        <p:spPr>
          <a:xfrm>
            <a:off x="381000" y="685800"/>
            <a:ext cx="8458200" cy="2261718"/>
          </a:xfrm>
          <a:prstGeom prst="rect">
            <a:avLst/>
          </a:prstGeom>
        </p:spPr>
      </p:pic>
      <p:pic>
        <p:nvPicPr>
          <p:cNvPr id="6" name="Picture 1" descr="SUP4PCL V3 Blue (4) (1)">
            <a:extLst>
              <a:ext uri="{FF2B5EF4-FFF2-40B4-BE49-F238E27FC236}">
                <a16:creationId xmlns:a16="http://schemas.microsoft.com/office/drawing/2014/main" id="{9E9B0DC2-53CF-4BB1-853C-49131B59A99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6690"/>
            <a:ext cx="726060" cy="5926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53C9D4F4-ADCB-4C94-8C58-88D4A7B430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23553"/>
            <a:ext cx="982850" cy="366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787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C2D5-BA68-4654-8618-CD3820388829}"/>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02460990-997A-4924-BFE0-553E169C68A7}"/>
              </a:ext>
            </a:extLst>
          </p:cNvPr>
          <p:cNvPicPr>
            <a:picLocks noGrp="1" noChangeAspect="1"/>
          </p:cNvPicPr>
          <p:nvPr>
            <p:ph idx="1"/>
          </p:nvPr>
        </p:nvPicPr>
        <p:blipFill>
          <a:blip r:embed="rId2"/>
          <a:stretch>
            <a:fillRect/>
          </a:stretch>
        </p:blipFill>
        <p:spPr>
          <a:xfrm>
            <a:off x="533400" y="457200"/>
            <a:ext cx="8229600" cy="3045988"/>
          </a:xfrm>
          <a:prstGeom prst="rect">
            <a:avLst/>
          </a:prstGeom>
        </p:spPr>
      </p:pic>
      <p:pic>
        <p:nvPicPr>
          <p:cNvPr id="5" name="Picture 4">
            <a:extLst>
              <a:ext uri="{FF2B5EF4-FFF2-40B4-BE49-F238E27FC236}">
                <a16:creationId xmlns:a16="http://schemas.microsoft.com/office/drawing/2014/main" id="{05FE7B1A-B52C-4EEB-9330-6F894B184F9C}"/>
              </a:ext>
            </a:extLst>
          </p:cNvPr>
          <p:cNvPicPr>
            <a:picLocks noChangeAspect="1"/>
          </p:cNvPicPr>
          <p:nvPr/>
        </p:nvPicPr>
        <p:blipFill>
          <a:blip r:embed="rId3"/>
          <a:stretch>
            <a:fillRect/>
          </a:stretch>
        </p:blipFill>
        <p:spPr>
          <a:xfrm>
            <a:off x="76200" y="3352800"/>
            <a:ext cx="9144000" cy="3429810"/>
          </a:xfrm>
          <a:prstGeom prst="rect">
            <a:avLst/>
          </a:prstGeom>
        </p:spPr>
      </p:pic>
      <p:pic>
        <p:nvPicPr>
          <p:cNvPr id="6" name="Picture 1" descr="SUP4PCL V3 Blue (4) (1)">
            <a:extLst>
              <a:ext uri="{FF2B5EF4-FFF2-40B4-BE49-F238E27FC236}">
                <a16:creationId xmlns:a16="http://schemas.microsoft.com/office/drawing/2014/main" id="{0A48FD44-005E-4EB2-B689-CFDC6D32380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5322" y="50187"/>
            <a:ext cx="741721" cy="6053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08D180C7-AA8D-4CCB-A41B-99E5E07AC3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600" y="66408"/>
            <a:ext cx="1004049" cy="374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586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3D9F-8518-4D23-87A6-7DF456BE9536}"/>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28B4E604-73EC-4247-840A-E3A3A4A2EE69}"/>
              </a:ext>
            </a:extLst>
          </p:cNvPr>
          <p:cNvPicPr>
            <a:picLocks noGrp="1" noChangeAspect="1"/>
          </p:cNvPicPr>
          <p:nvPr>
            <p:ph idx="1"/>
          </p:nvPr>
        </p:nvPicPr>
        <p:blipFill>
          <a:blip r:embed="rId2"/>
          <a:stretch>
            <a:fillRect/>
          </a:stretch>
        </p:blipFill>
        <p:spPr>
          <a:xfrm>
            <a:off x="457200" y="1825061"/>
            <a:ext cx="8229600" cy="4076240"/>
          </a:xfrm>
          <a:prstGeom prst="rect">
            <a:avLst/>
          </a:prstGeom>
        </p:spPr>
      </p:pic>
      <p:pic>
        <p:nvPicPr>
          <p:cNvPr id="5" name="Picture 1" descr="SUP4PCL V3 Blue (4) (1)">
            <a:extLst>
              <a:ext uri="{FF2B5EF4-FFF2-40B4-BE49-F238E27FC236}">
                <a16:creationId xmlns:a16="http://schemas.microsoft.com/office/drawing/2014/main" id="{97C1F2C4-6F65-4CBE-A0BC-5C844BFA63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8FF9D808-5C55-4262-A8BD-A1312C5365C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253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2A0B-2390-4701-B8A2-21DF8B63DD2D}"/>
              </a:ext>
            </a:extLst>
          </p:cNvPr>
          <p:cNvSpPr>
            <a:spLocks noGrp="1"/>
          </p:cNvSpPr>
          <p:nvPr>
            <p:ph type="title"/>
          </p:nvPr>
        </p:nvSpPr>
        <p:spPr>
          <a:xfrm>
            <a:off x="682787" y="313242"/>
            <a:ext cx="8229600" cy="1143000"/>
          </a:xfrm>
        </p:spPr>
        <p:txBody>
          <a:bodyPr/>
          <a:lstStyle/>
          <a:p>
            <a:r>
              <a:rPr lang="en-US" dirty="0"/>
              <a:t>The role of FOE mentors</a:t>
            </a:r>
            <a:endParaRPr lang="ar-EG" dirty="0"/>
          </a:p>
        </p:txBody>
      </p:sp>
      <p:pic>
        <p:nvPicPr>
          <p:cNvPr id="4" name="Content Placeholder 3">
            <a:extLst>
              <a:ext uri="{FF2B5EF4-FFF2-40B4-BE49-F238E27FC236}">
                <a16:creationId xmlns:a16="http://schemas.microsoft.com/office/drawing/2014/main" id="{71089C79-8BB4-46FC-BA85-B40021B3CC25}"/>
              </a:ext>
            </a:extLst>
          </p:cNvPr>
          <p:cNvPicPr>
            <a:picLocks noGrp="1" noChangeAspect="1"/>
          </p:cNvPicPr>
          <p:nvPr>
            <p:ph idx="1"/>
          </p:nvPr>
        </p:nvPicPr>
        <p:blipFill>
          <a:blip r:embed="rId2"/>
          <a:stretch>
            <a:fillRect/>
          </a:stretch>
        </p:blipFill>
        <p:spPr>
          <a:xfrm>
            <a:off x="457200" y="1600201"/>
            <a:ext cx="8229600" cy="4062010"/>
          </a:xfrm>
          <a:prstGeom prst="rect">
            <a:avLst/>
          </a:prstGeom>
        </p:spPr>
      </p:pic>
      <p:pic>
        <p:nvPicPr>
          <p:cNvPr id="5" name="Picture 1" descr="SUP4PCL V3 Blue (4) (1)">
            <a:extLst>
              <a:ext uri="{FF2B5EF4-FFF2-40B4-BE49-F238E27FC236}">
                <a16:creationId xmlns:a16="http://schemas.microsoft.com/office/drawing/2014/main" id="{B18284D1-D20A-4546-8404-9C3B5A59CE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4E791075-9FE8-48FD-8D68-21F287DB5D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545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9FB1-E5D9-4E3C-BCB4-826D9821718A}"/>
              </a:ext>
            </a:extLst>
          </p:cNvPr>
          <p:cNvSpPr>
            <a:spLocks noGrp="1"/>
          </p:cNvSpPr>
          <p:nvPr>
            <p:ph type="title"/>
          </p:nvPr>
        </p:nvSpPr>
        <p:spPr/>
        <p:txBody>
          <a:bodyPr/>
          <a:lstStyle/>
          <a:p>
            <a:r>
              <a:rPr lang="en-US" b="1" dirty="0">
                <a:solidFill>
                  <a:srgbClr val="FF0000"/>
                </a:solidFill>
              </a:rPr>
              <a:t>Link</a:t>
            </a:r>
            <a:endParaRPr lang="ar-EG" b="1" dirty="0">
              <a:solidFill>
                <a:srgbClr val="FF0000"/>
              </a:solidFill>
            </a:endParaRPr>
          </a:p>
        </p:txBody>
      </p:sp>
      <p:sp>
        <p:nvSpPr>
          <p:cNvPr id="3" name="Content Placeholder 2">
            <a:extLst>
              <a:ext uri="{FF2B5EF4-FFF2-40B4-BE49-F238E27FC236}">
                <a16:creationId xmlns:a16="http://schemas.microsoft.com/office/drawing/2014/main" id="{8BF683C5-D585-411B-9DED-091BBE977355}"/>
              </a:ext>
            </a:extLst>
          </p:cNvPr>
          <p:cNvSpPr>
            <a:spLocks noGrp="1"/>
          </p:cNvSpPr>
          <p:nvPr>
            <p:ph idx="1"/>
          </p:nvPr>
        </p:nvSpPr>
        <p:spPr/>
        <p:txBody>
          <a:bodyPr/>
          <a:lstStyle/>
          <a:p>
            <a:r>
              <a:rPr lang="en-US" dirty="0">
                <a:hlinkClick r:id="rId2"/>
              </a:rPr>
              <a:t>https://sites.google.com/site/pclhelwan/</a:t>
            </a:r>
            <a:endParaRPr lang="en-US" dirty="0"/>
          </a:p>
          <a:p>
            <a:endParaRPr lang="ar-EG" dirty="0"/>
          </a:p>
        </p:txBody>
      </p:sp>
      <p:pic>
        <p:nvPicPr>
          <p:cNvPr id="5" name="Picture 4">
            <a:extLst>
              <a:ext uri="{FF2B5EF4-FFF2-40B4-BE49-F238E27FC236}">
                <a16:creationId xmlns:a16="http://schemas.microsoft.com/office/drawing/2014/main" id="{6EA1048E-C584-4E54-B255-D56DCAB22008}"/>
              </a:ext>
            </a:extLst>
          </p:cNvPr>
          <p:cNvPicPr>
            <a:picLocks noChangeAspect="1"/>
          </p:cNvPicPr>
          <p:nvPr/>
        </p:nvPicPr>
        <p:blipFill>
          <a:blip r:embed="rId3"/>
          <a:stretch>
            <a:fillRect/>
          </a:stretch>
        </p:blipFill>
        <p:spPr>
          <a:xfrm>
            <a:off x="597724" y="2506937"/>
            <a:ext cx="7948551" cy="4053234"/>
          </a:xfrm>
          <a:prstGeom prst="rect">
            <a:avLst/>
          </a:prstGeom>
        </p:spPr>
      </p:pic>
      <p:pic>
        <p:nvPicPr>
          <p:cNvPr id="6" name="Picture 1" descr="SUP4PCL V3 Blue (4) (1)">
            <a:extLst>
              <a:ext uri="{FF2B5EF4-FFF2-40B4-BE49-F238E27FC236}">
                <a16:creationId xmlns:a16="http://schemas.microsoft.com/office/drawing/2014/main" id="{799126FE-3FC6-4BF9-99D1-145A2178B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C8493380-13D4-4077-9806-C021CA96F8F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1760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0D3B9D-0239-49D6-A9A8-A9BD59B4906E}"/>
              </a:ext>
            </a:extLst>
          </p:cNvPr>
          <p:cNvPicPr>
            <a:picLocks noGrp="1" noChangeAspect="1"/>
          </p:cNvPicPr>
          <p:nvPr>
            <p:ph idx="1"/>
          </p:nvPr>
        </p:nvPicPr>
        <p:blipFill rotWithShape="1">
          <a:blip r:embed="rId2"/>
          <a:srcRect l="16639" t="3366" r="5518" b="9085"/>
          <a:stretch/>
        </p:blipFill>
        <p:spPr>
          <a:xfrm>
            <a:off x="2209800" y="762000"/>
            <a:ext cx="4229100" cy="5582194"/>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1" descr="SUP4PCL V3 Blue (4) (1)">
            <a:extLst>
              <a:ext uri="{FF2B5EF4-FFF2-40B4-BE49-F238E27FC236}">
                <a16:creationId xmlns:a16="http://schemas.microsoft.com/office/drawing/2014/main" id="{A1748AC5-B3BB-48C0-BA74-12368C41B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32F5C6D-62F7-43A4-A703-56E81BB921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02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6350C-F9F3-41C9-9ABE-96BFBDF70A40}"/>
              </a:ext>
            </a:extLst>
          </p:cNvPr>
          <p:cNvSpPr>
            <a:spLocks noGrp="1"/>
          </p:cNvSpPr>
          <p:nvPr>
            <p:ph type="title"/>
          </p:nvPr>
        </p:nvSpPr>
        <p:spPr/>
        <p:txBody>
          <a:bodyPr/>
          <a:lstStyle/>
          <a:p>
            <a:endParaRPr lang="ar-EG"/>
          </a:p>
        </p:txBody>
      </p:sp>
      <p:pic>
        <p:nvPicPr>
          <p:cNvPr id="4" name="Content Placeholder 3">
            <a:extLst>
              <a:ext uri="{FF2B5EF4-FFF2-40B4-BE49-F238E27FC236}">
                <a16:creationId xmlns:a16="http://schemas.microsoft.com/office/drawing/2014/main" id="{D4D4145F-BB8F-4733-9D5F-5D95A9C8055E}"/>
              </a:ext>
            </a:extLst>
          </p:cNvPr>
          <p:cNvPicPr>
            <a:picLocks noGrp="1" noChangeAspect="1"/>
          </p:cNvPicPr>
          <p:nvPr>
            <p:ph idx="1"/>
          </p:nvPr>
        </p:nvPicPr>
        <p:blipFill>
          <a:blip r:embed="rId2"/>
          <a:stretch>
            <a:fillRect/>
          </a:stretch>
        </p:blipFill>
        <p:spPr>
          <a:xfrm>
            <a:off x="2343987" y="884742"/>
            <a:ext cx="4456026" cy="5364163"/>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1" descr="SUP4PCL V3 Blue (4) (1)">
            <a:extLst>
              <a:ext uri="{FF2B5EF4-FFF2-40B4-BE49-F238E27FC236}">
                <a16:creationId xmlns:a16="http://schemas.microsoft.com/office/drawing/2014/main" id="{59A72979-8D8F-42BE-A475-C6090AE35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B7349DA7-0513-4C11-AE61-DF3BF059A1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4972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7E9810C-643E-42C0-9EC8-D1A34FB792A3}"/>
              </a:ext>
            </a:extLst>
          </p:cNvPr>
          <p:cNvPicPr>
            <a:picLocks noGrp="1" noChangeAspect="1"/>
          </p:cNvPicPr>
          <p:nvPr>
            <p:ph idx="1"/>
          </p:nvPr>
        </p:nvPicPr>
        <p:blipFill>
          <a:blip r:embed="rId2"/>
          <a:stretch>
            <a:fillRect/>
          </a:stretch>
        </p:blipFill>
        <p:spPr>
          <a:xfrm>
            <a:off x="2498335" y="508766"/>
            <a:ext cx="4419600" cy="5840467"/>
          </a:xfrm>
          <a:prstGeom prst="rect">
            <a:avLst/>
          </a:prstGeom>
          <a:ln w="228600" cap="sq" cmpd="thickThin">
            <a:solidFill>
              <a:srgbClr val="000000"/>
            </a:solidFill>
            <a:prstDash val="solid"/>
            <a:miter lim="800000"/>
          </a:ln>
          <a:effectLst>
            <a:innerShdw blurRad="76200">
              <a:srgbClr val="000000"/>
            </a:innerShdw>
          </a:effectLst>
        </p:spPr>
      </p:pic>
      <p:pic>
        <p:nvPicPr>
          <p:cNvPr id="5" name="Picture 1" descr="SUP4PCL V3 Blue (4) (1)">
            <a:extLst>
              <a:ext uri="{FF2B5EF4-FFF2-40B4-BE49-F238E27FC236}">
                <a16:creationId xmlns:a16="http://schemas.microsoft.com/office/drawing/2014/main" id="{C2D38BA9-BF1B-459E-95EC-EE27D2A8AD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7BA7D143-349A-42D0-9B4A-F94FCF4F2D1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21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9568-18C8-4A5F-A3DB-7D7B09E43CA8}"/>
              </a:ext>
            </a:extLst>
          </p:cNvPr>
          <p:cNvSpPr>
            <a:spLocks noGrp="1"/>
          </p:cNvSpPr>
          <p:nvPr>
            <p:ph type="title"/>
          </p:nvPr>
        </p:nvSpPr>
        <p:spPr>
          <a:xfrm>
            <a:off x="533400" y="629589"/>
            <a:ext cx="8229600" cy="1143000"/>
          </a:xfrm>
        </p:spPr>
        <p:txBody>
          <a:bodyPr/>
          <a:lstStyle/>
          <a:p>
            <a:r>
              <a:rPr lang="en-US" b="1" dirty="0">
                <a:solidFill>
                  <a:srgbClr val="FF0000"/>
                </a:solidFill>
              </a:rPr>
              <a:t>MLU Case Study Visit</a:t>
            </a:r>
            <a:endParaRPr lang="ar-EG" b="1" dirty="0">
              <a:solidFill>
                <a:srgbClr val="FF0000"/>
              </a:solidFill>
            </a:endParaRPr>
          </a:p>
        </p:txBody>
      </p:sp>
      <p:sp>
        <p:nvSpPr>
          <p:cNvPr id="3" name="Content Placeholder 2">
            <a:extLst>
              <a:ext uri="{FF2B5EF4-FFF2-40B4-BE49-F238E27FC236}">
                <a16:creationId xmlns:a16="http://schemas.microsoft.com/office/drawing/2014/main" id="{09F3BAF8-95D8-451B-B461-8051E2775F47}"/>
              </a:ext>
            </a:extLst>
          </p:cNvPr>
          <p:cNvSpPr>
            <a:spLocks noGrp="1"/>
          </p:cNvSpPr>
          <p:nvPr>
            <p:ph idx="1"/>
          </p:nvPr>
        </p:nvSpPr>
        <p:spPr>
          <a:xfrm>
            <a:off x="457200" y="2109366"/>
            <a:ext cx="8229600" cy="4525963"/>
          </a:xfrm>
        </p:spPr>
        <p:txBody>
          <a:bodyPr/>
          <a:lstStyle/>
          <a:p>
            <a:pPr>
              <a:buFontTx/>
              <a:buChar char="-"/>
            </a:pPr>
            <a:r>
              <a:rPr lang="en-US" dirty="0"/>
              <a:t>Focus groups.</a:t>
            </a:r>
          </a:p>
          <a:p>
            <a:pPr>
              <a:buFontTx/>
              <a:buChar char="-"/>
            </a:pPr>
            <a:r>
              <a:rPr lang="en-US" dirty="0"/>
              <a:t>MLU questionnaire</a:t>
            </a:r>
          </a:p>
          <a:p>
            <a:pPr>
              <a:buFontTx/>
              <a:buChar char="-"/>
            </a:pPr>
            <a:r>
              <a:rPr lang="en-US" dirty="0"/>
              <a:t>Data collection.</a:t>
            </a:r>
            <a:endParaRPr lang="ar-EG" dirty="0"/>
          </a:p>
        </p:txBody>
      </p:sp>
      <p:pic>
        <p:nvPicPr>
          <p:cNvPr id="4" name="Picture 1" descr="SUP4PCL V3 Blue (4) (1)">
            <a:extLst>
              <a:ext uri="{FF2B5EF4-FFF2-40B4-BE49-F238E27FC236}">
                <a16:creationId xmlns:a16="http://schemas.microsoft.com/office/drawing/2014/main" id="{38E2E718-A954-4328-AE68-6C28D460355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9C92BDFF-1C04-433C-82B0-213C0F78FBE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759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1B7C-9554-4B0E-922D-D55933914259}"/>
              </a:ext>
            </a:extLst>
          </p:cNvPr>
          <p:cNvSpPr>
            <a:spLocks noGrp="1"/>
          </p:cNvSpPr>
          <p:nvPr>
            <p:ph type="title"/>
          </p:nvPr>
        </p:nvSpPr>
        <p:spPr/>
        <p:txBody>
          <a:bodyPr/>
          <a:lstStyle/>
          <a:p>
            <a:endParaRPr lang="ar-EG"/>
          </a:p>
        </p:txBody>
      </p:sp>
      <p:pic>
        <p:nvPicPr>
          <p:cNvPr id="4" name="Content Placeholder 3">
            <a:extLst>
              <a:ext uri="{FF2B5EF4-FFF2-40B4-BE49-F238E27FC236}">
                <a16:creationId xmlns:a16="http://schemas.microsoft.com/office/drawing/2014/main" id="{ECEE3B46-293D-4F87-BD10-1025687EAEFC}"/>
              </a:ext>
            </a:extLst>
          </p:cNvPr>
          <p:cNvPicPr>
            <a:picLocks noGrp="1" noChangeAspect="1"/>
          </p:cNvPicPr>
          <p:nvPr>
            <p:ph idx="1"/>
          </p:nvPr>
        </p:nvPicPr>
        <p:blipFill>
          <a:blip r:embed="rId2"/>
          <a:stretch>
            <a:fillRect/>
          </a:stretch>
        </p:blipFill>
        <p:spPr>
          <a:xfrm>
            <a:off x="838200" y="685800"/>
            <a:ext cx="7227723" cy="5668963"/>
          </a:xfrm>
          <a:prstGeom prst="rect">
            <a:avLst/>
          </a:prstGeom>
        </p:spPr>
      </p:pic>
      <p:pic>
        <p:nvPicPr>
          <p:cNvPr id="5" name="Picture 1" descr="SUP4PCL V3 Blue (4) (1)">
            <a:extLst>
              <a:ext uri="{FF2B5EF4-FFF2-40B4-BE49-F238E27FC236}">
                <a16:creationId xmlns:a16="http://schemas.microsoft.com/office/drawing/2014/main" id="{4A29883B-ADAE-4F79-AEDE-DB6476C035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A4CA53AF-E316-4D6C-867E-31E9E16CB7C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8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C3053-461A-4B23-A50D-BCBE9E76FC7C}"/>
              </a:ext>
            </a:extLst>
          </p:cNvPr>
          <p:cNvSpPr>
            <a:spLocks noGrp="1"/>
          </p:cNvSpPr>
          <p:nvPr>
            <p:ph type="title"/>
          </p:nvPr>
        </p:nvSpPr>
        <p:spPr/>
        <p:txBody>
          <a:bodyPr/>
          <a:lstStyle/>
          <a:p>
            <a:r>
              <a:rPr lang="en-US" dirty="0"/>
              <a:t>Samples from the PDSs</a:t>
            </a:r>
            <a:endParaRPr lang="ar-EG" dirty="0"/>
          </a:p>
        </p:txBody>
      </p:sp>
      <p:pic>
        <p:nvPicPr>
          <p:cNvPr id="4" name="Content Placeholder 3">
            <a:extLst>
              <a:ext uri="{FF2B5EF4-FFF2-40B4-BE49-F238E27FC236}">
                <a16:creationId xmlns:a16="http://schemas.microsoft.com/office/drawing/2014/main" id="{58880BC2-463E-47AC-8804-CA3C858AEBF7}"/>
              </a:ext>
            </a:extLst>
          </p:cNvPr>
          <p:cNvPicPr>
            <a:picLocks noGrp="1" noChangeAspect="1"/>
          </p:cNvPicPr>
          <p:nvPr>
            <p:ph idx="1"/>
          </p:nvPr>
        </p:nvPicPr>
        <p:blipFill>
          <a:blip r:embed="rId2"/>
          <a:stretch>
            <a:fillRect/>
          </a:stretch>
        </p:blipFill>
        <p:spPr>
          <a:xfrm>
            <a:off x="685800" y="1124273"/>
            <a:ext cx="7745825" cy="5459089"/>
          </a:xfrm>
          <a:prstGeom prst="rect">
            <a:avLst/>
          </a:prstGeom>
        </p:spPr>
      </p:pic>
      <p:pic>
        <p:nvPicPr>
          <p:cNvPr id="5" name="Picture 4">
            <a:extLst>
              <a:ext uri="{FF2B5EF4-FFF2-40B4-BE49-F238E27FC236}">
                <a16:creationId xmlns:a16="http://schemas.microsoft.com/office/drawing/2014/main" id="{30DF148C-E1F9-4D49-8A08-5A1793EFFD1A}"/>
              </a:ext>
            </a:extLst>
          </p:cNvPr>
          <p:cNvPicPr>
            <a:picLocks noChangeAspect="1"/>
          </p:cNvPicPr>
          <p:nvPr/>
        </p:nvPicPr>
        <p:blipFill>
          <a:blip r:embed="rId3"/>
          <a:stretch>
            <a:fillRect/>
          </a:stretch>
        </p:blipFill>
        <p:spPr>
          <a:xfrm>
            <a:off x="475133" y="218496"/>
            <a:ext cx="8193734" cy="902286"/>
          </a:xfrm>
          <a:prstGeom prst="rect">
            <a:avLst/>
          </a:prstGeom>
        </p:spPr>
      </p:pic>
    </p:spTree>
    <p:extLst>
      <p:ext uri="{BB962C8B-B14F-4D97-AF65-F5344CB8AC3E}">
        <p14:creationId xmlns:p14="http://schemas.microsoft.com/office/powerpoint/2010/main" val="18261356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25D38-511D-4007-81C1-8175630EFD91}"/>
              </a:ext>
            </a:extLst>
          </p:cNvPr>
          <p:cNvSpPr>
            <a:spLocks noGrp="1"/>
          </p:cNvSpPr>
          <p:nvPr>
            <p:ph type="title"/>
          </p:nvPr>
        </p:nvSpPr>
        <p:spPr/>
        <p:txBody>
          <a:bodyPr/>
          <a:lstStyle/>
          <a:p>
            <a:endParaRPr lang="ar-EG"/>
          </a:p>
        </p:txBody>
      </p:sp>
      <p:pic>
        <p:nvPicPr>
          <p:cNvPr id="4" name="Content Placeholder 3">
            <a:extLst>
              <a:ext uri="{FF2B5EF4-FFF2-40B4-BE49-F238E27FC236}">
                <a16:creationId xmlns:a16="http://schemas.microsoft.com/office/drawing/2014/main" id="{CB0253F2-EC88-4BBF-BB61-F81D09870C06}"/>
              </a:ext>
            </a:extLst>
          </p:cNvPr>
          <p:cNvPicPr>
            <a:picLocks noGrp="1" noChangeAspect="1"/>
          </p:cNvPicPr>
          <p:nvPr>
            <p:ph idx="1"/>
          </p:nvPr>
        </p:nvPicPr>
        <p:blipFill>
          <a:blip r:embed="rId2"/>
          <a:stretch>
            <a:fillRect/>
          </a:stretch>
        </p:blipFill>
        <p:spPr>
          <a:xfrm>
            <a:off x="1192870" y="1600200"/>
            <a:ext cx="6758260" cy="4525963"/>
          </a:xfrm>
          <a:prstGeom prst="rect">
            <a:avLst/>
          </a:prstGeom>
        </p:spPr>
      </p:pic>
      <p:pic>
        <p:nvPicPr>
          <p:cNvPr id="5" name="Picture 1" descr="SUP4PCL V3 Blue (4) (1)">
            <a:extLst>
              <a:ext uri="{FF2B5EF4-FFF2-40B4-BE49-F238E27FC236}">
                <a16:creationId xmlns:a16="http://schemas.microsoft.com/office/drawing/2014/main" id="{BC9024D1-FACA-4FBC-AAB7-A88379E17C4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1AA5BE9E-D987-4344-98DA-3A3AFAED0B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7021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1A52-A158-4D1D-92DC-7D3A7C72BAC5}"/>
              </a:ext>
            </a:extLst>
          </p:cNvPr>
          <p:cNvSpPr>
            <a:spLocks noGrp="1"/>
          </p:cNvSpPr>
          <p:nvPr>
            <p:ph type="title"/>
          </p:nvPr>
        </p:nvSpPr>
        <p:spPr/>
        <p:txBody>
          <a:bodyPr/>
          <a:lstStyle/>
          <a:p>
            <a:r>
              <a:rPr lang="en-US" b="1" dirty="0">
                <a:solidFill>
                  <a:srgbClr val="FF0000"/>
                </a:solidFill>
              </a:rPr>
              <a:t>MOU</a:t>
            </a:r>
            <a:r>
              <a:rPr lang="en-US" dirty="0"/>
              <a:t> </a:t>
            </a:r>
            <a:endParaRPr lang="ar-EG" dirty="0"/>
          </a:p>
        </p:txBody>
      </p:sp>
      <p:pic>
        <p:nvPicPr>
          <p:cNvPr id="5" name="Content Placeholder 4">
            <a:extLst>
              <a:ext uri="{FF2B5EF4-FFF2-40B4-BE49-F238E27FC236}">
                <a16:creationId xmlns:a16="http://schemas.microsoft.com/office/drawing/2014/main" id="{3EEBEA83-84F8-4972-91EC-AE79B3A4AC2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431454"/>
            <a:ext cx="2926854" cy="520329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03F54F99-B813-4567-B1B2-D8D2E81D2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7905" y="1981200"/>
            <a:ext cx="4800600" cy="4043583"/>
          </a:xfrm>
          <a:prstGeom prst="rect">
            <a:avLst/>
          </a:prstGeom>
          <a:ln>
            <a:noFill/>
          </a:ln>
          <a:effectLst>
            <a:outerShdw blurRad="292100" dist="139700" dir="2700000" algn="tl" rotWithShape="0">
              <a:srgbClr val="333333">
                <a:alpha val="65000"/>
              </a:srgbClr>
            </a:outerShdw>
          </a:effectLst>
        </p:spPr>
      </p:pic>
      <p:pic>
        <p:nvPicPr>
          <p:cNvPr id="8" name="Picture 1" descr="SUP4PCL V3 Blue (4) (1)">
            <a:extLst>
              <a:ext uri="{FF2B5EF4-FFF2-40B4-BE49-F238E27FC236}">
                <a16:creationId xmlns:a16="http://schemas.microsoft.com/office/drawing/2014/main" id="{984EDE87-BB6D-41D6-ADFC-D6A1FF0D01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EEA5355C-1ECE-4D8F-B20C-09A35B1515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868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C0225-56D8-409F-B1AB-56C7FB00C7A4}"/>
              </a:ext>
            </a:extLst>
          </p:cNvPr>
          <p:cNvSpPr>
            <a:spLocks noGrp="1"/>
          </p:cNvSpPr>
          <p:nvPr>
            <p:ph type="title"/>
          </p:nvPr>
        </p:nvSpPr>
        <p:spPr/>
        <p:txBody>
          <a:bodyPr/>
          <a:lstStyle/>
          <a:p>
            <a:r>
              <a:rPr lang="en-US" b="1" dirty="0">
                <a:solidFill>
                  <a:srgbClr val="FF0000"/>
                </a:solidFill>
              </a:rPr>
              <a:t>Policy Makers Meeting</a:t>
            </a:r>
            <a:endParaRPr lang="ar-EG" b="1" dirty="0">
              <a:solidFill>
                <a:srgbClr val="FF0000"/>
              </a:solidFill>
            </a:endParaRPr>
          </a:p>
        </p:txBody>
      </p:sp>
      <p:pic>
        <p:nvPicPr>
          <p:cNvPr id="5" name="Content Placeholder 4">
            <a:extLst>
              <a:ext uri="{FF2B5EF4-FFF2-40B4-BE49-F238E27FC236}">
                <a16:creationId xmlns:a16="http://schemas.microsoft.com/office/drawing/2014/main" id="{E4177A2E-E8B0-4EA5-981A-E768D98913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922" y="1600200"/>
            <a:ext cx="8046156" cy="4525963"/>
          </a:xfrm>
          <a:prstGeom prst="rect">
            <a:avLst/>
          </a:prstGeom>
          <a:ln>
            <a:noFill/>
          </a:ln>
          <a:effectLst>
            <a:outerShdw blurRad="292100" dist="139700" dir="2700000" algn="tl" rotWithShape="0">
              <a:srgbClr val="333333">
                <a:alpha val="65000"/>
              </a:srgbClr>
            </a:outerShdw>
          </a:effectLst>
        </p:spPr>
      </p:pic>
      <p:pic>
        <p:nvPicPr>
          <p:cNvPr id="6" name="Picture 1" descr="SUP4PCL V3 Blue (4) (1)">
            <a:extLst>
              <a:ext uri="{FF2B5EF4-FFF2-40B4-BE49-F238E27FC236}">
                <a16:creationId xmlns:a16="http://schemas.microsoft.com/office/drawing/2014/main" id="{1DEE166F-A9F8-4054-A2FD-42B37A8A22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0528C7E4-B0E0-451B-B67E-3FF9730FFF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77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2CF6F-8F07-4760-8003-D8B6154F1D4E}"/>
              </a:ext>
            </a:extLst>
          </p:cNvPr>
          <p:cNvSpPr>
            <a:spLocks noGrp="1"/>
          </p:cNvSpPr>
          <p:nvPr>
            <p:ph type="title"/>
          </p:nvPr>
        </p:nvSpPr>
        <p:spPr/>
        <p:txBody>
          <a:bodyPr/>
          <a:lstStyle/>
          <a:p>
            <a:endParaRPr lang="ar-EG"/>
          </a:p>
        </p:txBody>
      </p:sp>
      <p:pic>
        <p:nvPicPr>
          <p:cNvPr id="5" name="Content Placeholder 4">
            <a:extLst>
              <a:ext uri="{FF2B5EF4-FFF2-40B4-BE49-F238E27FC236}">
                <a16:creationId xmlns:a16="http://schemas.microsoft.com/office/drawing/2014/main" id="{46B5FE85-20D8-44C8-B7BB-AEAF27BF445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752600"/>
            <a:ext cx="7639756" cy="4297363"/>
          </a:xfrm>
          <a:prstGeom prst="rect">
            <a:avLst/>
          </a:prstGeom>
          <a:ln>
            <a:noFill/>
          </a:ln>
          <a:effectLst>
            <a:outerShdw blurRad="292100" dist="139700" dir="2700000" algn="tl" rotWithShape="0">
              <a:srgbClr val="333333">
                <a:alpha val="65000"/>
              </a:srgbClr>
            </a:outerShdw>
          </a:effectLst>
        </p:spPr>
      </p:pic>
      <p:pic>
        <p:nvPicPr>
          <p:cNvPr id="6" name="Picture 1" descr="SUP4PCL V3 Blue (4) (1)">
            <a:extLst>
              <a:ext uri="{FF2B5EF4-FFF2-40B4-BE49-F238E27FC236}">
                <a16:creationId xmlns:a16="http://schemas.microsoft.com/office/drawing/2014/main" id="{B08F6E89-510D-4B2F-BB27-E61CEC66A1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934A84E3-46F2-4F06-91DF-AC4095A727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0815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C25C1-ED22-4F45-BDAA-D37FB62CCD02}"/>
              </a:ext>
            </a:extLst>
          </p:cNvPr>
          <p:cNvSpPr>
            <a:spLocks noGrp="1"/>
          </p:cNvSpPr>
          <p:nvPr>
            <p:ph type="title"/>
          </p:nvPr>
        </p:nvSpPr>
        <p:spPr/>
        <p:txBody>
          <a:bodyPr/>
          <a:lstStyle/>
          <a:p>
            <a:r>
              <a:rPr lang="en-US" b="1" dirty="0">
                <a:solidFill>
                  <a:srgbClr val="FF0000"/>
                </a:solidFill>
              </a:rPr>
              <a:t>Focus Group</a:t>
            </a:r>
            <a:endParaRPr lang="ar-EG" b="1" dirty="0">
              <a:solidFill>
                <a:srgbClr val="FF0000"/>
              </a:solidFill>
            </a:endParaRPr>
          </a:p>
        </p:txBody>
      </p:sp>
      <p:pic>
        <p:nvPicPr>
          <p:cNvPr id="5" name="Content Placeholder 4">
            <a:extLst>
              <a:ext uri="{FF2B5EF4-FFF2-40B4-BE49-F238E27FC236}">
                <a16:creationId xmlns:a16="http://schemas.microsoft.com/office/drawing/2014/main" id="{A19758B0-0E81-4349-ADB3-508C8C074B8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6162" y="1752600"/>
            <a:ext cx="5891676" cy="4418757"/>
          </a:xfrm>
          <a:prstGeom prst="rect">
            <a:avLst/>
          </a:prstGeom>
          <a:ln>
            <a:noFill/>
          </a:ln>
          <a:effectLst>
            <a:outerShdw blurRad="292100" dist="139700" dir="2700000" algn="tl" rotWithShape="0">
              <a:srgbClr val="333333">
                <a:alpha val="65000"/>
              </a:srgbClr>
            </a:outerShdw>
          </a:effectLst>
        </p:spPr>
      </p:pic>
      <p:pic>
        <p:nvPicPr>
          <p:cNvPr id="6" name="Picture 1" descr="SUP4PCL V3 Blue (4) (1)">
            <a:extLst>
              <a:ext uri="{FF2B5EF4-FFF2-40B4-BE49-F238E27FC236}">
                <a16:creationId xmlns:a16="http://schemas.microsoft.com/office/drawing/2014/main" id="{F79E8B09-1E0D-4492-95EB-5AEF3F042F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ACEA7641-AFDB-42D0-9AD7-64FDDA4401D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88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3DEEA-5181-4606-BD83-361015EF5678}"/>
              </a:ext>
            </a:extLst>
          </p:cNvPr>
          <p:cNvSpPr>
            <a:spLocks noGrp="1"/>
          </p:cNvSpPr>
          <p:nvPr>
            <p:ph type="title"/>
          </p:nvPr>
        </p:nvSpPr>
        <p:spPr/>
        <p:txBody>
          <a:bodyPr/>
          <a:lstStyle/>
          <a:p>
            <a:r>
              <a:rPr lang="en-US" b="1" dirty="0">
                <a:solidFill>
                  <a:srgbClr val="FF0000"/>
                </a:solidFill>
              </a:rPr>
              <a:t>FOE PCL Meetings</a:t>
            </a:r>
            <a:endParaRPr lang="ar-EG" b="1" dirty="0">
              <a:solidFill>
                <a:srgbClr val="FF0000"/>
              </a:solidFill>
            </a:endParaRPr>
          </a:p>
        </p:txBody>
      </p:sp>
      <p:pic>
        <p:nvPicPr>
          <p:cNvPr id="4" name="Content Placeholder 3">
            <a:extLst>
              <a:ext uri="{FF2B5EF4-FFF2-40B4-BE49-F238E27FC236}">
                <a16:creationId xmlns:a16="http://schemas.microsoft.com/office/drawing/2014/main" id="{D8F74F00-7DC1-44FF-8130-B2864A6D4BBA}"/>
              </a:ext>
            </a:extLst>
          </p:cNvPr>
          <p:cNvPicPr>
            <a:picLocks noGrp="1" noChangeAspect="1"/>
          </p:cNvPicPr>
          <p:nvPr>
            <p:ph idx="1"/>
          </p:nvPr>
        </p:nvPicPr>
        <p:blipFill>
          <a:blip r:embed="rId2"/>
          <a:stretch>
            <a:fillRect/>
          </a:stretch>
        </p:blipFill>
        <p:spPr>
          <a:xfrm>
            <a:off x="1019236" y="1600200"/>
            <a:ext cx="7105527" cy="4525963"/>
          </a:xfrm>
          <a:prstGeom prst="rect">
            <a:avLst/>
          </a:prstGeom>
        </p:spPr>
      </p:pic>
      <p:pic>
        <p:nvPicPr>
          <p:cNvPr id="5" name="Picture 1" descr="SUP4PCL V3 Blue (4) (1)">
            <a:extLst>
              <a:ext uri="{FF2B5EF4-FFF2-40B4-BE49-F238E27FC236}">
                <a16:creationId xmlns:a16="http://schemas.microsoft.com/office/drawing/2014/main" id="{9EC59916-3DE6-4D84-B227-6F8B04932E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C6CB92CA-2EA5-4200-A6D9-0B63279817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48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408D0-AFBB-49E1-94FF-B7971F6F9EBF}"/>
              </a:ext>
            </a:extLst>
          </p:cNvPr>
          <p:cNvSpPr>
            <a:spLocks noGrp="1"/>
          </p:cNvSpPr>
          <p:nvPr>
            <p:ph type="title"/>
          </p:nvPr>
        </p:nvSpPr>
        <p:spPr>
          <a:xfrm>
            <a:off x="1320529" y="1371601"/>
            <a:ext cx="7306739" cy="857250"/>
          </a:xfrm>
        </p:spPr>
        <p:txBody>
          <a:bodyPr>
            <a:normAutofit fontScale="90000"/>
          </a:bodyPr>
          <a:lstStyle/>
          <a:p>
            <a:r>
              <a:rPr lang="ar-EG" b="1" dirty="0">
                <a:solidFill>
                  <a:srgbClr val="FF0000"/>
                </a:solidFill>
                <a:latin typeface="Times New Roman" panose="02020603050405020304" pitchFamily="18" charset="0"/>
                <a:cs typeface="Times New Roman" panose="02020603050405020304" pitchFamily="18" charset="0"/>
              </a:rPr>
              <a:t>الجدول الزمنى لدراسات الحالة </a:t>
            </a:r>
            <a:br>
              <a:rPr lang="en-US" dirty="0">
                <a:solidFill>
                  <a:srgbClr val="FF0000"/>
                </a:solidFill>
                <a:latin typeface="Times New Roman" panose="02020603050405020304" pitchFamily="18" charset="0"/>
                <a:cs typeface="Times New Roman" panose="02020603050405020304" pitchFamily="18" charset="0"/>
              </a:rPr>
            </a:br>
            <a:endParaRPr lang="ar-EG"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Content Placeholder 3">
            <a:extLst>
              <a:ext uri="{FF2B5EF4-FFF2-40B4-BE49-F238E27FC236}">
                <a16:creationId xmlns:a16="http://schemas.microsoft.com/office/drawing/2014/main" id="{CD0A978E-E6EF-4CF1-B450-56F6884CD290}"/>
              </a:ext>
            </a:extLst>
          </p:cNvPr>
          <p:cNvGraphicFramePr>
            <a:graphicFrameLocks noGrp="1"/>
          </p:cNvGraphicFramePr>
          <p:nvPr>
            <p:ph idx="1"/>
            <p:extLst/>
          </p:nvPr>
        </p:nvGraphicFramePr>
        <p:xfrm>
          <a:off x="1380550" y="2313691"/>
          <a:ext cx="7186696" cy="2886960"/>
        </p:xfrm>
        <a:graphic>
          <a:graphicData uri="http://schemas.openxmlformats.org/drawingml/2006/table">
            <a:tbl>
              <a:tblPr firstRow="1" firstCol="1" bandRow="1"/>
              <a:tblGrid>
                <a:gridCol w="3593348">
                  <a:extLst>
                    <a:ext uri="{9D8B030D-6E8A-4147-A177-3AD203B41FA5}">
                      <a16:colId xmlns:a16="http://schemas.microsoft.com/office/drawing/2014/main" val="2137766246"/>
                    </a:ext>
                  </a:extLst>
                </a:gridCol>
                <a:gridCol w="3593348">
                  <a:extLst>
                    <a:ext uri="{9D8B030D-6E8A-4147-A177-3AD203B41FA5}">
                      <a16:colId xmlns:a16="http://schemas.microsoft.com/office/drawing/2014/main" val="936246055"/>
                    </a:ext>
                  </a:extLst>
                </a:gridCol>
              </a:tblGrid>
              <a:tr h="481160">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مارس 2019</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إنهاء جمع البيانات</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684301"/>
                  </a:ext>
                </a:extLst>
              </a:tr>
              <a:tr h="481160">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ابريل 2019</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0" fontAlgn="t">
                        <a:lnSpc>
                          <a:spcPct val="115000"/>
                        </a:lnSpc>
                        <a:spcBef>
                          <a:spcPts val="0"/>
                        </a:spcBef>
                        <a:spcAft>
                          <a:spcPts val="0"/>
                        </a:spcAft>
                      </a:pPr>
                      <a:r>
                        <a:rPr lang="ar-EG" sz="1900" b="0" i="0" u="none" strike="noStrike" dirty="0">
                          <a:effectLst/>
                          <a:latin typeface="Calibri" panose="020F0502020204030204" pitchFamily="34" charset="0"/>
                          <a:ea typeface="Calibri" panose="020F0502020204030204" pitchFamily="34" charset="0"/>
                          <a:cs typeface="Arial" panose="020B0604020202020204" pitchFamily="34" charset="0"/>
                        </a:rPr>
                        <a:t>تحليل البيانات </a:t>
                      </a:r>
                      <a:endParaRPr lang="ar-EG" sz="2400" b="0" i="0" u="none" strike="noStrike" dirty="0">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6058065"/>
                  </a:ext>
                </a:extLst>
              </a:tr>
              <a:tr h="481160">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نهاية ابريل 2019</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كتابة الشكل المبدئي لدراسة الحالة</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6841801"/>
                  </a:ext>
                </a:extLst>
              </a:tr>
              <a:tr h="481160">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بداية بونيه 2019</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تطوير الشكل المبدئي لدراسة الحالة</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43198017"/>
                  </a:ext>
                </a:extLst>
              </a:tr>
              <a:tr h="481160">
                <a:tc>
                  <a:txBody>
                    <a:bodyPr/>
                    <a:lstStyle/>
                    <a:p>
                      <a:pPr marL="457200" algn="r" rtl="1"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Calibri" panose="020F0502020204030204" pitchFamily="34" charset="0"/>
                        </a:rPr>
                        <a:t>15 يوليه 2019</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1" fontAlgn="t">
                        <a:lnSpc>
                          <a:spcPct val="115000"/>
                        </a:lnSpc>
                        <a:spcBef>
                          <a:spcPts val="0"/>
                        </a:spcBef>
                        <a:spcAft>
                          <a:spcPts val="0"/>
                        </a:spcAft>
                      </a:pPr>
                      <a:r>
                        <a:rPr lang="ar-EG" sz="1900" b="0" i="0" u="none" strike="noStrike" dirty="0">
                          <a:effectLst/>
                          <a:latin typeface="Calibri" panose="020F0502020204030204" pitchFamily="34" charset="0"/>
                          <a:ea typeface="Calibri" panose="020F0502020204030204" pitchFamily="34" charset="0"/>
                          <a:cs typeface="Arial" panose="020B0604020202020204" pitchFamily="34" charset="0"/>
                        </a:rPr>
                        <a:t>الشكل النهائي لدراسة الحالة   </a:t>
                      </a:r>
                      <a:endParaRPr lang="ar-EG" sz="2400" b="0" i="0" u="none" strike="noStrike" dirty="0">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1554085"/>
                  </a:ext>
                </a:extLst>
              </a:tr>
              <a:tr h="481160">
                <a:tc>
                  <a:txBody>
                    <a:bodyPr/>
                    <a:lstStyle/>
                    <a:p>
                      <a:pPr marL="457200" algn="r" rtl="0" fontAlgn="t">
                        <a:lnSpc>
                          <a:spcPct val="115000"/>
                        </a:lnSpc>
                        <a:spcBef>
                          <a:spcPts val="0"/>
                        </a:spcBef>
                        <a:spcAft>
                          <a:spcPts val="0"/>
                        </a:spcAft>
                      </a:pPr>
                      <a:r>
                        <a:rPr lang="ar-EG" sz="1900" b="0" i="0" u="none" strike="noStrike">
                          <a:effectLst/>
                          <a:latin typeface="Calibri" panose="020F0502020204030204" pitchFamily="34" charset="0"/>
                          <a:ea typeface="Calibri" panose="020F0502020204030204" pitchFamily="34" charset="0"/>
                          <a:cs typeface="Arial" panose="020B0604020202020204" pitchFamily="34" charset="0"/>
                        </a:rPr>
                        <a:t>نهاية أغسطس 2019</a:t>
                      </a:r>
                      <a:endParaRPr lang="ar-EG" sz="2400" b="0" i="0" u="none" strike="noStrike">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r" rtl="0" fontAlgn="t">
                        <a:lnSpc>
                          <a:spcPct val="115000"/>
                        </a:lnSpc>
                        <a:spcBef>
                          <a:spcPts val="0"/>
                        </a:spcBef>
                        <a:spcAft>
                          <a:spcPts val="0"/>
                        </a:spcAft>
                      </a:pPr>
                      <a:r>
                        <a:rPr lang="ar-EG" sz="1900" b="0" i="0" u="none" strike="noStrike" dirty="0">
                          <a:effectLst/>
                          <a:latin typeface="Calibri" panose="020F0502020204030204" pitchFamily="34" charset="0"/>
                          <a:ea typeface="Calibri" panose="020F0502020204030204" pitchFamily="34" charset="0"/>
                          <a:cs typeface="Arial" panose="020B0604020202020204" pitchFamily="34" charset="0"/>
                        </a:rPr>
                        <a:t>الترجمة</a:t>
                      </a:r>
                      <a:endParaRPr lang="ar-EG" sz="2400" b="0" i="0" u="none" strike="noStrike" dirty="0">
                        <a:effectLst/>
                        <a:latin typeface="Arial" panose="020B0604020202020204" pitchFamily="34" charset="0"/>
                      </a:endParaRPr>
                    </a:p>
                  </a:txBody>
                  <a:tcPr marL="91078" marR="91078" marT="12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8782053"/>
                  </a:ext>
                </a:extLst>
              </a:tr>
            </a:tbl>
          </a:graphicData>
        </a:graphic>
      </p:graphicFrame>
      <p:pic>
        <p:nvPicPr>
          <p:cNvPr id="5" name="Picture 1" descr="SUP4PCL V3 Blue (4) (1)">
            <a:extLst>
              <a:ext uri="{FF2B5EF4-FFF2-40B4-BE49-F238E27FC236}">
                <a16:creationId xmlns:a16="http://schemas.microsoft.com/office/drawing/2014/main" id="{4AA30EDC-7D79-4928-94EC-90C06CED5B3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D2593D68-315A-4C0C-9D7F-390338900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083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DF044-BD0A-464D-B86C-B9D51A09D3A6}"/>
              </a:ext>
            </a:extLst>
          </p:cNvPr>
          <p:cNvSpPr>
            <a:spLocks noGrp="1"/>
          </p:cNvSpPr>
          <p:nvPr>
            <p:ph type="title"/>
          </p:nvPr>
        </p:nvSpPr>
        <p:spPr>
          <a:xfrm>
            <a:off x="1113234" y="1371600"/>
            <a:ext cx="7514035" cy="758269"/>
          </a:xfrm>
        </p:spPr>
        <p:txBody>
          <a:bodyPr>
            <a:normAutofit fontScale="90000"/>
          </a:bodyPr>
          <a:lstStyle/>
          <a:p>
            <a:r>
              <a:rPr lang="ar-EG" b="1" dirty="0">
                <a:solidFill>
                  <a:srgbClr val="FF0000"/>
                </a:solidFill>
                <a:latin typeface="Times New Roman" panose="02020603050405020304" pitchFamily="18" charset="0"/>
                <a:cs typeface="Times New Roman" panose="02020603050405020304" pitchFamily="18" charset="0"/>
              </a:rPr>
              <a:t>محاور دراسات الحالة</a:t>
            </a:r>
            <a:br>
              <a:rPr lang="en-US" dirty="0">
                <a:solidFill>
                  <a:srgbClr val="FF0000"/>
                </a:solidFill>
                <a:latin typeface="Times New Roman" panose="02020603050405020304" pitchFamily="18" charset="0"/>
                <a:cs typeface="Times New Roman" panose="02020603050405020304" pitchFamily="18" charset="0"/>
              </a:rPr>
            </a:br>
            <a:endParaRPr lang="ar-E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1005224-B088-49F0-B9E8-9D54960DAFD4}"/>
              </a:ext>
            </a:extLst>
          </p:cNvPr>
          <p:cNvSpPr>
            <a:spLocks noGrp="1"/>
          </p:cNvSpPr>
          <p:nvPr>
            <p:ph idx="1"/>
          </p:nvPr>
        </p:nvSpPr>
        <p:spPr>
          <a:xfrm>
            <a:off x="152400" y="1295400"/>
            <a:ext cx="8474869" cy="5333999"/>
          </a:xfrm>
        </p:spPr>
        <p:txBody>
          <a:bodyPr>
            <a:normAutofit/>
          </a:bodyPr>
          <a:lstStyle/>
          <a:p>
            <a:pPr marL="0" indent="0">
              <a:buNone/>
            </a:pPr>
            <a:endParaRPr lang="ar-EG" dirty="0"/>
          </a:p>
          <a:p>
            <a:pPr marL="0" indent="0" algn="r" rtl="1">
              <a:buNone/>
            </a:pPr>
            <a:r>
              <a:rPr lang="ar-EG" sz="2600" dirty="0">
                <a:latin typeface="Times New Roman" panose="02020603050405020304" pitchFamily="18" charset="0"/>
                <a:cs typeface="Times New Roman" panose="02020603050405020304" pitchFamily="18" charset="0"/>
              </a:rPr>
              <a:t>لابد أن تتعرض دراسات الحالة إلى الشراكة بين الجامعة والمدرسة ودورها في تطوير الممارسة المهنية للمعلمين بالمدارس، وإلى أي مدى ساهم المشروع في إحداث تحولات في الممارسات المهنية على مستوى المدارس والجامعات. </a:t>
            </a:r>
            <a:endParaRPr lang="en-US" sz="2600" dirty="0">
              <a:latin typeface="Times New Roman" panose="02020603050405020304" pitchFamily="18" charset="0"/>
              <a:cs typeface="Times New Roman" panose="02020603050405020304" pitchFamily="18" charset="0"/>
            </a:endParaRPr>
          </a:p>
          <a:p>
            <a:pPr lvl="0" algn="r" rtl="1"/>
            <a:r>
              <a:rPr lang="ar-EG" sz="2600" dirty="0">
                <a:latin typeface="Times New Roman" panose="02020603050405020304" pitchFamily="18" charset="0"/>
                <a:cs typeface="Times New Roman" panose="02020603050405020304" pitchFamily="18" charset="0"/>
              </a:rPr>
              <a:t>السياق </a:t>
            </a:r>
            <a:r>
              <a:rPr lang="ar-EG" sz="2600" dirty="0" err="1">
                <a:latin typeface="Times New Roman" panose="02020603050405020304" pitchFamily="18" charset="0"/>
                <a:cs typeface="Times New Roman" panose="02020603050405020304" pitchFamily="18" charset="0"/>
              </a:rPr>
              <a:t>المدرسى</a:t>
            </a:r>
            <a:r>
              <a:rPr lang="ar-EG" sz="2600" dirty="0">
                <a:latin typeface="Times New Roman" panose="02020603050405020304" pitchFamily="18" charset="0"/>
                <a:cs typeface="Times New Roman" panose="02020603050405020304" pitchFamily="18" charset="0"/>
              </a:rPr>
              <a:t>.</a:t>
            </a:r>
            <a:endParaRPr lang="en-US" sz="2600" dirty="0">
              <a:latin typeface="Times New Roman" panose="02020603050405020304" pitchFamily="18" charset="0"/>
              <a:cs typeface="Times New Roman" panose="02020603050405020304" pitchFamily="18" charset="0"/>
            </a:endParaRPr>
          </a:p>
          <a:p>
            <a:pPr lvl="0" algn="r" rtl="1"/>
            <a:r>
              <a:rPr lang="ar-EG" sz="2600" dirty="0">
                <a:latin typeface="Times New Roman" panose="02020603050405020304" pitchFamily="18" charset="0"/>
                <a:cs typeface="Times New Roman" panose="02020603050405020304" pitchFamily="18" charset="0"/>
              </a:rPr>
              <a:t>تطور مجتمعات التعلم.</a:t>
            </a:r>
            <a:endParaRPr lang="en-US" sz="2600" dirty="0">
              <a:latin typeface="Times New Roman" panose="02020603050405020304" pitchFamily="18" charset="0"/>
              <a:cs typeface="Times New Roman" panose="02020603050405020304" pitchFamily="18" charset="0"/>
            </a:endParaRPr>
          </a:p>
          <a:p>
            <a:pPr algn="r" rtl="1"/>
            <a:r>
              <a:rPr lang="ar-EG" sz="2600" dirty="0"/>
              <a:t>وحدات ضمان الجودة.</a:t>
            </a:r>
          </a:p>
          <a:p>
            <a:pPr algn="r" rtl="1"/>
            <a:r>
              <a:rPr lang="ar-EG" sz="2600" dirty="0"/>
              <a:t>الإرشاد والتوجيه المدرسى.</a:t>
            </a:r>
          </a:p>
          <a:p>
            <a:pPr algn="r" rtl="1"/>
            <a:r>
              <a:rPr lang="ar-EG" sz="2600" dirty="0"/>
              <a:t>أنماط القيادة ومدى تطوره.</a:t>
            </a:r>
          </a:p>
          <a:p>
            <a:pPr algn="r" rtl="1"/>
            <a:r>
              <a:rPr lang="ar-EG" sz="2600" dirty="0"/>
              <a:t>البحث العلمى لدى معلمى المدارس والطلاب.</a:t>
            </a:r>
            <a:endParaRPr lang="ar-EG" dirty="0"/>
          </a:p>
        </p:txBody>
      </p:sp>
      <p:pic>
        <p:nvPicPr>
          <p:cNvPr id="4" name="Picture 1" descr="SUP4PCL V3 Blue (4) (1)">
            <a:extLst>
              <a:ext uri="{FF2B5EF4-FFF2-40B4-BE49-F238E27FC236}">
                <a16:creationId xmlns:a16="http://schemas.microsoft.com/office/drawing/2014/main" id="{516347A4-58E1-400E-A404-2015B4174C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693966D5-8A8D-4BA4-97BE-90336E5C4C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716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74CD8-6F2A-44FA-AC9C-0A73177CF0EE}"/>
              </a:ext>
            </a:extLst>
          </p:cNvPr>
          <p:cNvSpPr>
            <a:spLocks noGrp="1"/>
          </p:cNvSpPr>
          <p:nvPr>
            <p:ph type="title"/>
          </p:nvPr>
        </p:nvSpPr>
        <p:spPr>
          <a:xfrm>
            <a:off x="457200" y="1143000"/>
            <a:ext cx="8229600" cy="1143000"/>
          </a:xfrm>
        </p:spPr>
        <p:txBody>
          <a:bodyPr>
            <a:normAutofit fontScale="90000"/>
          </a:bodyPr>
          <a:lstStyle/>
          <a:p>
            <a:r>
              <a:rPr lang="ar-EG" sz="4000" b="1" dirty="0">
                <a:solidFill>
                  <a:srgbClr val="FF0000"/>
                </a:solidFill>
              </a:rPr>
              <a:t>دراسة الحالة بكلية التربية وزيارة جامعة مارتن لوثر</a:t>
            </a:r>
            <a:r>
              <a:rPr lang="ar-EG" b="1" dirty="0">
                <a:solidFill>
                  <a:schemeClr val="accent2"/>
                </a:solidFill>
              </a:rPr>
              <a:t>.</a:t>
            </a:r>
            <a:endParaRPr lang="ar-EG" dirty="0"/>
          </a:p>
        </p:txBody>
      </p:sp>
      <p:sp>
        <p:nvSpPr>
          <p:cNvPr id="3" name="Content Placeholder 2">
            <a:extLst>
              <a:ext uri="{FF2B5EF4-FFF2-40B4-BE49-F238E27FC236}">
                <a16:creationId xmlns:a16="http://schemas.microsoft.com/office/drawing/2014/main" id="{A223F54A-0827-4009-8C13-C92F18808FF2}"/>
              </a:ext>
            </a:extLst>
          </p:cNvPr>
          <p:cNvSpPr>
            <a:spLocks noGrp="1"/>
          </p:cNvSpPr>
          <p:nvPr>
            <p:ph idx="1"/>
          </p:nvPr>
        </p:nvSpPr>
        <p:spPr/>
        <p:txBody>
          <a:bodyPr>
            <a:normAutofit lnSpcReduction="10000"/>
          </a:bodyPr>
          <a:lstStyle/>
          <a:p>
            <a:pPr marL="0" indent="0" algn="r">
              <a:buNone/>
            </a:pPr>
            <a:r>
              <a:rPr lang="ar-EG" b="1" dirty="0"/>
              <a:t>ا</a:t>
            </a:r>
          </a:p>
          <a:p>
            <a:pPr marL="0" indent="0" algn="r">
              <a:buNone/>
            </a:pPr>
            <a:endParaRPr lang="ar-EG" b="1" dirty="0"/>
          </a:p>
          <a:p>
            <a:pPr marL="0" indent="0" algn="r">
              <a:buNone/>
            </a:pPr>
            <a:r>
              <a:rPr lang="ar-EG" b="1" dirty="0"/>
              <a:t>جتماعات مجتمعات التعلم بالكلية.</a:t>
            </a:r>
          </a:p>
          <a:p>
            <a:pPr marL="0" indent="0" algn="r">
              <a:buNone/>
            </a:pPr>
            <a:r>
              <a:rPr lang="ar-EG" b="1" dirty="0"/>
              <a:t>- أساليب تدريس جديدة.</a:t>
            </a:r>
          </a:p>
          <a:p>
            <a:pPr marL="0" indent="0" algn="r">
              <a:buNone/>
            </a:pPr>
            <a:r>
              <a:rPr lang="ar-EG" b="1" dirty="0"/>
              <a:t>- سياسات أو مقررات جديدة.</a:t>
            </a:r>
          </a:p>
          <a:p>
            <a:pPr marL="0" indent="0" algn="r">
              <a:buNone/>
            </a:pPr>
            <a:r>
              <a:rPr lang="ar-EG" b="1" dirty="0"/>
              <a:t>- برامج وممارسات مميزة.</a:t>
            </a:r>
          </a:p>
          <a:p>
            <a:pPr marL="0" indent="0" algn="r">
              <a:buNone/>
            </a:pPr>
            <a:r>
              <a:rPr lang="ar-EG" b="1" dirty="0"/>
              <a:t>- مشاركة الطلاب والباحثين.</a:t>
            </a:r>
          </a:p>
          <a:p>
            <a:pPr marL="0" indent="0" algn="r">
              <a:buNone/>
            </a:pPr>
            <a:r>
              <a:rPr lang="ar-EG" b="1" dirty="0"/>
              <a:t>- العلاقات بين أعضاء فريق المشروع ومجتمع التعلم.</a:t>
            </a:r>
          </a:p>
          <a:p>
            <a:endParaRPr lang="ar-EG" dirty="0"/>
          </a:p>
        </p:txBody>
      </p:sp>
      <p:pic>
        <p:nvPicPr>
          <p:cNvPr id="4" name="Picture 1" descr="SUP4PCL V3 Blue (4) (1)">
            <a:extLst>
              <a:ext uri="{FF2B5EF4-FFF2-40B4-BE49-F238E27FC236}">
                <a16:creationId xmlns:a16="http://schemas.microsoft.com/office/drawing/2014/main" id="{542C1570-BEE5-40B5-8ACF-286D01ED43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153554"/>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E3C9091D-8730-4E0B-962B-CC2FE3D8D9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340" y="325942"/>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5833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C8E0F-6DAD-4D9C-B94B-504CBC703799}"/>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D86A3878-20F7-45B4-A02D-3EF41A82B156}"/>
              </a:ext>
            </a:extLst>
          </p:cNvPr>
          <p:cNvPicPr>
            <a:picLocks noGrp="1" noChangeAspect="1"/>
          </p:cNvPicPr>
          <p:nvPr>
            <p:ph idx="1"/>
          </p:nvPr>
        </p:nvPicPr>
        <p:blipFill>
          <a:blip r:embed="rId2"/>
          <a:stretch>
            <a:fillRect/>
          </a:stretch>
        </p:blipFill>
        <p:spPr>
          <a:xfrm>
            <a:off x="1181100" y="1417638"/>
            <a:ext cx="6781800" cy="5086350"/>
          </a:xfrm>
          <a:prstGeom prst="rect">
            <a:avLst/>
          </a:prstGeom>
        </p:spPr>
      </p:pic>
      <p:pic>
        <p:nvPicPr>
          <p:cNvPr id="5" name="Picture 1" descr="SUP4PCL V3 Blue (4) (1)">
            <a:extLst>
              <a:ext uri="{FF2B5EF4-FFF2-40B4-BE49-F238E27FC236}">
                <a16:creationId xmlns:a16="http://schemas.microsoft.com/office/drawing/2014/main" id="{89E12F44-065C-493F-B8FF-8845DD9635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F9EA1566-9746-442A-99DC-D4E28F6E9F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162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AM3.png">
            <a:extLst>
              <a:ext uri="{FF2B5EF4-FFF2-40B4-BE49-F238E27FC236}">
                <a16:creationId xmlns:a16="http://schemas.microsoft.com/office/drawing/2014/main" id="{D63B57D3-A3C7-4ED8-9E1B-E643846DD9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4440" y="3577357"/>
            <a:ext cx="534709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B5E5B7C9-3A88-4F11-8745-827C2B5C6969}"/>
              </a:ext>
            </a:extLst>
          </p:cNvPr>
          <p:cNvPicPr>
            <a:picLocks noChangeAspect="1"/>
          </p:cNvPicPr>
          <p:nvPr/>
        </p:nvPicPr>
        <p:blipFill>
          <a:blip r:embed="rId3"/>
          <a:stretch>
            <a:fillRect/>
          </a:stretch>
        </p:blipFill>
        <p:spPr>
          <a:xfrm>
            <a:off x="7975077" y="974785"/>
            <a:ext cx="941219" cy="767339"/>
          </a:xfrm>
          <a:prstGeom prst="rect">
            <a:avLst/>
          </a:prstGeom>
        </p:spPr>
      </p:pic>
      <p:pic>
        <p:nvPicPr>
          <p:cNvPr id="6" name="Picture 5">
            <a:extLst>
              <a:ext uri="{FF2B5EF4-FFF2-40B4-BE49-F238E27FC236}">
                <a16:creationId xmlns:a16="http://schemas.microsoft.com/office/drawing/2014/main" id="{B43F7D99-C616-48F5-8F38-722045153C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704" y="533400"/>
            <a:ext cx="1299438" cy="57165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60589BD-A7B5-4D85-8FB5-5CFF695BC49D}"/>
              </a:ext>
            </a:extLst>
          </p:cNvPr>
          <p:cNvSpPr/>
          <p:nvPr/>
        </p:nvSpPr>
        <p:spPr>
          <a:xfrm>
            <a:off x="1163447" y="2394283"/>
            <a:ext cx="6949083" cy="530915"/>
          </a:xfrm>
          <a:prstGeom prst="rect">
            <a:avLst/>
          </a:prstGeom>
          <a:noFill/>
        </p:spPr>
        <p:txBody>
          <a:bodyPr wrap="none" lIns="68580" tIns="34290" rIns="68580" bIns="34290">
            <a:spAutoFit/>
          </a:bodyPr>
          <a:lstStyle/>
          <a:p>
            <a:pPr algn="ctr"/>
            <a:r>
              <a:rPr lang="en-US"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Together Every one Achieve More " TEAM"</a:t>
            </a:r>
            <a:endParaRPr lang="ar-EG" sz="3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490744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8B1421-1286-4F1F-AF75-6777E496A7A6}"/>
              </a:ext>
            </a:extLst>
          </p:cNvPr>
          <p:cNvPicPr>
            <a:picLocks noChangeAspect="1"/>
          </p:cNvPicPr>
          <p:nvPr/>
        </p:nvPicPr>
        <p:blipFill>
          <a:blip r:embed="rId2"/>
          <a:stretch>
            <a:fillRect/>
          </a:stretch>
        </p:blipFill>
        <p:spPr>
          <a:xfrm>
            <a:off x="425399" y="394995"/>
            <a:ext cx="8193734" cy="902286"/>
          </a:xfrm>
          <a:prstGeom prst="rect">
            <a:avLst/>
          </a:prstGeom>
        </p:spPr>
      </p:pic>
      <p:sp>
        <p:nvSpPr>
          <p:cNvPr id="2" name="Title 1">
            <a:extLst>
              <a:ext uri="{FF2B5EF4-FFF2-40B4-BE49-F238E27FC236}">
                <a16:creationId xmlns:a16="http://schemas.microsoft.com/office/drawing/2014/main" id="{6B7150B6-B929-442F-A51B-FDDE0B1E3ADB}"/>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96659B1C-D537-4DB1-A9E6-AE311EAF4B4E}"/>
              </a:ext>
            </a:extLst>
          </p:cNvPr>
          <p:cNvPicPr>
            <a:picLocks noGrp="1" noChangeAspect="1"/>
          </p:cNvPicPr>
          <p:nvPr>
            <p:ph idx="1"/>
          </p:nvPr>
        </p:nvPicPr>
        <p:blipFill>
          <a:blip r:embed="rId3"/>
          <a:stretch>
            <a:fillRect/>
          </a:stretch>
        </p:blipFill>
        <p:spPr>
          <a:xfrm>
            <a:off x="440635" y="1477962"/>
            <a:ext cx="8130132" cy="5105400"/>
          </a:xfrm>
          <a:prstGeom prst="rect">
            <a:avLst/>
          </a:prstGeom>
        </p:spPr>
      </p:pic>
    </p:spTree>
    <p:extLst>
      <p:ext uri="{BB962C8B-B14F-4D97-AF65-F5344CB8AC3E}">
        <p14:creationId xmlns:p14="http://schemas.microsoft.com/office/powerpoint/2010/main" val="3834728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8EBC1E-C87C-432D-89F5-F61D24182EAD}"/>
              </a:ext>
            </a:extLst>
          </p:cNvPr>
          <p:cNvPicPr>
            <a:picLocks noChangeAspect="1"/>
          </p:cNvPicPr>
          <p:nvPr/>
        </p:nvPicPr>
        <p:blipFill>
          <a:blip r:embed="rId2"/>
          <a:stretch>
            <a:fillRect/>
          </a:stretch>
        </p:blipFill>
        <p:spPr>
          <a:xfrm>
            <a:off x="420757" y="515352"/>
            <a:ext cx="8193734" cy="902286"/>
          </a:xfrm>
          <a:prstGeom prst="rect">
            <a:avLst/>
          </a:prstGeom>
        </p:spPr>
      </p:pic>
      <p:sp>
        <p:nvSpPr>
          <p:cNvPr id="2" name="Title 1">
            <a:extLst>
              <a:ext uri="{FF2B5EF4-FFF2-40B4-BE49-F238E27FC236}">
                <a16:creationId xmlns:a16="http://schemas.microsoft.com/office/drawing/2014/main" id="{BEAE458D-F65B-4BDC-87BF-2FBFEB76BD53}"/>
              </a:ext>
            </a:extLst>
          </p:cNvPr>
          <p:cNvSpPr>
            <a:spLocks noGrp="1"/>
          </p:cNvSpPr>
          <p:nvPr>
            <p:ph type="title"/>
          </p:nvPr>
        </p:nvSpPr>
        <p:spPr/>
        <p:txBody>
          <a:bodyPr>
            <a:normAutofit/>
          </a:bodyPr>
          <a:lstStyle/>
          <a:p>
            <a:r>
              <a:rPr lang="en-US" dirty="0"/>
              <a:t>2- Documentation</a:t>
            </a:r>
            <a:endParaRPr lang="ar-EG" dirty="0"/>
          </a:p>
        </p:txBody>
      </p:sp>
      <p:pic>
        <p:nvPicPr>
          <p:cNvPr id="5" name="Content Placeholder 4">
            <a:extLst>
              <a:ext uri="{FF2B5EF4-FFF2-40B4-BE49-F238E27FC236}">
                <a16:creationId xmlns:a16="http://schemas.microsoft.com/office/drawing/2014/main" id="{A4DF7310-1343-4AC8-B83E-C496702B3DE5}"/>
              </a:ext>
            </a:extLst>
          </p:cNvPr>
          <p:cNvPicPr>
            <a:picLocks noGrp="1" noChangeAspect="1"/>
          </p:cNvPicPr>
          <p:nvPr>
            <p:ph idx="1"/>
          </p:nvPr>
        </p:nvPicPr>
        <p:blipFill>
          <a:blip r:embed="rId3"/>
          <a:stretch>
            <a:fillRect/>
          </a:stretch>
        </p:blipFill>
        <p:spPr>
          <a:xfrm>
            <a:off x="896895" y="1600200"/>
            <a:ext cx="7350210" cy="4525963"/>
          </a:xfrm>
          <a:prstGeom prst="rect">
            <a:avLst/>
          </a:prstGeom>
        </p:spPr>
      </p:pic>
    </p:spTree>
    <p:extLst>
      <p:ext uri="{BB962C8B-B14F-4D97-AF65-F5344CB8AC3E}">
        <p14:creationId xmlns:p14="http://schemas.microsoft.com/office/powerpoint/2010/main" val="4071744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7DAC2F-3795-4D10-A302-ED77AC8F4D44}"/>
              </a:ext>
            </a:extLst>
          </p:cNvPr>
          <p:cNvPicPr>
            <a:picLocks noChangeAspect="1"/>
          </p:cNvPicPr>
          <p:nvPr/>
        </p:nvPicPr>
        <p:blipFill>
          <a:blip r:embed="rId2"/>
          <a:stretch>
            <a:fillRect/>
          </a:stretch>
        </p:blipFill>
        <p:spPr>
          <a:xfrm>
            <a:off x="475133" y="261386"/>
            <a:ext cx="8193734" cy="902286"/>
          </a:xfrm>
          <a:prstGeom prst="rect">
            <a:avLst/>
          </a:prstGeom>
        </p:spPr>
      </p:pic>
      <p:sp>
        <p:nvSpPr>
          <p:cNvPr id="2" name="Title 1">
            <a:extLst>
              <a:ext uri="{FF2B5EF4-FFF2-40B4-BE49-F238E27FC236}">
                <a16:creationId xmlns:a16="http://schemas.microsoft.com/office/drawing/2014/main" id="{0C5CFC05-4CE9-4B41-A996-BE93E129467C}"/>
              </a:ext>
            </a:extLst>
          </p:cNvPr>
          <p:cNvSpPr>
            <a:spLocks noGrp="1"/>
          </p:cNvSpPr>
          <p:nvPr>
            <p:ph type="title"/>
          </p:nvPr>
        </p:nvSpPr>
        <p:spPr/>
        <p:txBody>
          <a:bodyPr/>
          <a:lstStyle/>
          <a:p>
            <a:endParaRPr lang="ar-EG" dirty="0"/>
          </a:p>
        </p:txBody>
      </p:sp>
      <p:pic>
        <p:nvPicPr>
          <p:cNvPr id="4" name="Content Placeholder 3">
            <a:extLst>
              <a:ext uri="{FF2B5EF4-FFF2-40B4-BE49-F238E27FC236}">
                <a16:creationId xmlns:a16="http://schemas.microsoft.com/office/drawing/2014/main" id="{93ED7D6F-47A0-43AB-BF8E-5B142B0D8C7C}"/>
              </a:ext>
            </a:extLst>
          </p:cNvPr>
          <p:cNvPicPr>
            <a:picLocks noGrp="1" noChangeAspect="1"/>
          </p:cNvPicPr>
          <p:nvPr>
            <p:ph idx="1"/>
          </p:nvPr>
        </p:nvPicPr>
        <p:blipFill>
          <a:blip r:embed="rId3"/>
          <a:stretch>
            <a:fillRect/>
          </a:stretch>
        </p:blipFill>
        <p:spPr>
          <a:xfrm>
            <a:off x="5257800" y="1905000"/>
            <a:ext cx="3564322" cy="4452115"/>
          </a:xfrm>
          <a:prstGeom prst="rect">
            <a:avLst/>
          </a:prstGeom>
        </p:spPr>
      </p:pic>
      <p:pic>
        <p:nvPicPr>
          <p:cNvPr id="6" name="Picture 5">
            <a:extLst>
              <a:ext uri="{FF2B5EF4-FFF2-40B4-BE49-F238E27FC236}">
                <a16:creationId xmlns:a16="http://schemas.microsoft.com/office/drawing/2014/main" id="{8FF85976-CDE4-4E38-B14D-14AF53DDA6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28800"/>
            <a:ext cx="3386759" cy="4515678"/>
          </a:xfrm>
          <a:prstGeom prst="rect">
            <a:avLst/>
          </a:prstGeom>
        </p:spPr>
      </p:pic>
    </p:spTree>
    <p:extLst>
      <p:ext uri="{BB962C8B-B14F-4D97-AF65-F5344CB8AC3E}">
        <p14:creationId xmlns:p14="http://schemas.microsoft.com/office/powerpoint/2010/main" val="3016113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A4A71-27BE-4A97-95CC-06EB6288B87C}"/>
              </a:ext>
            </a:extLst>
          </p:cNvPr>
          <p:cNvSpPr>
            <a:spLocks noGrp="1"/>
          </p:cNvSpPr>
          <p:nvPr>
            <p:ph type="title"/>
          </p:nvPr>
        </p:nvSpPr>
        <p:spPr/>
        <p:txBody>
          <a:bodyPr>
            <a:normAutofit/>
          </a:bodyPr>
          <a:lstStyle/>
          <a:p>
            <a:r>
              <a:rPr lang="en-US" b="1" dirty="0">
                <a:solidFill>
                  <a:srgbClr val="FF0000"/>
                </a:solidFill>
              </a:rPr>
              <a:t>Training materials</a:t>
            </a:r>
            <a:endParaRPr lang="ar-EG" dirty="0"/>
          </a:p>
        </p:txBody>
      </p:sp>
      <p:sp>
        <p:nvSpPr>
          <p:cNvPr id="3" name="Content Placeholder 2">
            <a:extLst>
              <a:ext uri="{FF2B5EF4-FFF2-40B4-BE49-F238E27FC236}">
                <a16:creationId xmlns:a16="http://schemas.microsoft.com/office/drawing/2014/main" id="{8D520CD0-15E7-4749-A6BD-7358176B7A04}"/>
              </a:ext>
            </a:extLst>
          </p:cNvPr>
          <p:cNvSpPr>
            <a:spLocks noGrp="1"/>
          </p:cNvSpPr>
          <p:nvPr>
            <p:ph idx="1"/>
          </p:nvPr>
        </p:nvSpPr>
        <p:spPr/>
        <p:txBody>
          <a:bodyPr/>
          <a:lstStyle/>
          <a:p>
            <a:pPr>
              <a:buFontTx/>
              <a:buChar char="-"/>
            </a:pPr>
            <a:r>
              <a:rPr lang="en-US" dirty="0"/>
              <a:t>Power point presentations.</a:t>
            </a:r>
          </a:p>
          <a:p>
            <a:pPr>
              <a:buFontTx/>
              <a:buChar char="-"/>
            </a:pPr>
            <a:endParaRPr lang="en-US" dirty="0"/>
          </a:p>
        </p:txBody>
      </p:sp>
      <p:pic>
        <p:nvPicPr>
          <p:cNvPr id="4" name="Picture 3">
            <a:extLst>
              <a:ext uri="{FF2B5EF4-FFF2-40B4-BE49-F238E27FC236}">
                <a16:creationId xmlns:a16="http://schemas.microsoft.com/office/drawing/2014/main" id="{0D63F6CB-D40F-4F73-9D4C-139BE4BA9850}"/>
              </a:ext>
            </a:extLst>
          </p:cNvPr>
          <p:cNvPicPr>
            <a:picLocks noChangeAspect="1"/>
          </p:cNvPicPr>
          <p:nvPr/>
        </p:nvPicPr>
        <p:blipFill>
          <a:blip r:embed="rId2"/>
          <a:stretch>
            <a:fillRect/>
          </a:stretch>
        </p:blipFill>
        <p:spPr>
          <a:xfrm>
            <a:off x="304800" y="2362200"/>
            <a:ext cx="8305800" cy="4251384"/>
          </a:xfrm>
          <a:prstGeom prst="rect">
            <a:avLst/>
          </a:prstGeom>
        </p:spPr>
      </p:pic>
      <p:pic>
        <p:nvPicPr>
          <p:cNvPr id="5" name="Picture 1" descr="SUP4PCL V3 Blue (4) (1)">
            <a:extLst>
              <a:ext uri="{FF2B5EF4-FFF2-40B4-BE49-F238E27FC236}">
                <a16:creationId xmlns:a16="http://schemas.microsoft.com/office/drawing/2014/main" id="{1DD3EAFB-0822-4CA6-9FDE-ED654AC930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232811"/>
            <a:ext cx="1107060" cy="903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4B2619B1-5F6E-489D-B4A5-517DED1514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32811"/>
            <a:ext cx="1498600" cy="55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542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939</TotalTime>
  <Words>313</Words>
  <Application>Microsoft Office PowerPoint</Application>
  <PresentationFormat>On-screen Show (4:3)</PresentationFormat>
  <Paragraphs>79</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Times New Roman</vt:lpstr>
      <vt:lpstr>Office Theme</vt:lpstr>
      <vt:lpstr>School and University Partnership for Peer Communities of learners (SUP4PCL) Project number: 573660-EPP-1-2016-1-EG-EPPKA2-CBHE-JP (2016-2516/001-001  Sixth Local Management Meeting </vt:lpstr>
      <vt:lpstr>Material Development</vt:lpstr>
      <vt:lpstr>PCL Templates</vt:lpstr>
      <vt:lpstr>Samples from the PDSs</vt:lpstr>
      <vt:lpstr>PowerPoint Presentation</vt:lpstr>
      <vt:lpstr>PowerPoint Presentation</vt:lpstr>
      <vt:lpstr>2- Documentation</vt:lpstr>
      <vt:lpstr>PowerPoint Presentation</vt:lpstr>
      <vt:lpstr>Training materials</vt:lpstr>
      <vt:lpstr>PowerPoint Presentation</vt:lpstr>
      <vt:lpstr>PowerPoint Presentation</vt:lpstr>
      <vt:lpstr> School videos and activities developed by school mentors. </vt:lpstr>
      <vt:lpstr>PowerPoint Presentation</vt:lpstr>
      <vt:lpstr>  Sustainable Development&amp; Impact on Students</vt:lpstr>
      <vt:lpstr>PowerPoint Presentation</vt:lpstr>
      <vt:lpstr>Edmodo Library</vt:lpstr>
      <vt:lpstr>PowerPoint Presentation</vt:lpstr>
      <vt:lpstr>PowerPoint Presentation</vt:lpstr>
      <vt:lpstr>Online Materials</vt:lpstr>
      <vt:lpstr>STEAM Web Quest</vt:lpstr>
      <vt:lpstr>PowerPoint Presentation</vt:lpstr>
      <vt:lpstr>Tasks</vt:lpstr>
      <vt:lpstr>Process</vt:lpstr>
      <vt:lpstr>PowerPoint Presentation</vt:lpstr>
      <vt:lpstr>Evaluation</vt:lpstr>
      <vt:lpstr>Teacher Page</vt:lpstr>
      <vt:lpstr>Citizenship Text based virtual tour</vt:lpstr>
      <vt:lpstr>PowerPoint Presentation</vt:lpstr>
      <vt:lpstr>PowerPoint Presentation</vt:lpstr>
      <vt:lpstr>PowerPoint Presentation</vt:lpstr>
      <vt:lpstr>PowerPoint Presentation</vt:lpstr>
      <vt:lpstr>PowerPoint Presentation</vt:lpstr>
      <vt:lpstr>The role of FOE mentors</vt:lpstr>
      <vt:lpstr>Link</vt:lpstr>
      <vt:lpstr>PowerPoint Presentation</vt:lpstr>
      <vt:lpstr>PowerPoint Presentation</vt:lpstr>
      <vt:lpstr>PowerPoint Presentation</vt:lpstr>
      <vt:lpstr>MLU Case Study Visit</vt:lpstr>
      <vt:lpstr>PowerPoint Presentation</vt:lpstr>
      <vt:lpstr>PowerPoint Presentation</vt:lpstr>
      <vt:lpstr>MOU </vt:lpstr>
      <vt:lpstr>Policy Makers Meeting</vt:lpstr>
      <vt:lpstr>PowerPoint Presentation</vt:lpstr>
      <vt:lpstr>Focus Group</vt:lpstr>
      <vt:lpstr>FOE PCL Meetings</vt:lpstr>
      <vt:lpstr>الجدول الزمنى لدراسات الحالة  </vt:lpstr>
      <vt:lpstr>محاور دراسات الحالة </vt:lpstr>
      <vt:lpstr>دراسة الحالة بكلية التربية وزيارة جامعة مارتن لوثر.</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HU-International Relations Office</dc:creator>
  <cp:lastModifiedBy>new</cp:lastModifiedBy>
  <cp:revision>47</cp:revision>
  <dcterms:created xsi:type="dcterms:W3CDTF">2018-10-06T20:26:49Z</dcterms:created>
  <dcterms:modified xsi:type="dcterms:W3CDTF">2019-03-04T09:32:15Z</dcterms:modified>
</cp:coreProperties>
</file>