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275" r:id="rId4"/>
    <p:sldId id="357" r:id="rId5"/>
    <p:sldId id="277" r:id="rId6"/>
    <p:sldId id="287" r:id="rId7"/>
    <p:sldId id="288" r:id="rId8"/>
    <p:sldId id="285" r:id="rId9"/>
    <p:sldId id="278" r:id="rId10"/>
    <p:sldId id="381" r:id="rId11"/>
    <p:sldId id="362" r:id="rId12"/>
    <p:sldId id="366" r:id="rId13"/>
    <p:sldId id="383" r:id="rId14"/>
    <p:sldId id="363" r:id="rId15"/>
    <p:sldId id="364" r:id="rId16"/>
    <p:sldId id="365" r:id="rId17"/>
    <p:sldId id="358" r:id="rId18"/>
    <p:sldId id="382" r:id="rId19"/>
    <p:sldId id="367" r:id="rId20"/>
    <p:sldId id="370" r:id="rId21"/>
    <p:sldId id="371" r:id="rId22"/>
    <p:sldId id="373" r:id="rId23"/>
    <p:sldId id="374" r:id="rId24"/>
    <p:sldId id="369" r:id="rId25"/>
    <p:sldId id="376" r:id="rId26"/>
    <p:sldId id="375" r:id="rId27"/>
    <p:sldId id="379" r:id="rId28"/>
    <p:sldId id="380" r:id="rId29"/>
    <p:sldId id="377" r:id="rId30"/>
    <p:sldId id="378" r:id="rId31"/>
    <p:sldId id="372" r:id="rId32"/>
    <p:sldId id="36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4E245C6-1026-4FA6-A634-732D391F5BAC}" type="datetimeFigureOut">
              <a:rPr lang="ar-EG" smtClean="0"/>
              <a:t>27/06/1440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46F7E7D-8422-4804-ABB0-CC1E6B59E49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1901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BCF6-92A6-4E09-B711-A0FCF95A224B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2C7B-AC2D-407A-BFF9-E877CCE3148B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EB80-E33C-437A-B3CB-0E4E3C46F05B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52C7-7CB7-4C41-9834-04F5563EA47A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6C3B-ED52-4AC3-BCA1-F077AD13E740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6038-703A-4B0D-B214-3602E7715600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39C1-3133-496B-97AB-21FD81712861}" type="datetime1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5B9A-6447-46BC-B76A-919FE7A91421}" type="datetime1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899B-9E4E-48C1-94CB-191844F06EDB}" type="datetime1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272B7-670A-4708-9CD7-B62FC967E0F2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8B13-719B-43F0-AFB3-75F90A9A112C}" type="datetime1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DAA5-4233-4CE3-B205-726582506C1A}" type="datetime1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1586;&#1610;&#1575;&#1585;&#1577;%20&#1601;&#1585;&#1610;&#1602;%20&#1602;&#1589;&#1585;%20&#1575;&#1604;&#1583;&#1608;&#1576;&#1575;&#1585;&#1577;%20&#1604;&#1605;&#1583;&#1575;&#1585;&#1587;%20&#1575;&#1604;&#1578;&#1588;&#1576;&#1610;&#1603;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1601;&#1585;&#1610;&#1602;%20%20&#1605;&#1583;&#1575;&#1585;&#1587;%20%20&#1575;&#1604;&#1586;&#1605;&#1575;&#1604;&#1603;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Feed%20back%2000022.MT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1605;&#1583;&#1575;&#1585;&#1587;%20&#1575;&#1604;&#1578;&#1588;&#1576;&#1610;&#1603;%20pg,%20&#1581;&#1604;&#1608;&#1575;&#1606;%20&#1575;&#1604;&#1575;&#1593;&#1583;&#1575;&#1583;&#1610;&#1577;pptx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1586;&#1610;&#1575;&#1585;&#1575;&#1578;%20&#1605;&#1583;&#1575;&#1585;&#1587;%20&#1575;&#1604;&#1578;&#1588;&#1576;&#1610;&#1603;%20&#1581;&#1604;&#1608;&#1575;&#1606;%20&#1575;&#1604;&#1602;&#1583;&#1610;&#1605;&#1577;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Cluster-Schools-of-Om-El-Abtal-modified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8">
            <a:extLst>
              <a:ext uri="{FF2B5EF4-FFF2-40B4-BE49-F238E27FC236}">
                <a16:creationId xmlns:a16="http://schemas.microsoft.com/office/drawing/2014/main" xmlns="" id="{C0B27210-D0CA-4654-B3E3-9ABB4F178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D0B021-3A7A-4C7E-8254-E06406771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1" y="838201"/>
            <a:ext cx="4518114" cy="3048000"/>
          </a:xfrm>
        </p:spPr>
        <p:txBody>
          <a:bodyPr anchor="b">
            <a:normAutofit fontScale="90000"/>
          </a:bodyPr>
          <a:lstStyle/>
          <a:p>
            <a:pPr rtl="1"/>
            <a:r>
              <a:rPr lang="en-US" sz="2200" b="1" dirty="0">
                <a:solidFill>
                  <a:schemeClr val="bg1"/>
                </a:solidFill>
              </a:rPr>
              <a:t>School and University Partnership for Peer Communities of learners (SUP4PCL)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Project number: 573660-EPP-1-2016-1-EG-EPPKA2-CBHE-JP (2016-2516/001-001</a:t>
            </a:r>
            <a:r>
              <a:rPr lang="ar-EG" sz="2200" dirty="0">
                <a:solidFill>
                  <a:schemeClr val="bg1"/>
                </a:solidFill>
              </a:rPr>
              <a:t/>
            </a:r>
            <a:br>
              <a:rPr lang="ar-EG" sz="22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Sixth Local Management Meeting </a:t>
            </a:r>
            <a:endParaRPr lang="ar-EG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81E3FE-7D80-4CF9-9E52-A138DDC9A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400" y="4419601"/>
            <a:ext cx="3819507" cy="1479156"/>
          </a:xfrm>
        </p:spPr>
        <p:txBody>
          <a:bodyPr anchor="t">
            <a:normAutofit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March 2019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HU Progress</a:t>
            </a:r>
            <a:endParaRPr lang="ar-EG" sz="3600" b="1" dirty="0">
              <a:solidFill>
                <a:schemeClr val="bg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xmlns="" id="{70B66945-4967-4040-926D-DCA44313CD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 descr="SUP4PCL V3 Blue (4) (1)">
            <a:extLst>
              <a:ext uri="{FF2B5EF4-FFF2-40B4-BE49-F238E27FC236}">
                <a16:creationId xmlns:a16="http://schemas.microsoft.com/office/drawing/2014/main" xmlns="" id="{DBF4361D-2516-49FB-8BE7-7BD4ADDB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36" y="1506595"/>
            <a:ext cx="3035882" cy="24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22ED8D-690F-4536-B958-116FFA09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811"/>
            <a:ext cx="14986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b="22554"/>
          <a:stretch/>
        </p:blipFill>
        <p:spPr>
          <a:xfrm>
            <a:off x="685800" y="1676400"/>
            <a:ext cx="7924800" cy="486156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5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Kaser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Eldobara</a:t>
            </a:r>
            <a:r>
              <a:rPr lang="en-US" dirty="0" smtClean="0">
                <a:solidFill>
                  <a:srgbClr val="C00000"/>
                </a:solidFill>
              </a:rPr>
              <a:t> School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Bevel 3">
            <a:hlinkClick r:id="rId2" action="ppaction://hlinkpres?slideindex=1&amp;slidetitle="/>
          </p:cNvPr>
          <p:cNvSpPr/>
          <p:nvPr/>
        </p:nvSpPr>
        <p:spPr>
          <a:xfrm>
            <a:off x="3276600" y="4114800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2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Elzamalek</a:t>
            </a:r>
            <a:r>
              <a:rPr lang="en-US" dirty="0" smtClean="0">
                <a:solidFill>
                  <a:srgbClr val="C00000"/>
                </a:solidFill>
              </a:rPr>
              <a:t> School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Bevel 3">
            <a:hlinkClick r:id="rId2" action="ppaction://hlinkpres?slideindex=1&amp;slidetitle="/>
          </p:cNvPr>
          <p:cNvSpPr/>
          <p:nvPr/>
        </p:nvSpPr>
        <p:spPr>
          <a:xfrm>
            <a:off x="3276600" y="4114800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9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Elzamalek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School</a:t>
            </a:r>
            <a:r>
              <a:rPr lang="ar-EG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Feedback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Bevel 3">
            <a:hlinkClick r:id="rId2" action="ppaction://hlinkfile"/>
          </p:cNvPr>
          <p:cNvSpPr/>
          <p:nvPr/>
        </p:nvSpPr>
        <p:spPr>
          <a:xfrm>
            <a:off x="3276600" y="4114800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evel 6">
            <a:hlinkClick r:id="rId2" action="ppaction://hlinkfile"/>
          </p:cNvPr>
          <p:cNvSpPr/>
          <p:nvPr/>
        </p:nvSpPr>
        <p:spPr>
          <a:xfrm>
            <a:off x="3265227" y="5349875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7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Helwan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Preparatory for Boys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Bevel 3">
            <a:hlinkClick r:id="rId2" action="ppaction://hlinkpres?slideindex=1&amp;slidetitle="/>
          </p:cNvPr>
          <p:cNvSpPr/>
          <p:nvPr/>
        </p:nvSpPr>
        <p:spPr>
          <a:xfrm>
            <a:off x="3276600" y="4114800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8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Helwan</a:t>
            </a:r>
            <a:r>
              <a:rPr lang="en-US" smtClean="0">
                <a:solidFill>
                  <a:srgbClr val="C00000"/>
                </a:solidFill>
              </a:rPr>
              <a:t> </a:t>
            </a:r>
            <a:r>
              <a:rPr lang="en-US" smtClean="0">
                <a:solidFill>
                  <a:srgbClr val="C00000"/>
                </a:solidFill>
              </a:rPr>
              <a:t>Primary School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Bevel 3">
            <a:hlinkClick r:id="rId2" action="ppaction://hlinkpres?slideindex=1&amp;slidetitle="/>
          </p:cNvPr>
          <p:cNvSpPr/>
          <p:nvPr/>
        </p:nvSpPr>
        <p:spPr>
          <a:xfrm>
            <a:off x="3276600" y="4114800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1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Om </a:t>
            </a:r>
            <a:r>
              <a:rPr lang="en-US" dirty="0" err="1" smtClean="0">
                <a:solidFill>
                  <a:srgbClr val="C00000"/>
                </a:solidFill>
              </a:rPr>
              <a:t>Elabtal</a:t>
            </a:r>
            <a:r>
              <a:rPr lang="en-US" dirty="0" smtClean="0">
                <a:solidFill>
                  <a:srgbClr val="C00000"/>
                </a:solidFill>
              </a:rPr>
              <a:t> School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Bevel 3">
            <a:hlinkClick r:id="rId2" action="ppaction://hlinkpres?slideindex=1&amp;slidetitle="/>
          </p:cNvPr>
          <p:cNvSpPr/>
          <p:nvPr/>
        </p:nvSpPr>
        <p:spPr>
          <a:xfrm>
            <a:off x="3276600" y="4114800"/>
            <a:ext cx="2286000" cy="9906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4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2889" r="5120" b="17894"/>
          <a:stretch/>
        </p:blipFill>
        <p:spPr>
          <a:xfrm>
            <a:off x="381000" y="2438400"/>
            <a:ext cx="3977185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222" r="7037" b="18889"/>
          <a:stretch/>
        </p:blipFill>
        <p:spPr>
          <a:xfrm>
            <a:off x="4528005" y="2438400"/>
            <a:ext cx="4234996" cy="4267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7" name="Picture 6" descr="كلية التربية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1581" y="9683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Invitation letter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14526" b="11111"/>
          <a:stretch/>
        </p:blipFill>
        <p:spPr>
          <a:xfrm rot="16200000">
            <a:off x="-12428" y="2238398"/>
            <a:ext cx="4596862" cy="4572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r="6624" b="15556"/>
          <a:stretch/>
        </p:blipFill>
        <p:spPr>
          <a:xfrm rot="16200000">
            <a:off x="4674753" y="2353580"/>
            <a:ext cx="4596862" cy="434163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4" y="100202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Attendance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555523" cy="42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25555" r="10528" b="11111"/>
          <a:stretch/>
        </p:blipFill>
        <p:spPr>
          <a:xfrm>
            <a:off x="2474241" y="1752600"/>
            <a:ext cx="4424117" cy="4382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7" name="Picture 6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8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88" y="1676399"/>
            <a:ext cx="4480711" cy="336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31226"/>
            <a:ext cx="4663288" cy="34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4800"/>
            <a:ext cx="487679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9" y="1600199"/>
            <a:ext cx="4368801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4571999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600200"/>
            <a:ext cx="4522634" cy="33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WhatsApp Video 2019-02-28 at 3.24.25 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7" y="1752600"/>
            <a:ext cx="7870825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1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20" b="19186"/>
          <a:stretch/>
        </p:blipFill>
        <p:spPr>
          <a:xfrm>
            <a:off x="2590800" y="1828800"/>
            <a:ext cx="4114800" cy="45530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4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217708" cy="466328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0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Coming Visit</a:t>
            </a:r>
            <a:endParaRPr lang="en-GB" sz="4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4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6"/>
          <a:stretch/>
        </p:blipFill>
        <p:spPr>
          <a:xfrm>
            <a:off x="4876799" y="1600200"/>
            <a:ext cx="3845169" cy="4648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1"/>
          <a:stretch/>
        </p:blipFill>
        <p:spPr>
          <a:xfrm>
            <a:off x="457200" y="1608662"/>
            <a:ext cx="3756777" cy="46573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9" name="Picture 8" descr="كلية التربية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0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b="22554"/>
          <a:stretch/>
        </p:blipFill>
        <p:spPr>
          <a:xfrm>
            <a:off x="685800" y="1676400"/>
            <a:ext cx="7924800" cy="486156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6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11327"/>
          <a:stretch/>
        </p:blipFill>
        <p:spPr>
          <a:xfrm>
            <a:off x="2667000" y="1828800"/>
            <a:ext cx="3939530" cy="40830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7" name="Picture 6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4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2" y="2110580"/>
            <a:ext cx="2743200" cy="3371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32" y="2110580"/>
            <a:ext cx="2711034" cy="3371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7" name="Picture 6" descr="كلية التربية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8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26667" r="13086" b="14444"/>
          <a:stretch/>
        </p:blipFill>
        <p:spPr>
          <a:xfrm>
            <a:off x="2353683" y="1981200"/>
            <a:ext cx="4408195" cy="41931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4" name="Picture 3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8888"/>
          <a:stretch/>
        </p:blipFill>
        <p:spPr>
          <a:xfrm>
            <a:off x="2111783" y="2514600"/>
            <a:ext cx="4837071" cy="363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343150" y="1676400"/>
            <a:ext cx="468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One Stroke Script LET" pitchFamily="2" charset="0"/>
                <a:cs typeface="ACS  Akeek Extra Bold" pitchFamily="2" charset="-78"/>
              </a:rPr>
              <a:t> School Clustering work shop</a:t>
            </a:r>
            <a:endParaRPr lang="en-GB" sz="3000" b="1" dirty="0">
              <a:solidFill>
                <a:srgbClr val="0070C0"/>
              </a:solidFill>
              <a:latin typeface="One Stroke Script LET" pitchFamily="2" charset="0"/>
              <a:cs typeface="ACS  Akeek Extra Bold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9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16" y="1735931"/>
            <a:ext cx="4800600" cy="338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4" name="Picture 3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9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94" y="2895600"/>
            <a:ext cx="4769374" cy="32871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18522" y="1766277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One Stroke Script LET" pitchFamily="2" charset="0"/>
                <a:cs typeface="ACS  Akeek Extra Bold" pitchFamily="2" charset="-78"/>
              </a:rPr>
              <a:t>Learning Moment</a:t>
            </a:r>
            <a:endParaRPr lang="en-GB" sz="3600" b="1" dirty="0">
              <a:solidFill>
                <a:srgbClr val="0070C0"/>
              </a:solidFill>
              <a:latin typeface="One Stroke Script LET" pitchFamily="2" charset="0"/>
              <a:cs typeface="ACS  Akeek Extra Bold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6" name="Picture 5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6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b="15625"/>
          <a:stretch/>
        </p:blipFill>
        <p:spPr>
          <a:xfrm>
            <a:off x="1339618" y="1676400"/>
            <a:ext cx="6436326" cy="4409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DC14A2-FE41-4DBF-B12D-49F67642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610600" cy="1054686"/>
          </a:xfrm>
          <a:prstGeom prst="rect">
            <a:avLst/>
          </a:prstGeom>
        </p:spPr>
      </p:pic>
      <p:pic>
        <p:nvPicPr>
          <p:cNvPr id="5" name="Picture 4" descr="كلية التربية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30" y="228600"/>
            <a:ext cx="939302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2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47</Words>
  <Application>Microsoft Office PowerPoint</Application>
  <PresentationFormat>On-screen Show (4:3)</PresentationFormat>
  <Paragraphs>15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ACS  Akeek Extra Bold</vt:lpstr>
      <vt:lpstr>Arial</vt:lpstr>
      <vt:lpstr>Calibri</vt:lpstr>
      <vt:lpstr>One Stroke Script LET</vt:lpstr>
      <vt:lpstr>Times New Roman</vt:lpstr>
      <vt:lpstr>Office Theme</vt:lpstr>
      <vt:lpstr>School and University Partnership for Peer Communities of learners (SUP4PCL) Project number: 573660-EPP-1-2016-1-EG-EPPKA2-CBHE-JP (2016-2516/001-001  Sixth Local Management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Kaser Eldobara School</vt:lpstr>
      <vt:lpstr>Elzamalek School</vt:lpstr>
      <vt:lpstr>Elzamalek School Feedback</vt:lpstr>
      <vt:lpstr>Helwan Preparatory for Boys</vt:lpstr>
      <vt:lpstr>Helwan Primary School</vt:lpstr>
      <vt:lpstr>Om Elabtal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Visit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HU-International Relations Office</dc:creator>
  <cp:lastModifiedBy>Hanan Morsy</cp:lastModifiedBy>
  <cp:revision>45</cp:revision>
  <dcterms:created xsi:type="dcterms:W3CDTF">2018-10-06T20:26:49Z</dcterms:created>
  <dcterms:modified xsi:type="dcterms:W3CDTF">2019-03-04T06:50:07Z</dcterms:modified>
</cp:coreProperties>
</file>