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322" r:id="rId2"/>
    <p:sldId id="330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30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4" y="2314575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Conference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 smtClean="0">
                <a:solidFill>
                  <a:srgbClr val="003399"/>
                </a:solidFill>
              </a:rPr>
              <a:t>Sixth Local Management Meeting March 4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 2019</a:t>
            </a: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Alexandria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image2.png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3810000" y="3962401"/>
            <a:ext cx="1600200" cy="106680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 algn="ctr">
              <a:buNone/>
            </a:pPr>
            <a:r>
              <a:rPr lang="en-US" sz="3200" b="1" u="sng" smtClean="0"/>
              <a:t>Agenda</a:t>
            </a:r>
            <a:endParaRPr lang="en-US" sz="3200" b="1" u="sng" dirty="0" smtClean="0"/>
          </a:p>
          <a:p>
            <a:pPr marL="0" lvl="0" indent="0" algn="ctr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5319"/>
              </p:ext>
            </p:extLst>
          </p:nvPr>
        </p:nvGraphicFramePr>
        <p:xfrm>
          <a:off x="228601" y="2233450"/>
          <a:ext cx="8262430" cy="3929661"/>
        </p:xfrm>
        <a:graphic>
          <a:graphicData uri="http://schemas.openxmlformats.org/drawingml/2006/table">
            <a:tbl>
              <a:tblPr firstRow="1" firstCol="1" bandRow="1"/>
              <a:tblGrid>
                <a:gridCol w="4119472">
                  <a:extLst>
                    <a:ext uri="{9D8B030D-6E8A-4147-A177-3AD203B41FA5}">
                      <a16:colId xmlns:a16="http://schemas.microsoft.com/office/drawing/2014/main" val="2940678122"/>
                    </a:ext>
                  </a:extLst>
                </a:gridCol>
                <a:gridCol w="4142958">
                  <a:extLst>
                    <a:ext uri="{9D8B030D-6E8A-4147-A177-3AD203B41FA5}">
                      <a16:colId xmlns:a16="http://schemas.microsoft.com/office/drawing/2014/main" val="3950658501"/>
                    </a:ext>
                  </a:extLst>
                </a:gridCol>
              </a:tblGrid>
              <a:tr h="4257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u="sng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Day</a:t>
                      </a:r>
                      <a:endParaRPr lang="en-GB" sz="2400" dirty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u="sng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Plan</a:t>
                      </a:r>
                      <a:endParaRPr lang="en-GB" sz="240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9188747"/>
                  </a:ext>
                </a:extLst>
              </a:tr>
              <a:tr h="17519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First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Voice of teachers and students. The teachers will present their professional research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7718856"/>
                  </a:ext>
                </a:extLst>
              </a:tr>
              <a:tr h="11679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Second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Case studies and key note speakers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4689407"/>
                  </a:ext>
                </a:extLst>
              </a:tr>
              <a:tr h="583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Third day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Press conference with Q&amp;A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8232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34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2253</TotalTime>
  <Words>85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Cambria</vt:lpstr>
      <vt:lpstr>Times New Roman</vt:lpstr>
      <vt:lpstr>Office Theme</vt:lpstr>
      <vt:lpstr>  School and University Partnership for Peer Communities of Learners  (SUP4PCL) 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284</cp:revision>
  <cp:lastPrinted>2017-05-10T11:31:39Z</cp:lastPrinted>
  <dcterms:created xsi:type="dcterms:W3CDTF">2006-08-16T00:00:00Z</dcterms:created>
  <dcterms:modified xsi:type="dcterms:W3CDTF">2019-03-12T11:16:38Z</dcterms:modified>
</cp:coreProperties>
</file>