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cs typeface="Times New Roman" pitchFamily="18" charset="0"/>
              </a:rPr>
              <a:t/>
            </a:r>
            <a:br>
              <a:rPr lang="en-US" sz="4000" smtClean="0">
                <a:cs typeface="Times New Roman" pitchFamily="18" charset="0"/>
              </a:rPr>
            </a:br>
            <a:r>
              <a:rPr lang="ar-EG" sz="3600" smtClean="0"/>
              <a:t>" الشراكة بين الجامعة والمدرسة لبناء مجتمعات الأقران للمتعلمين"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4000" smtClean="0">
                <a:cs typeface="Times New Roman" pitchFamily="18" charset="0"/>
              </a:rPr>
              <a:t>School and University Partnership for Peer Communities of learners</a:t>
            </a:r>
            <a:br>
              <a:rPr lang="en-US" sz="4000" smtClean="0">
                <a:cs typeface="Times New Roman" pitchFamily="18" charset="0"/>
              </a:rPr>
            </a:br>
            <a:endParaRPr lang="ar-EG" sz="4000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548640" indent="-411480" algn="r" rtl="1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r" rtl="1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r" rtl="1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mtClean="0"/>
              <a:t>Project number: </a:t>
            </a:r>
          </a:p>
          <a:p>
            <a:pPr algn="ctr">
              <a:defRPr/>
            </a:pPr>
            <a:r>
              <a:rPr lang="en-US" b="1" smtClean="0"/>
              <a:t> 573660-EPP-1-2016-1-EG-EPPKA2-CBHE-JP (2016-2516/001-001)</a:t>
            </a:r>
            <a:endParaRPr lang="en-US" smtClean="0"/>
          </a:p>
          <a:p>
            <a:pPr algn="ctr">
              <a:defRPr/>
            </a:pPr>
            <a:endParaRPr lang="ar-E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0" y="484652"/>
            <a:ext cx="2239963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كلية التربية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830" y="252877"/>
            <a:ext cx="1196340" cy="121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00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ملخص ما تم إنجازه في زيارات مدارس التشبيك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EG" sz="4000" b="1" dirty="0" smtClean="0"/>
              <a:t>مدرسة أحمد عرابي</a:t>
            </a:r>
          </a:p>
          <a:p>
            <a:r>
              <a:rPr lang="ar-EG" sz="4000" b="1" dirty="0" smtClean="0"/>
              <a:t>مدرسة حمامات حلوان</a:t>
            </a:r>
            <a:endParaRPr lang="ar-EG" sz="40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0" y="484652"/>
            <a:ext cx="2239963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كلية التربية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830" y="252877"/>
            <a:ext cx="1196340" cy="121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181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مدرسة أحمد عرابي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EG" b="1" dirty="0" smtClean="0"/>
              <a:t>زيارتين:</a:t>
            </a:r>
          </a:p>
          <a:p>
            <a:pPr marL="137160" indent="0" algn="ctr">
              <a:buNone/>
            </a:pPr>
            <a:r>
              <a:rPr lang="ar-EG" b="1" u="sng" dirty="0" smtClean="0">
                <a:solidFill>
                  <a:schemeClr val="bg1"/>
                </a:solidFill>
              </a:rPr>
              <a:t>الزيارة الأولى</a:t>
            </a:r>
          </a:p>
          <a:p>
            <a:pPr algn="just"/>
            <a:r>
              <a:rPr lang="ar-EG" b="1" dirty="0" smtClean="0"/>
              <a:t>الاجتماع مع بعض المعلمين ومديرة المدرسة، وتمثلت موضوعات الاجتماع في النقاط التالية:</a:t>
            </a:r>
          </a:p>
          <a:p>
            <a:pPr algn="just"/>
            <a:r>
              <a:rPr lang="ar-EG" b="1" dirty="0" smtClean="0"/>
              <a:t>أولا: بيئة المدرسة والبيئة المحيطة بها (الإيجابيات – السلبيات – التهديدات)</a:t>
            </a:r>
          </a:p>
          <a:p>
            <a:pPr algn="just"/>
            <a:r>
              <a:rPr lang="ar-EG" b="1" dirty="0" smtClean="0"/>
              <a:t>ثانيًا: التحدث عن فكرة المشروع (مجتمعات التعلم المهنية) + التركيز على الثلاثة مفاهيم المتضمنة (التنمية المستدامة – الكوكبة العالمية – </a:t>
            </a:r>
            <a:r>
              <a:rPr lang="en-US" b="1" dirty="0" smtClean="0"/>
              <a:t>STEAM</a:t>
            </a:r>
            <a:r>
              <a:rPr lang="ar-EG" b="1" dirty="0" smtClean="0"/>
              <a:t>).</a:t>
            </a:r>
          </a:p>
          <a:p>
            <a:pPr algn="just"/>
            <a:r>
              <a:rPr lang="ar-EG" b="1" dirty="0" smtClean="0"/>
              <a:t>ثالثًا: تحديد المطلوب من المدرسة (رؤية – خطة – رسالة) + تخصيص إحدى المعلمات لتكون مسئولة عن كل ما يخص وسائل الاتصال التكنولوجي.</a:t>
            </a:r>
          </a:p>
        </p:txBody>
      </p:sp>
    </p:spTree>
    <p:extLst>
      <p:ext uri="{BB962C8B-B14F-4D97-AF65-F5344CB8AC3E}">
        <p14:creationId xmlns:p14="http://schemas.microsoft.com/office/powerpoint/2010/main" val="325072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الزيارة الثانية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تم الاطلاع على خطة العمل والرؤية والرسالة والأنشطة.</a:t>
            </a:r>
          </a:p>
          <a:p>
            <a:r>
              <a:rPr lang="ar-EG" dirty="0" smtClean="0"/>
              <a:t>تم الاطلاع على نماذج من أعمال المعلمين وممارساتهم المختلفة التي تدور حول المفاهيم الثلاثة.</a:t>
            </a:r>
          </a:p>
          <a:p>
            <a:r>
              <a:rPr lang="ar-EG" dirty="0" smtClean="0"/>
              <a:t>تمت ملاحظة مدى نشاط المعلمين وحماسهم فيما يتعلق بذلك.</a:t>
            </a:r>
          </a:p>
        </p:txBody>
      </p:sp>
    </p:spTree>
    <p:extLst>
      <p:ext uri="{BB962C8B-B14F-4D97-AF65-F5344CB8AC3E}">
        <p14:creationId xmlns:p14="http://schemas.microsoft.com/office/powerpoint/2010/main" val="5943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مدرسة حمامات حلوان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 algn="ctr">
              <a:buNone/>
            </a:pPr>
            <a:r>
              <a:rPr lang="ar-EG" b="1" u="sng" dirty="0" smtClean="0">
                <a:solidFill>
                  <a:schemeClr val="bg1"/>
                </a:solidFill>
              </a:rPr>
              <a:t>زيارة واحدة فقط</a:t>
            </a:r>
          </a:p>
          <a:p>
            <a:pPr lvl="0" algn="just">
              <a:buClr>
                <a:prstClr val="white">
                  <a:shade val="95000"/>
                </a:prstClr>
              </a:buClr>
            </a:pPr>
            <a:r>
              <a:rPr lang="ar-EG" sz="2600" b="1" dirty="0">
                <a:solidFill>
                  <a:prstClr val="white"/>
                </a:solidFill>
              </a:rPr>
              <a:t>الاجتماع مع بعض المعلمين ومديرة المدرسة، وتمثلت موضوعات الاجتماع في النقاط التالية:</a:t>
            </a:r>
          </a:p>
          <a:p>
            <a:pPr lvl="0" algn="just">
              <a:buClr>
                <a:prstClr val="white">
                  <a:shade val="95000"/>
                </a:prstClr>
              </a:buClr>
            </a:pPr>
            <a:r>
              <a:rPr lang="ar-EG" sz="2600" b="1" dirty="0">
                <a:solidFill>
                  <a:prstClr val="white"/>
                </a:solidFill>
              </a:rPr>
              <a:t>أولا: بيئة المدرسة والبيئة المحيطة بها (الإيجابيات – السلبيات – التهديدات)</a:t>
            </a:r>
          </a:p>
          <a:p>
            <a:pPr lvl="0" algn="just">
              <a:buClr>
                <a:prstClr val="white">
                  <a:shade val="95000"/>
                </a:prstClr>
              </a:buClr>
            </a:pPr>
            <a:r>
              <a:rPr lang="ar-EG" sz="2600" b="1" dirty="0">
                <a:solidFill>
                  <a:prstClr val="white"/>
                </a:solidFill>
              </a:rPr>
              <a:t>ثانيًا: التحدث عن فكرة المشروع (مجتمعات التعلم المهنية) + التركيز على الثلاثة مفاهيم المتضمنة (التنمية المستدامة – الكوكبة العالمية – </a:t>
            </a:r>
            <a:r>
              <a:rPr lang="en-US" sz="2600" b="1" dirty="0">
                <a:solidFill>
                  <a:prstClr val="white"/>
                </a:solidFill>
              </a:rPr>
              <a:t>STEAM</a:t>
            </a:r>
            <a:r>
              <a:rPr lang="ar-EG" sz="2600" b="1" dirty="0">
                <a:solidFill>
                  <a:prstClr val="white"/>
                </a:solidFill>
              </a:rPr>
              <a:t>).</a:t>
            </a:r>
          </a:p>
          <a:p>
            <a:pPr lvl="0" algn="just">
              <a:buClr>
                <a:prstClr val="white">
                  <a:shade val="95000"/>
                </a:prstClr>
              </a:buClr>
            </a:pPr>
            <a:r>
              <a:rPr lang="ar-EG" sz="2600" b="1" dirty="0">
                <a:solidFill>
                  <a:prstClr val="white"/>
                </a:solidFill>
              </a:rPr>
              <a:t>ثالثًا: تحديد المطلوب من المدرسة (رؤية – خطة – رسالة) + تخصيص إحدى المعلمات لتكون مسئولة عن كل ما يخص وسائل الاتصال التكنولوجي</a:t>
            </a:r>
            <a:r>
              <a:rPr lang="ar-EG" sz="2600" b="1" dirty="0" smtClean="0">
                <a:solidFill>
                  <a:prstClr val="white"/>
                </a:solidFill>
              </a:rPr>
              <a:t>.</a:t>
            </a:r>
            <a:endParaRPr lang="ar-EG" sz="2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0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</TotalTime>
  <Words>233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Book Antiqua</vt:lpstr>
      <vt:lpstr>Lucida Sans</vt:lpstr>
      <vt:lpstr>Tahoma</vt:lpstr>
      <vt:lpstr>Times New Roman</vt:lpstr>
      <vt:lpstr>Wingdings</vt:lpstr>
      <vt:lpstr>Wingdings 2</vt:lpstr>
      <vt:lpstr>Wingdings 3</vt:lpstr>
      <vt:lpstr>Apex</vt:lpstr>
      <vt:lpstr>PowerPoint Presentation</vt:lpstr>
      <vt:lpstr>ملخص ما تم إنجازه في زيارات مدارس التشبيك</vt:lpstr>
      <vt:lpstr>مدرسة أحمد عرابي</vt:lpstr>
      <vt:lpstr>الزيارة الثانية</vt:lpstr>
      <vt:lpstr>مدرسة حمامات حلوان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زيارات مدارس التشبيك</dc:title>
  <dc:creator>user</dc:creator>
  <cp:lastModifiedBy>Hanan Morsy</cp:lastModifiedBy>
  <cp:revision>8</cp:revision>
  <dcterms:created xsi:type="dcterms:W3CDTF">2006-08-16T00:00:00Z</dcterms:created>
  <dcterms:modified xsi:type="dcterms:W3CDTF">2019-03-02T21:43:13Z</dcterms:modified>
</cp:coreProperties>
</file>