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304" r:id="rId2"/>
    <p:sldId id="256" r:id="rId3"/>
    <p:sldId id="303" r:id="rId4"/>
    <p:sldId id="266" r:id="rId5"/>
    <p:sldId id="271" r:id="rId6"/>
    <p:sldId id="272" r:id="rId7"/>
    <p:sldId id="257" r:id="rId8"/>
    <p:sldId id="259" r:id="rId9"/>
    <p:sldId id="261" r:id="rId10"/>
    <p:sldId id="263" r:id="rId11"/>
    <p:sldId id="270" r:id="rId12"/>
    <p:sldId id="269" r:id="rId13"/>
    <p:sldId id="278" r:id="rId14"/>
    <p:sldId id="260" r:id="rId15"/>
    <p:sldId id="277" r:id="rId16"/>
    <p:sldId id="276" r:id="rId17"/>
    <p:sldId id="302" r:id="rId18"/>
    <p:sldId id="275" r:id="rId19"/>
    <p:sldId id="279" r:id="rId20"/>
    <p:sldId id="300" r:id="rId21"/>
    <p:sldId id="25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7F9BA-5673-42AA-B085-53385E2E4D6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78D57-C880-45A5-943D-9CCEB9A83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05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78D57-C880-45A5-943D-9CCEB9A83F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1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78D57-C880-45A5-943D-9CCEB9A83F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06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78D57-C880-45A5-943D-9CCEB9A83F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7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9E0E130-94B6-49CA-8AE2-B36C28765B8F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5D202D3-7451-4909-B57E-47A633BF0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E130-94B6-49CA-8AE2-B36C28765B8F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02D3-7451-4909-B57E-47A633BF0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E130-94B6-49CA-8AE2-B36C28765B8F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02D3-7451-4909-B57E-47A633BF0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9E0E130-94B6-49CA-8AE2-B36C28765B8F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02D3-7451-4909-B57E-47A633BF0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9E0E130-94B6-49CA-8AE2-B36C28765B8F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5D202D3-7451-4909-B57E-47A633BF0C1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9E0E130-94B6-49CA-8AE2-B36C28765B8F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5D202D3-7451-4909-B57E-47A633BF0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9E0E130-94B6-49CA-8AE2-B36C28765B8F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5D202D3-7451-4909-B57E-47A633BF0C1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E130-94B6-49CA-8AE2-B36C28765B8F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02D3-7451-4909-B57E-47A633BF0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9E0E130-94B6-49CA-8AE2-B36C28765B8F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5D202D3-7451-4909-B57E-47A633BF0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9E0E130-94B6-49CA-8AE2-B36C28765B8F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5D202D3-7451-4909-B57E-47A633BF0C1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9E0E130-94B6-49CA-8AE2-B36C28765B8F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5D202D3-7451-4909-B57E-47A633BF0C1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9E0E130-94B6-49CA-8AE2-B36C28765B8F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5D202D3-7451-4909-B57E-47A633BF0C1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file:///F:\vid\FEED%20BACK\New%20folder\Feed%20back%2000022.MTS" TargetMode="Externa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F:\vid\FEED%20BACK\New%20folder\Feed%20back%2000002%20(2).MTS" TargetMode="Externa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67740" y="2647950"/>
            <a:ext cx="7772400" cy="147002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484632" algn="r" rtl="0" eaLnBrk="1" latinLnBrk="0" hangingPunct="1">
              <a:spcBef>
                <a:spcPct val="0"/>
              </a:spcBef>
              <a:buNone/>
              <a:defRPr kumimoji="0" sz="44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2800" b="1" dirty="0" smtClean="0">
                <a:cs typeface="Times New Roman" pitchFamily="18" charset="0"/>
              </a:rPr>
              <a:t/>
            </a:r>
            <a:br>
              <a:rPr lang="en-US" sz="2800" b="1" dirty="0" smtClean="0">
                <a:cs typeface="Times New Roman" pitchFamily="18" charset="0"/>
              </a:rPr>
            </a:br>
            <a:r>
              <a:rPr lang="ar-EG" sz="2400" b="1" dirty="0" smtClean="0"/>
              <a:t>" الشراكة بين الجامعة والمدرسة لبناء مجتمعات الأقران للمتعلمين"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800" b="1" dirty="0" smtClean="0">
                <a:cs typeface="Times New Roman" pitchFamily="18" charset="0"/>
              </a:rPr>
              <a:t>School and University Partnership for Peer Communities of learners</a:t>
            </a:r>
            <a:r>
              <a:rPr lang="en-US" sz="2800" dirty="0" smtClean="0">
                <a:cs typeface="Times New Roman" pitchFamily="18" charset="0"/>
              </a:rPr>
              <a:t/>
            </a:r>
            <a:br>
              <a:rPr lang="en-US" sz="2800" dirty="0" smtClean="0">
                <a:cs typeface="Times New Roman" pitchFamily="18" charset="0"/>
              </a:rPr>
            </a:br>
            <a:endParaRPr lang="ar-EG" sz="2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82784" y="4117975"/>
            <a:ext cx="6400800" cy="1752600"/>
          </a:xfrm>
          <a:prstGeom prst="rect">
            <a:avLst/>
          </a:prstGeom>
        </p:spPr>
        <p:txBody>
          <a:bodyPr vert="horz" anchor="t">
            <a:normAutofit lnSpcReduction="10000"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/>
              <a:t>Project number: </a:t>
            </a:r>
          </a:p>
          <a:p>
            <a:pPr algn="ctr">
              <a:defRPr/>
            </a:pPr>
            <a:r>
              <a:rPr lang="en-US" b="1" dirty="0" smtClean="0"/>
              <a:t> 573660-EPP-1-2016-1-EG-EPPKA2-CBHE-JP (2016-2516/001-001)</a:t>
            </a:r>
            <a:endParaRPr lang="en-US" dirty="0" smtClean="0"/>
          </a:p>
          <a:p>
            <a:pPr algn="ctr">
              <a:defRPr/>
            </a:pPr>
            <a:endParaRPr lang="ar-EG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9639"/>
            <a:ext cx="22399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كلية التربية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7864"/>
            <a:ext cx="1196340" cy="121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1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1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7924800" cy="44673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Closture</a:t>
            </a:r>
            <a:r>
              <a:rPr lang="en-US" dirty="0"/>
              <a:t> school (2-1</a:t>
            </a:r>
            <a:r>
              <a:rPr lang="en-US" baseline="30000" dirty="0"/>
              <a:t>st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0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Closture</a:t>
            </a:r>
            <a:r>
              <a:rPr lang="en-US" dirty="0"/>
              <a:t> school (2-1</a:t>
            </a:r>
            <a:r>
              <a:rPr lang="en-US" baseline="30000" dirty="0"/>
              <a:t>st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9975" cy="488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525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Closture</a:t>
            </a:r>
            <a:r>
              <a:rPr lang="en-US" dirty="0"/>
              <a:t> school (2-1</a:t>
            </a:r>
            <a:r>
              <a:rPr lang="en-US" baseline="30000" dirty="0"/>
              <a:t>st</a:t>
            </a:r>
            <a:r>
              <a:rPr lang="en-US" dirty="0"/>
              <a:t>) Feed back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228600"/>
            <a:ext cx="7333488" cy="5486400"/>
          </a:xfrm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Closture</a:t>
            </a:r>
            <a:r>
              <a:rPr lang="en-US" sz="3200" dirty="0"/>
              <a:t> school (2-1st) Feed back </a:t>
            </a:r>
          </a:p>
        </p:txBody>
      </p:sp>
      <p:pic>
        <p:nvPicPr>
          <p:cNvPr id="6" name="Picture 5">
            <a:hlinkClick r:id="rId2" action="ppaction://hlinkfile"/>
            <a:extLst>
              <a:ext uri="{FF2B5EF4-FFF2-40B4-BE49-F238E27FC236}">
                <a16:creationId xmlns:a16="http://schemas.microsoft.com/office/drawing/2014/main" xmlns="" id="{A94BA1E7-C46C-41D1-AFE1-C78214FD8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828800"/>
            <a:ext cx="5173508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31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Closture</a:t>
            </a:r>
            <a:r>
              <a:rPr lang="en-US" dirty="0"/>
              <a:t> school (2-2)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4" y="1442177"/>
            <a:ext cx="4879265" cy="274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57" y="4128267"/>
            <a:ext cx="4845382" cy="272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5F7976-E8CB-428D-94CB-0692685FDCDB}"/>
              </a:ext>
            </a:extLst>
          </p:cNvPr>
          <p:cNvSpPr/>
          <p:nvPr/>
        </p:nvSpPr>
        <p:spPr>
          <a:xfrm>
            <a:off x="99061" y="6401870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problem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19969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Closture</a:t>
            </a:r>
            <a:r>
              <a:rPr lang="en-US" dirty="0"/>
              <a:t> school (2-2)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600200"/>
            <a:ext cx="838599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507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Closture</a:t>
            </a:r>
            <a:r>
              <a:rPr lang="en-US" dirty="0"/>
              <a:t> school (2-2)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2" r="1059" b="13842"/>
          <a:stretch/>
        </p:blipFill>
        <p:spPr bwMode="auto">
          <a:xfrm>
            <a:off x="401053" y="1633536"/>
            <a:ext cx="807514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579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Closture</a:t>
            </a:r>
            <a:r>
              <a:rPr lang="en-US" dirty="0"/>
              <a:t> school (2-2)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3" b="12632"/>
          <a:stretch/>
        </p:blipFill>
        <p:spPr bwMode="auto">
          <a:xfrm>
            <a:off x="952500" y="2133600"/>
            <a:ext cx="7239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53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Closture</a:t>
            </a:r>
            <a:r>
              <a:rPr lang="en-US" dirty="0"/>
              <a:t> school (2-2)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2444"/>
          <a:stretch/>
        </p:blipFill>
        <p:spPr bwMode="auto">
          <a:xfrm>
            <a:off x="537882" y="1524000"/>
            <a:ext cx="860611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29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Closture</a:t>
            </a:r>
            <a:r>
              <a:rPr lang="en-US" dirty="0"/>
              <a:t> school (2-2) Feed back 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>
          <a:xfrm>
            <a:off x="1143000" y="402857"/>
            <a:ext cx="7333488" cy="5486400"/>
          </a:xfrm>
        </p:spPr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Closture</a:t>
            </a:r>
            <a:r>
              <a:rPr lang="en-US" sz="3600" dirty="0"/>
              <a:t> school (2-2) Feed back </a:t>
            </a:r>
          </a:p>
        </p:txBody>
      </p:sp>
      <p:pic>
        <p:nvPicPr>
          <p:cNvPr id="4" name="Picture 3">
            <a:hlinkClick r:id="rId2" action="ppaction://hlinkfile"/>
            <a:extLst>
              <a:ext uri="{FF2B5EF4-FFF2-40B4-BE49-F238E27FC236}">
                <a16:creationId xmlns:a16="http://schemas.microsoft.com/office/drawing/2014/main" xmlns="" id="{4512C5D6-E901-41BA-BC05-5E44FD9A4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422032"/>
            <a:ext cx="6100396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66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Questnair</a:t>
            </a:r>
            <a:r>
              <a:rPr lang="en-US" dirty="0"/>
              <a:t> cluster1 v 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14500"/>
            <a:ext cx="419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4190998"/>
            <a:ext cx="4191000" cy="23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20605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81745"/>
            <a:ext cx="381000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935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ar-EG" dirty="0"/>
              <a:t>فريق  مدارس  الزمالك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2169320"/>
          </a:xfrm>
        </p:spPr>
        <p:txBody>
          <a:bodyPr>
            <a:normAutofit/>
          </a:bodyPr>
          <a:lstStyle/>
          <a:p>
            <a:pPr algn="l" rtl="1"/>
            <a:endParaRPr lang="ar-EG" sz="3600" b="1" dirty="0">
              <a:latin typeface="Simplified Arabic" panose="02020603050405020304" pitchFamily="18" charset="-78"/>
              <a:ea typeface="SimHei" panose="02010609060101010101" pitchFamily="49" charset="-122"/>
              <a:cs typeface="Simplified Arabic" panose="02020603050405020304" pitchFamily="18" charset="-78"/>
            </a:endParaRPr>
          </a:p>
          <a:p>
            <a:pPr rtl="1"/>
            <a:r>
              <a:rPr lang="ar-EG" sz="3600" b="1" dirty="0">
                <a:latin typeface="Simplified Arabic" panose="02020603050405020304" pitchFamily="18" charset="-78"/>
                <a:ea typeface="SimHei" panose="02010609060101010101" pitchFamily="49" charset="-122"/>
                <a:cs typeface="Simplified Arabic" panose="02020603050405020304" pitchFamily="18" charset="-78"/>
              </a:rPr>
              <a:t>- مدرسة التشبيك1 :الزمالك رياض اطفال للبنات</a:t>
            </a:r>
          </a:p>
          <a:p>
            <a:pPr rtl="1"/>
            <a:r>
              <a:rPr lang="ar-EG" sz="3600" b="1" dirty="0">
                <a:latin typeface="Simplified Arabic" panose="02020603050405020304" pitchFamily="18" charset="-78"/>
                <a:ea typeface="SimHei" panose="02010609060101010101" pitchFamily="49" charset="-122"/>
                <a:cs typeface="Simplified Arabic" panose="02020603050405020304" pitchFamily="18" charset="-78"/>
              </a:rPr>
              <a:t>- مدرسة التشبيك 2: الزمالك الثانوية بنات</a:t>
            </a:r>
            <a:endParaRPr lang="en-US" sz="3600" b="1" dirty="0">
              <a:latin typeface="Simplified Arabic" panose="02020603050405020304" pitchFamily="18" charset="-78"/>
              <a:ea typeface="SimHei" panose="02010609060101010101" pitchFamily="49" charset="-122"/>
              <a:cs typeface="Simplified Arabic" panose="02020603050405020304" pitchFamily="18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09BF59-790F-4150-9BA6-D634D0C6EB36}"/>
              </a:ext>
            </a:extLst>
          </p:cNvPr>
          <p:cNvSpPr/>
          <p:nvPr/>
        </p:nvSpPr>
        <p:spPr>
          <a:xfrm>
            <a:off x="304800" y="5029200"/>
            <a:ext cx="335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plified Arabic" panose="02020603050405020304" pitchFamily="18" charset="-78"/>
                <a:ea typeface="SimHei" panose="02010609060101010101" pitchFamily="49" charset="-122"/>
                <a:cs typeface="Simplified Arabic" panose="02020603050405020304" pitchFamily="18" charset="-78"/>
              </a:rPr>
              <a:t>د. ديـنا عاصم</a:t>
            </a:r>
          </a:p>
          <a:p>
            <a:pPr algn="r" rtl="1"/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plified Arabic" panose="02020603050405020304" pitchFamily="18" charset="-78"/>
                <a:ea typeface="SimHei" panose="02010609060101010101" pitchFamily="49" charset="-122"/>
                <a:cs typeface="Simplified Arabic" panose="02020603050405020304" pitchFamily="18" charset="-78"/>
              </a:rPr>
              <a:t>د. حسان مخلوف</a:t>
            </a:r>
          </a:p>
          <a:p>
            <a:pPr algn="r" rtl="1"/>
            <a:r>
              <a:rPr lang="ar-EG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plified Arabic" panose="02020603050405020304" pitchFamily="18" charset="-78"/>
                <a:ea typeface="SimHei" panose="02010609060101010101" pitchFamily="49" charset="-122"/>
                <a:cs typeface="Simplified Arabic" panose="02020603050405020304" pitchFamily="18" charset="-78"/>
              </a:rPr>
              <a:t>د.أحمد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plified Arabic" panose="02020603050405020304" pitchFamily="18" charset="-78"/>
                <a:ea typeface="SimHei" panose="02010609060101010101" pitchFamily="49" charset="-122"/>
                <a:cs typeface="Simplified Arabic" panose="02020603050405020304" pitchFamily="18" charset="-78"/>
              </a:rPr>
              <a:t> يوسف</a:t>
            </a:r>
          </a:p>
        </p:txBody>
      </p:sp>
    </p:spTree>
    <p:extLst>
      <p:ext uri="{BB962C8B-B14F-4D97-AF65-F5344CB8AC3E}">
        <p14:creationId xmlns:p14="http://schemas.microsoft.com/office/powerpoint/2010/main" val="3876833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8294"/>
            <a:ext cx="3810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355" y="3733800"/>
            <a:ext cx="389255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52115599_2460378990657659_6138002234467680256_n">
            <a:extLst>
              <a:ext uri="{FF2B5EF4-FFF2-40B4-BE49-F238E27FC236}">
                <a16:creationId xmlns:a16="http://schemas.microsoft.com/office/drawing/2014/main" xmlns="" id="{9047DF95-436E-4472-96A4-5C6191DE14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9" y="2132798"/>
            <a:ext cx="4269339" cy="3202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23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/>
              <a:t>شكرا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052">
            <a:off x="2639775" y="2270707"/>
            <a:ext cx="4310118" cy="3228428"/>
          </a:xfrm>
        </p:spPr>
      </p:pic>
    </p:spTree>
    <p:extLst>
      <p:ext uri="{BB962C8B-B14F-4D97-AF65-F5344CB8AC3E}">
        <p14:creationId xmlns:p14="http://schemas.microsoft.com/office/powerpoint/2010/main" val="120964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B16D9-73C6-4176-937F-9C1065092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3580D6-2E4A-4E86-A07C-D0CE4DCC7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EG" dirty="0"/>
              <a:t>تبديل الفريق 3 مرات </a:t>
            </a:r>
          </a:p>
          <a:p>
            <a:pPr algn="r" rtl="1"/>
            <a:r>
              <a:rPr lang="ar-EG" dirty="0"/>
              <a:t>بيروقراطية الإدارة </a:t>
            </a:r>
          </a:p>
          <a:p>
            <a:pPr algn="r" rtl="1"/>
            <a:r>
              <a:rPr lang="ar-EG" dirty="0" err="1"/>
              <a:t>ساليزون</a:t>
            </a:r>
            <a:r>
              <a:rPr lang="ar-EG" dirty="0"/>
              <a:t> </a:t>
            </a:r>
          </a:p>
          <a:p>
            <a:pPr algn="r" rtl="1"/>
            <a:r>
              <a:rPr lang="ar-EG" dirty="0"/>
              <a:t>الوعد – </a:t>
            </a:r>
            <a:r>
              <a:rPr lang="ar-EG" dirty="0" err="1"/>
              <a:t>الجدوي</a:t>
            </a:r>
            <a:r>
              <a:rPr lang="ar-EG" dirty="0"/>
              <a:t> – </a:t>
            </a:r>
            <a:r>
              <a:rPr lang="ar-EG" dirty="0" err="1"/>
              <a:t>الإلتزام</a:t>
            </a:r>
            <a:endParaRPr lang="ar-EG" dirty="0"/>
          </a:p>
          <a:p>
            <a:pPr algn="r" rtl="1"/>
            <a:r>
              <a:rPr lang="ar-EG" dirty="0"/>
              <a:t>العمل علي مشكلاتهم الحقيقية </a:t>
            </a:r>
          </a:p>
          <a:p>
            <a:pPr lvl="1" algn="r" rtl="1"/>
            <a:r>
              <a:rPr lang="ar-EG" dirty="0"/>
              <a:t>تدريب </a:t>
            </a:r>
          </a:p>
          <a:p>
            <a:pPr algn="r" rtl="1"/>
            <a:endParaRPr lang="ar-EG" dirty="0"/>
          </a:p>
          <a:p>
            <a:pPr algn="r" rtl="1"/>
            <a:endParaRPr lang="ar-EG" dirty="0"/>
          </a:p>
          <a:p>
            <a:pPr algn="r"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65238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Closture</a:t>
            </a:r>
            <a:r>
              <a:rPr lang="en-US" dirty="0"/>
              <a:t> school(1-1</a:t>
            </a:r>
            <a:r>
              <a:rPr lang="en-US" baseline="30000" dirty="0"/>
              <a:t>st</a:t>
            </a:r>
            <a:r>
              <a:rPr lang="en-US" dirty="0"/>
              <a:t>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3" y="1882775"/>
            <a:ext cx="813529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DE4820-D914-49B9-A04B-C82F135B552A}"/>
              </a:ext>
            </a:extLst>
          </p:cNvPr>
          <p:cNvSpPr/>
          <p:nvPr/>
        </p:nvSpPr>
        <p:spPr>
          <a:xfrm>
            <a:off x="110655" y="6405840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vision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1456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Closture</a:t>
            </a:r>
            <a:r>
              <a:rPr lang="en-US" dirty="0"/>
              <a:t> school(1-1</a:t>
            </a:r>
            <a:r>
              <a:rPr lang="en-US" baseline="30000" dirty="0"/>
              <a:t>st</a:t>
            </a:r>
            <a:r>
              <a:rPr lang="en-US" dirty="0"/>
              <a:t>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84" y="1882775"/>
            <a:ext cx="813523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27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Closture</a:t>
            </a:r>
            <a:r>
              <a:rPr lang="en-US" dirty="0"/>
              <a:t> school(1-1</a:t>
            </a:r>
            <a:r>
              <a:rPr lang="en-US" baseline="30000" dirty="0"/>
              <a:t>st</a:t>
            </a:r>
            <a:r>
              <a:rPr lang="en-US" dirty="0"/>
              <a:t>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84" y="1882775"/>
            <a:ext cx="813523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193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Closture</a:t>
            </a:r>
            <a:r>
              <a:rPr lang="en-US" dirty="0"/>
              <a:t> school (1-2)</a:t>
            </a:r>
          </a:p>
        </p:txBody>
      </p:sp>
      <p:pic>
        <p:nvPicPr>
          <p:cNvPr id="1028" name="Picture 4" descr="C:\Users\Dina\Desktop\صور للعرض\20181107\DSC0001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8" y="1828800"/>
            <a:ext cx="3733800" cy="213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ina\Desktop\صور للعرض\20181107\DSC00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379210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زيارات مدارس الزمالك\20181107\DSC000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95800"/>
            <a:ext cx="3792108" cy="19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زيارات مدارس الزمالك\20181107\DSC000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495800"/>
            <a:ext cx="3848100" cy="19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A2D5139-1AAB-4560-8D6A-3CA8F01C4B3C}"/>
              </a:ext>
            </a:extLst>
          </p:cNvPr>
          <p:cNvSpPr/>
          <p:nvPr/>
        </p:nvSpPr>
        <p:spPr>
          <a:xfrm>
            <a:off x="352587" y="6405840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ciru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20655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Closture</a:t>
            </a:r>
            <a:r>
              <a:rPr lang="en-US" dirty="0"/>
              <a:t> school (1-2) feed back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600" dirty="0" err="1"/>
              <a:t>Closture</a:t>
            </a:r>
            <a:r>
              <a:rPr lang="en-US" sz="3600" dirty="0"/>
              <a:t> school (1-2) feed 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46D7B2-AF1C-44BC-AA1B-45844FA27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021" y="1420854"/>
            <a:ext cx="6959920" cy="38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26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1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8458200" cy="47680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Closture</a:t>
            </a:r>
            <a:r>
              <a:rPr lang="en-US" dirty="0"/>
              <a:t> school (2-1</a:t>
            </a:r>
            <a:r>
              <a:rPr lang="en-US" baseline="30000" dirty="0"/>
              <a:t>st)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2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387</TotalTime>
  <Words>161</Words>
  <Application>Microsoft Office PowerPoint</Application>
  <PresentationFormat>On-screen Show (4:3)</PresentationFormat>
  <Paragraphs>43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SimHei</vt:lpstr>
      <vt:lpstr>Arial</vt:lpstr>
      <vt:lpstr>Calibri</vt:lpstr>
      <vt:lpstr>Century Gothic</vt:lpstr>
      <vt:lpstr>Simplified Arabic</vt:lpstr>
      <vt:lpstr>Tahoma</vt:lpstr>
      <vt:lpstr>Times New Roman</vt:lpstr>
      <vt:lpstr>Verdana</vt:lpstr>
      <vt:lpstr>Wingdings 2</vt:lpstr>
      <vt:lpstr>Verve</vt:lpstr>
      <vt:lpstr>PowerPoint Presentation</vt:lpstr>
      <vt:lpstr>فريق  مدارس  الزمالك </vt:lpstr>
      <vt:lpstr>PowerPoint Presentation</vt:lpstr>
      <vt:lpstr>Closture school(1-1st)</vt:lpstr>
      <vt:lpstr>Closture school(1-1st)</vt:lpstr>
      <vt:lpstr>Closture school(1-1st)</vt:lpstr>
      <vt:lpstr>Closture school (1-2)</vt:lpstr>
      <vt:lpstr>Closture school (1-2) feed back</vt:lpstr>
      <vt:lpstr>Closture school (2-1st) </vt:lpstr>
      <vt:lpstr>Closture school (2-1st) </vt:lpstr>
      <vt:lpstr>Closture school (2-1st) </vt:lpstr>
      <vt:lpstr>Closture school (2-1st) Feed back </vt:lpstr>
      <vt:lpstr>Closture school (2-2)</vt:lpstr>
      <vt:lpstr>Closture school (2-2)</vt:lpstr>
      <vt:lpstr>Closture school (2-2)</vt:lpstr>
      <vt:lpstr>Closture school (2-2)</vt:lpstr>
      <vt:lpstr>Closture school (2-2)</vt:lpstr>
      <vt:lpstr>Closture school (2-2) Feed back </vt:lpstr>
      <vt:lpstr>Questnair cluster1 v 3</vt:lpstr>
      <vt:lpstr>PowerPoint Presentation</vt:lpstr>
      <vt:lpstr>شكرا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فريق  مدارس  الزمالك</dc:title>
  <dc:creator>Satellite</dc:creator>
  <cp:lastModifiedBy>Hanan Morsy</cp:lastModifiedBy>
  <cp:revision>27</cp:revision>
  <dcterms:created xsi:type="dcterms:W3CDTF">2019-02-24T13:13:52Z</dcterms:created>
  <dcterms:modified xsi:type="dcterms:W3CDTF">2019-03-02T21:51:59Z</dcterms:modified>
</cp:coreProperties>
</file>