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0"/>
  </p:notesMasterIdLst>
  <p:sldIdLst>
    <p:sldId id="257" r:id="rId2"/>
    <p:sldId id="259" r:id="rId3"/>
    <p:sldId id="272" r:id="rId4"/>
    <p:sldId id="273" r:id="rId5"/>
    <p:sldId id="274" r:id="rId6"/>
    <p:sldId id="275" r:id="rId7"/>
    <p:sldId id="276" r:id="rId8"/>
    <p:sldId id="277"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89269" autoAdjust="0"/>
  </p:normalViewPr>
  <p:slideViewPr>
    <p:cSldViewPr>
      <p:cViewPr varScale="1">
        <p:scale>
          <a:sx n="66" d="100"/>
          <a:sy n="66" d="100"/>
        </p:scale>
        <p:origin x="150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EG"/>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426D7F15-D058-4540-ACAA-9378200D2E1F}" type="datetimeFigureOut">
              <a:rPr lang="ar-EG" smtClean="0"/>
              <a:t>25/06/1440</a:t>
            </a:fld>
            <a:endParaRPr lang="ar-EG"/>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EG"/>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EG"/>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EG"/>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BF34B695-CB54-4B69-9441-5F59ADE5CDE0}" type="slidenum">
              <a:rPr lang="ar-EG" smtClean="0"/>
              <a:t>‹#›</a:t>
            </a:fld>
            <a:endParaRPr lang="ar-EG"/>
          </a:p>
        </p:txBody>
      </p:sp>
    </p:spTree>
    <p:extLst>
      <p:ext uri="{BB962C8B-B14F-4D97-AF65-F5344CB8AC3E}">
        <p14:creationId xmlns:p14="http://schemas.microsoft.com/office/powerpoint/2010/main" val="279916481"/>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F34B695-CB54-4B69-9441-5F59ADE5CDE0}" type="slidenum">
              <a:rPr lang="ar-EG" smtClean="0"/>
              <a:t>6</a:t>
            </a:fld>
            <a:endParaRPr lang="ar-EG"/>
          </a:p>
        </p:txBody>
      </p:sp>
    </p:spTree>
    <p:extLst>
      <p:ext uri="{BB962C8B-B14F-4D97-AF65-F5344CB8AC3E}">
        <p14:creationId xmlns:p14="http://schemas.microsoft.com/office/powerpoint/2010/main" val="14145477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F34B695-CB54-4B69-9441-5F59ADE5CDE0}" type="slidenum">
              <a:rPr lang="ar-EG" smtClean="0"/>
              <a:t>8</a:t>
            </a:fld>
            <a:endParaRPr lang="ar-EG"/>
          </a:p>
        </p:txBody>
      </p:sp>
    </p:spTree>
    <p:extLst>
      <p:ext uri="{BB962C8B-B14F-4D97-AF65-F5344CB8AC3E}">
        <p14:creationId xmlns:p14="http://schemas.microsoft.com/office/powerpoint/2010/main" val="5748556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ar-EG"/>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ar-EG"/>
          </a:p>
        </p:txBody>
      </p:sp>
      <p:sp>
        <p:nvSpPr>
          <p:cNvPr id="4" name="Date Placeholder 3"/>
          <p:cNvSpPr>
            <a:spLocks noGrp="1"/>
          </p:cNvSpPr>
          <p:nvPr>
            <p:ph type="dt" sz="half" idx="10"/>
          </p:nvPr>
        </p:nvSpPr>
        <p:spPr/>
        <p:txBody>
          <a:bodyPr/>
          <a:lstStyle/>
          <a:p>
            <a:fld id="{1D8BD707-D9CF-40AE-B4C6-C98DA3205C09}" type="datetimeFigureOut">
              <a:rPr lang="en-US" smtClean="0"/>
              <a:pPr/>
              <a:t>3/2/2019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024307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EG"/>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EG"/>
          </a:p>
        </p:txBody>
      </p:sp>
      <p:sp>
        <p:nvSpPr>
          <p:cNvPr id="4" name="Date Placeholder 3"/>
          <p:cNvSpPr>
            <a:spLocks noGrp="1"/>
          </p:cNvSpPr>
          <p:nvPr>
            <p:ph type="dt" sz="half" idx="10"/>
          </p:nvPr>
        </p:nvSpPr>
        <p:spPr/>
        <p:txBody>
          <a:bodyPr/>
          <a:lstStyle/>
          <a:p>
            <a:fld id="{1D8BD707-D9CF-40AE-B4C6-C98DA3205C09}" type="datetimeFigureOut">
              <a:rPr lang="en-US" smtClean="0"/>
              <a:pPr/>
              <a:t>3/2/2019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17766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ar-EG"/>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EG"/>
          </a:p>
        </p:txBody>
      </p:sp>
      <p:sp>
        <p:nvSpPr>
          <p:cNvPr id="4" name="Date Placeholder 3"/>
          <p:cNvSpPr>
            <a:spLocks noGrp="1"/>
          </p:cNvSpPr>
          <p:nvPr>
            <p:ph type="dt" sz="half" idx="10"/>
          </p:nvPr>
        </p:nvSpPr>
        <p:spPr/>
        <p:txBody>
          <a:bodyPr/>
          <a:lstStyle/>
          <a:p>
            <a:fld id="{1D8BD707-D9CF-40AE-B4C6-C98DA3205C09}" type="datetimeFigureOut">
              <a:rPr lang="en-US" smtClean="0"/>
              <a:pPr/>
              <a:t>3/2/2019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7579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EG"/>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EG"/>
          </a:p>
        </p:txBody>
      </p:sp>
      <p:sp>
        <p:nvSpPr>
          <p:cNvPr id="4" name="Date Placeholder 3"/>
          <p:cNvSpPr>
            <a:spLocks noGrp="1"/>
          </p:cNvSpPr>
          <p:nvPr>
            <p:ph type="dt" sz="half" idx="10"/>
          </p:nvPr>
        </p:nvSpPr>
        <p:spPr/>
        <p:txBody>
          <a:bodyPr/>
          <a:lstStyle/>
          <a:p>
            <a:fld id="{1D8BD707-D9CF-40AE-B4C6-C98DA3205C09}" type="datetimeFigureOut">
              <a:rPr lang="en-US" smtClean="0"/>
              <a:pPr/>
              <a:t>3/2/2019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59596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a:t>Click to edit Master title style</a:t>
            </a:r>
            <a:endParaRPr lang="ar-EG"/>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001266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EG"/>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EG"/>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EG"/>
          </a:p>
        </p:txBody>
      </p:sp>
      <p:sp>
        <p:nvSpPr>
          <p:cNvPr id="5" name="Date Placeholder 4"/>
          <p:cNvSpPr>
            <a:spLocks noGrp="1"/>
          </p:cNvSpPr>
          <p:nvPr>
            <p:ph type="dt" sz="half" idx="10"/>
          </p:nvPr>
        </p:nvSpPr>
        <p:spPr/>
        <p:txBody>
          <a:bodyPr/>
          <a:lstStyle/>
          <a:p>
            <a:fld id="{1D8BD707-D9CF-40AE-B4C6-C98DA3205C09}" type="datetimeFigureOut">
              <a:rPr lang="en-US" smtClean="0"/>
              <a:pPr/>
              <a:t>3/2/2019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090333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ar-EG"/>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EG"/>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EG"/>
          </a:p>
        </p:txBody>
      </p:sp>
      <p:sp>
        <p:nvSpPr>
          <p:cNvPr id="7" name="Date Placeholder 6"/>
          <p:cNvSpPr>
            <a:spLocks noGrp="1"/>
          </p:cNvSpPr>
          <p:nvPr>
            <p:ph type="dt" sz="half" idx="10"/>
          </p:nvPr>
        </p:nvSpPr>
        <p:spPr/>
        <p:txBody>
          <a:bodyPr/>
          <a:lstStyle/>
          <a:p>
            <a:fld id="{1D8BD707-D9CF-40AE-B4C6-C98DA3205C09}" type="datetimeFigureOut">
              <a:rPr lang="en-US" smtClean="0"/>
              <a:pPr/>
              <a:t>3/2/2019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53263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EG"/>
          </a:p>
        </p:txBody>
      </p:sp>
      <p:sp>
        <p:nvSpPr>
          <p:cNvPr id="3" name="Date Placeholder 2"/>
          <p:cNvSpPr>
            <a:spLocks noGrp="1"/>
          </p:cNvSpPr>
          <p:nvPr>
            <p:ph type="dt" sz="half" idx="10"/>
          </p:nvPr>
        </p:nvSpPr>
        <p:spPr/>
        <p:txBody>
          <a:bodyPr/>
          <a:lstStyle/>
          <a:p>
            <a:fld id="{1D8BD707-D9CF-40AE-B4C6-C98DA3205C09}" type="datetimeFigureOut">
              <a:rPr lang="en-US" smtClean="0"/>
              <a:pPr/>
              <a:t>3/2/2019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28782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58809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a:t>Click to edit Master title style</a:t>
            </a:r>
            <a:endParaRPr lang="ar-EG"/>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EG"/>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24116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a:t>Click to edit Master title style</a:t>
            </a:r>
            <a:endParaRPr lang="ar-EG"/>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EG"/>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1270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a:t>Click to edit Master title style</a:t>
            </a:r>
            <a:endParaRPr lang="ar-EG"/>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EG"/>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D8BD707-D9CF-40AE-B4C6-C98DA3205C09}" type="datetimeFigureOut">
              <a:rPr lang="en-US" smtClean="0"/>
              <a:pPr/>
              <a:t>3/2/2019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320804769"/>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8.jpg"/><Relationship Id="rId4" Type="http://schemas.openxmlformats.org/officeDocument/2006/relationships/image" Target="../media/image7.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14.jpg"/><Relationship Id="rId3" Type="http://schemas.openxmlformats.org/officeDocument/2006/relationships/image" Target="../media/image9.jpg"/><Relationship Id="rId7" Type="http://schemas.openxmlformats.org/officeDocument/2006/relationships/image" Target="../media/image13.jp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2.jpg"/><Relationship Id="rId5" Type="http://schemas.openxmlformats.org/officeDocument/2006/relationships/image" Target="../media/image11.jpg"/><Relationship Id="rId4" Type="http://schemas.openxmlformats.org/officeDocument/2006/relationships/image" Target="../media/image10.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normAutofit fontScale="90000"/>
          </a:bodyPr>
          <a:lstStyle/>
          <a:p>
            <a:pPr rtl="1"/>
            <a:r>
              <a:rPr lang="en-US" sz="4000" b="1" dirty="0">
                <a:cs typeface="Times New Roman" pitchFamily="18" charset="0"/>
              </a:rPr>
              <a:t/>
            </a:r>
            <a:br>
              <a:rPr lang="en-US" sz="4000" b="1" dirty="0">
                <a:cs typeface="Times New Roman" pitchFamily="18" charset="0"/>
              </a:rPr>
            </a:br>
            <a:r>
              <a:rPr lang="ar-EG" sz="3600" b="1" dirty="0"/>
              <a:t>" الشراكة بين الجامعة والمدرسة لبناء مجتمعات الأقران للمتعلمين"</a:t>
            </a:r>
            <a:r>
              <a:rPr lang="en-US" sz="3600" dirty="0"/>
              <a:t/>
            </a:r>
            <a:br>
              <a:rPr lang="en-US" sz="3600" dirty="0"/>
            </a:br>
            <a:r>
              <a:rPr lang="en-US" sz="4000" b="1" dirty="0">
                <a:cs typeface="Times New Roman" pitchFamily="18" charset="0"/>
              </a:rPr>
              <a:t>School and University Partnership for Peer Communities of learners</a:t>
            </a:r>
            <a:r>
              <a:rPr lang="en-US" sz="4000" dirty="0">
                <a:cs typeface="Times New Roman" pitchFamily="18" charset="0"/>
              </a:rPr>
              <a:t/>
            </a:r>
            <a:br>
              <a:rPr lang="en-US" sz="4000" dirty="0">
                <a:cs typeface="Times New Roman" pitchFamily="18" charset="0"/>
              </a:rPr>
            </a:br>
            <a:endParaRPr lang="ar-EG" sz="4000" dirty="0"/>
          </a:p>
        </p:txBody>
      </p:sp>
      <p:sp>
        <p:nvSpPr>
          <p:cNvPr id="3" name="Subtitle 2"/>
          <p:cNvSpPr>
            <a:spLocks noGrp="1"/>
          </p:cNvSpPr>
          <p:nvPr>
            <p:ph type="subTitle" idx="1"/>
          </p:nvPr>
        </p:nvSpPr>
        <p:spPr/>
        <p:txBody>
          <a:bodyPr>
            <a:normAutofit/>
          </a:bodyPr>
          <a:lstStyle/>
          <a:p>
            <a:pPr>
              <a:defRPr/>
            </a:pPr>
            <a:r>
              <a:rPr lang="en-US" dirty="0"/>
              <a:t>Project number: </a:t>
            </a:r>
          </a:p>
          <a:p>
            <a:pPr>
              <a:defRPr/>
            </a:pPr>
            <a:r>
              <a:rPr lang="en-US" b="1" dirty="0"/>
              <a:t> 573660-EPP-1-2016-1-EG-EPPKA2-CBHE-JP (2016-2516/001-001)</a:t>
            </a:r>
            <a:endParaRPr lang="en-US" dirty="0"/>
          </a:p>
          <a:p>
            <a:pPr>
              <a:defRPr/>
            </a:pPr>
            <a:endParaRPr lang="ar-EG" dirty="0"/>
          </a:p>
        </p:txBody>
      </p:sp>
      <p:pic>
        <p:nvPicPr>
          <p:cNvPr id="2052"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379639"/>
            <a:ext cx="2239963" cy="755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كلية التربية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43800" y="147864"/>
            <a:ext cx="1196340" cy="1219200"/>
          </a:xfrm>
          <a:prstGeom prst="rect">
            <a:avLst/>
          </a:prstGeom>
          <a:noFill/>
          <a:ln>
            <a:noFill/>
          </a:ln>
        </p:spPr>
      </p:pic>
    </p:spTree>
    <p:extLst>
      <p:ext uri="{BB962C8B-B14F-4D97-AF65-F5344CB8AC3E}">
        <p14:creationId xmlns:p14="http://schemas.microsoft.com/office/powerpoint/2010/main" val="6224339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b="1" dirty="0">
                <a:solidFill>
                  <a:srgbClr val="C00000"/>
                </a:solidFill>
              </a:rPr>
              <a:t>مدارس التشبيك التابعة لمدرسة حلوان ع بنين</a:t>
            </a:r>
            <a:r>
              <a:rPr lang="ar-EG" b="1" dirty="0"/>
              <a:t/>
            </a:r>
            <a:br>
              <a:rPr lang="ar-EG" b="1" dirty="0"/>
            </a:br>
            <a:endParaRPr lang="ar-EG" b="1" dirty="0"/>
          </a:p>
        </p:txBody>
      </p:sp>
      <p:sp>
        <p:nvSpPr>
          <p:cNvPr id="3" name="Content Placeholder 2"/>
          <p:cNvSpPr>
            <a:spLocks noGrp="1"/>
          </p:cNvSpPr>
          <p:nvPr>
            <p:ph idx="1"/>
          </p:nvPr>
        </p:nvSpPr>
        <p:spPr/>
        <p:txBody>
          <a:bodyPr/>
          <a:lstStyle/>
          <a:p>
            <a:pPr marL="0" indent="0" algn="just" rtl="1">
              <a:buNone/>
            </a:pPr>
            <a:r>
              <a:rPr lang="ar-EG" dirty="0"/>
              <a:t>   1- مدرسة عمر بن عبد العزيز</a:t>
            </a:r>
          </a:p>
          <a:p>
            <a:pPr marL="0" indent="0" algn="just" rtl="1">
              <a:buNone/>
            </a:pPr>
            <a:endParaRPr lang="ar-EG" dirty="0"/>
          </a:p>
          <a:p>
            <a:pPr marL="0" indent="0" algn="just" rtl="1">
              <a:buNone/>
            </a:pPr>
            <a:r>
              <a:rPr lang="ar-EG" dirty="0"/>
              <a:t>2- مدرسة عبد المنعم رياض</a:t>
            </a:r>
          </a:p>
        </p:txBody>
      </p:sp>
    </p:spTree>
    <p:extLst>
      <p:ext uri="{BB962C8B-B14F-4D97-AF65-F5344CB8AC3E}">
        <p14:creationId xmlns:p14="http://schemas.microsoft.com/office/powerpoint/2010/main" val="21727411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dirty="0">
                <a:solidFill>
                  <a:srgbClr val="C00000"/>
                </a:solidFill>
              </a:rPr>
              <a:t>معايير اختيار مدارس التشبيك</a:t>
            </a:r>
            <a:endParaRPr lang="en-US" dirty="0">
              <a:solidFill>
                <a:srgbClr val="C00000"/>
              </a:solidFill>
            </a:endParaRPr>
          </a:p>
        </p:txBody>
      </p:sp>
      <p:sp>
        <p:nvSpPr>
          <p:cNvPr id="3" name="Content Placeholder 2"/>
          <p:cNvSpPr>
            <a:spLocks noGrp="1"/>
          </p:cNvSpPr>
          <p:nvPr>
            <p:ph idx="1"/>
          </p:nvPr>
        </p:nvSpPr>
        <p:spPr/>
        <p:txBody>
          <a:bodyPr>
            <a:normAutofit/>
          </a:bodyPr>
          <a:lstStyle/>
          <a:p>
            <a:pPr marL="0" indent="0">
              <a:buNone/>
            </a:pPr>
            <a:r>
              <a:rPr lang="ar-EG" sz="2000" dirty="0"/>
              <a:t>وقع الاختيار على المدرستين بعد الرجوع لفريق عمل مدرسة حلوان ع بنين. وقد تم الاختيار بناء</a:t>
            </a:r>
          </a:p>
          <a:p>
            <a:pPr marL="0" indent="0">
              <a:buNone/>
            </a:pPr>
            <a:endParaRPr lang="ar-EG" sz="2000" dirty="0"/>
          </a:p>
          <a:p>
            <a:pPr marL="0" indent="0">
              <a:buNone/>
            </a:pPr>
            <a:r>
              <a:rPr lang="ar-EG" sz="2000" dirty="0"/>
              <a:t> على قرب مكان مدرستى التشبيك من المدرسة الام ،اضافة بالمعرفة  السابقة لمعلمى المدرسة الام </a:t>
            </a:r>
          </a:p>
          <a:p>
            <a:pPr marL="0" indent="0">
              <a:buNone/>
            </a:pPr>
            <a:endParaRPr lang="ar-EG" sz="2000" dirty="0"/>
          </a:p>
          <a:p>
            <a:pPr marL="0" indent="0">
              <a:buNone/>
            </a:pPr>
            <a:r>
              <a:rPr lang="ar-EG" sz="2000" dirty="0"/>
              <a:t>بمعلمى مدارس التشبيك مما سييسر عمل فرق عمل مجتمعات التعلم فيما بين المدارس الثلاثة.</a:t>
            </a:r>
          </a:p>
          <a:p>
            <a:pPr marL="0" indent="0">
              <a:buNone/>
            </a:pPr>
            <a:endParaRPr lang="ar-EG" sz="2000" dirty="0"/>
          </a:p>
          <a:p>
            <a:pPr marL="0" indent="0">
              <a:buNone/>
            </a:pPr>
            <a:r>
              <a:rPr lang="ar-EG" sz="2000" dirty="0"/>
              <a:t> </a:t>
            </a:r>
            <a:endParaRPr lang="en-US" sz="2000" dirty="0"/>
          </a:p>
        </p:txBody>
      </p:sp>
    </p:spTree>
    <p:extLst>
      <p:ext uri="{BB962C8B-B14F-4D97-AF65-F5344CB8AC3E}">
        <p14:creationId xmlns:p14="http://schemas.microsoft.com/office/powerpoint/2010/main" val="29615327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dirty="0">
                <a:solidFill>
                  <a:srgbClr val="C00000"/>
                </a:solidFill>
              </a:rPr>
              <a:t>اللقاء الاول بمدارس التشبيك</a:t>
            </a:r>
            <a:endParaRPr lang="en-US" dirty="0">
              <a:solidFill>
                <a:srgbClr val="C00000"/>
              </a:solidFill>
            </a:endParaRPr>
          </a:p>
        </p:txBody>
      </p:sp>
      <p:sp>
        <p:nvSpPr>
          <p:cNvPr id="3" name="Content Placeholder 2"/>
          <p:cNvSpPr>
            <a:spLocks noGrp="1"/>
          </p:cNvSpPr>
          <p:nvPr>
            <p:ph idx="1"/>
          </p:nvPr>
        </p:nvSpPr>
        <p:spPr/>
        <p:txBody>
          <a:bodyPr/>
          <a:lstStyle/>
          <a:p>
            <a:r>
              <a:rPr lang="ar-EG" dirty="0"/>
              <a:t>عقد اللقاء الاول بمدارس التشبيك فى المدرسة الام حلوان ع بنين بشهر أغسطس 2018 ،وهدف اللقاء اعطاء ملمح عام للمشروع لمدرستى التشبيك ،كذلك ما تم انجازه خلال عام ماض ، وتعرف أعضاء مجتمع تعلم الفريق الام بالاعضاء الجدد من المدرستين .حضر اللقاء كل من مديرالتدريب بالادارة التعليمية وكذلك ا. سماح منسق المشروع من المديرية التعليمية.</a:t>
            </a:r>
            <a:endParaRPr lang="en-US" dirty="0"/>
          </a:p>
        </p:txBody>
      </p:sp>
    </p:spTree>
    <p:extLst>
      <p:ext uri="{BB962C8B-B14F-4D97-AF65-F5344CB8AC3E}">
        <p14:creationId xmlns:p14="http://schemas.microsoft.com/office/powerpoint/2010/main" val="1842383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dirty="0">
                <a:solidFill>
                  <a:srgbClr val="C00000"/>
                </a:solidFill>
              </a:rPr>
              <a:t>الزيارة الاولى لمدرسة عمر بن عبد العزيز</a:t>
            </a:r>
            <a:endParaRPr lang="en-US" dirty="0">
              <a:solidFill>
                <a:srgbClr val="C00000"/>
              </a:solidFill>
            </a:endParaRPr>
          </a:p>
        </p:txBody>
      </p:sp>
      <p:sp>
        <p:nvSpPr>
          <p:cNvPr id="3" name="Content Placeholder 2"/>
          <p:cNvSpPr>
            <a:spLocks noGrp="1"/>
          </p:cNvSpPr>
          <p:nvPr>
            <p:ph idx="1"/>
          </p:nvPr>
        </p:nvSpPr>
        <p:spPr/>
        <p:txBody>
          <a:bodyPr>
            <a:normAutofit/>
          </a:bodyPr>
          <a:lstStyle/>
          <a:p>
            <a:pPr marL="0" indent="0">
              <a:buNone/>
            </a:pPr>
            <a:r>
              <a:rPr lang="ar-EG" sz="2400" dirty="0"/>
              <a:t>تمت الزيارة خلال شهر نوفمبر بحضور د/ ابتسام السعيد مدير الادارة التعليمية وكذلك ا. سماح منسق المشروع بالمديرية ومدير المدرسة وعدد من معلمى التخصصات المختلفة بالمدرسة، وهدفت الزيارة لتوضيح أهداف المشروع ومراحله المختلفة،ومفهوم مجتمعات التعلم بين المدرسة الام و مدارس التشبيك ، التقدمة لمفاهيم الرسالة و الرؤية و القيم المشتركة لمجتمع التعلم.</a:t>
            </a:r>
          </a:p>
          <a:p>
            <a:pPr marL="0" indent="0">
              <a:buNone/>
            </a:pPr>
            <a:endParaRPr lang="ar-EG" sz="2400" dirty="0"/>
          </a:p>
          <a:p>
            <a:pPr marL="0" indent="0">
              <a:buNone/>
            </a:pPr>
            <a:endParaRPr lang="en-US" sz="24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91200" y="3581400"/>
            <a:ext cx="3352800" cy="327660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3581400"/>
            <a:ext cx="2667000" cy="3276600"/>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67000" y="3581400"/>
            <a:ext cx="3200400" cy="3276600"/>
          </a:xfrm>
          <a:prstGeom prst="rect">
            <a:avLst/>
          </a:prstGeom>
        </p:spPr>
      </p:pic>
    </p:spTree>
    <p:extLst>
      <p:ext uri="{BB962C8B-B14F-4D97-AF65-F5344CB8AC3E}">
        <p14:creationId xmlns:p14="http://schemas.microsoft.com/office/powerpoint/2010/main" val="10113223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dirty="0">
                <a:solidFill>
                  <a:srgbClr val="C00000"/>
                </a:solidFill>
              </a:rPr>
              <a:t>زيارة مدرسة عمر بن عبد العزيز</a:t>
            </a:r>
            <a:endParaRPr lang="en-US" dirty="0">
              <a:solidFill>
                <a:srgbClr val="C00000"/>
              </a:solidFill>
            </a:endParaRPr>
          </a:p>
        </p:txBody>
      </p:sp>
      <p:sp>
        <p:nvSpPr>
          <p:cNvPr id="3" name="Content Placeholder 2"/>
          <p:cNvSpPr>
            <a:spLocks noGrp="1"/>
          </p:cNvSpPr>
          <p:nvPr>
            <p:ph idx="1"/>
          </p:nvPr>
        </p:nvSpPr>
        <p:spPr/>
        <p:txBody>
          <a:bodyPr/>
          <a:lstStyle/>
          <a:p>
            <a:pPr marL="0" indent="0">
              <a:buNone/>
            </a:pPr>
            <a:r>
              <a:rPr lang="ar-EG" dirty="0"/>
              <a:t>تمت الزيارة خلال شهر نوفمبر بحضور كل من مدير المدرسة وعدد من معلمى التخصصات المختلفة بالمدرسة، وهدفت الزيارة لتوضيح أهداف المشروع ومراحله المختلفة،ومفهوم مجتمعات التعلم بين المدرسة الام و مدارس التشبيك ، التقدمة لمفاهيم الرسالة و الرؤية و القيم المشتركة لمجتمع التعلم.</a:t>
            </a:r>
          </a:p>
          <a:p>
            <a:pPr marL="0" indent="0">
              <a:buNone/>
            </a:pPr>
            <a:endParaRPr lang="ar-EG" dirty="0"/>
          </a:p>
          <a:p>
            <a:pPr marL="0" indent="0">
              <a:buNone/>
            </a:pPr>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81600" y="4038600"/>
            <a:ext cx="3962400" cy="2819400"/>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200400" y="4038600"/>
            <a:ext cx="1981200" cy="2819400"/>
          </a:xfrm>
          <a:prstGeom prst="rect">
            <a:avLst/>
          </a:prstGeom>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4038600"/>
            <a:ext cx="3200400" cy="2819400"/>
          </a:xfrm>
          <a:prstGeom prst="rect">
            <a:avLst/>
          </a:prstGeom>
        </p:spPr>
      </p:pic>
    </p:spTree>
    <p:extLst>
      <p:ext uri="{BB962C8B-B14F-4D97-AF65-F5344CB8AC3E}">
        <p14:creationId xmlns:p14="http://schemas.microsoft.com/office/powerpoint/2010/main" val="34578534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dirty="0">
                <a:solidFill>
                  <a:srgbClr val="C00000"/>
                </a:solidFill>
              </a:rPr>
              <a:t>الزيارة الثانية لمدرسة عمر بن عبد العزيز</a:t>
            </a:r>
            <a:endParaRPr lang="en-US" dirty="0">
              <a:solidFill>
                <a:srgbClr val="C00000"/>
              </a:solidFill>
            </a:endParaRPr>
          </a:p>
        </p:txBody>
      </p:sp>
      <p:sp>
        <p:nvSpPr>
          <p:cNvPr id="3" name="Content Placeholder 2"/>
          <p:cNvSpPr>
            <a:spLocks noGrp="1"/>
          </p:cNvSpPr>
          <p:nvPr>
            <p:ph idx="1"/>
          </p:nvPr>
        </p:nvSpPr>
        <p:spPr/>
        <p:txBody>
          <a:bodyPr/>
          <a:lstStyle/>
          <a:p>
            <a:pPr marL="0" indent="0">
              <a:buNone/>
            </a:pPr>
            <a:r>
              <a:rPr lang="ar-EG" dirty="0"/>
              <a:t>تمت الزيارة بشهر فبراير و بحضور ال </a:t>
            </a:r>
            <a:r>
              <a:rPr lang="en-US" dirty="0"/>
              <a:t>mentors</a:t>
            </a:r>
            <a:r>
              <a:rPr lang="ar-EG" dirty="0"/>
              <a:t> من مدرسة حلوان ع بنين ومدير المدرسة وعدد من معلمى التخصصات المختلفة ، هدفت الزيارة لتقديم المفاهيم الثلاثة لكل من التنمية المستدامة ، و المواطنة العالمية ، ومنهجية </a:t>
            </a:r>
            <a:r>
              <a:rPr lang="en-US" dirty="0"/>
              <a:t>STEAM</a:t>
            </a:r>
            <a:r>
              <a:rPr lang="ar-EG" dirty="0"/>
              <a:t>، أيضا كيفية تضمين هذه المفاهيم بالدروس و أخيرا تقديم أمثلة توضيحية تطبيقية للمفاهيم من خلال تصميم أنشطة تعليمية باستخدام مصفوفات الانشطة والتى سبق تقديمها من قبل فى ورش تدريبية مع اعضاء مجتمع تعلم المدرسة الام.</a:t>
            </a:r>
            <a:endParaRPr lang="en-US" dirty="0"/>
          </a:p>
        </p:txBody>
      </p:sp>
    </p:spTree>
    <p:extLst>
      <p:ext uri="{BB962C8B-B14F-4D97-AF65-F5344CB8AC3E}">
        <p14:creationId xmlns:p14="http://schemas.microsoft.com/office/powerpoint/2010/main" val="23793626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1530"/>
            <a:ext cx="8229600" cy="1143000"/>
          </a:xfrm>
        </p:spPr>
        <p:txBody>
          <a:bodyPr/>
          <a:lstStyle/>
          <a:p>
            <a:endParaRPr lang="en-US" dirty="0"/>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5562600" y="1"/>
            <a:ext cx="3550708" cy="2438400"/>
          </a:xfr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92923" y="0"/>
            <a:ext cx="3569677" cy="2438401"/>
          </a:xfrm>
          <a:prstGeom prst="rect">
            <a:avLst/>
          </a:prstGeom>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0"/>
            <a:ext cx="3048000" cy="2438401"/>
          </a:xfrm>
          <a:prstGeom prst="rect">
            <a:avLst/>
          </a:prstGeom>
        </p:spPr>
      </p:pic>
      <p:pic>
        <p:nvPicPr>
          <p:cNvPr id="7" name="Picture 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334000" y="2438401"/>
            <a:ext cx="3779308" cy="4419599"/>
          </a:xfrm>
          <a:prstGeom prst="rect">
            <a:avLst/>
          </a:prstGeom>
        </p:spPr>
      </p:pic>
      <p:pic>
        <p:nvPicPr>
          <p:cNvPr id="9" name="Picture 8"/>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743200" y="2438400"/>
            <a:ext cx="2590800" cy="4419599"/>
          </a:xfrm>
          <a:prstGeom prst="rect">
            <a:avLst/>
          </a:prstGeom>
        </p:spPr>
      </p:pic>
      <p:pic>
        <p:nvPicPr>
          <p:cNvPr id="10" name="Picture 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0" y="2438399"/>
            <a:ext cx="2743200" cy="4419599"/>
          </a:xfrm>
          <a:prstGeom prst="rect">
            <a:avLst/>
          </a:prstGeom>
        </p:spPr>
      </p:pic>
    </p:spTree>
    <p:extLst>
      <p:ext uri="{BB962C8B-B14F-4D97-AF65-F5344CB8AC3E}">
        <p14:creationId xmlns:p14="http://schemas.microsoft.com/office/powerpoint/2010/main" val="25817720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389</TotalTime>
  <Words>340</Words>
  <Application>Microsoft Office PowerPoint</Application>
  <PresentationFormat>On-screen Show (4:3)</PresentationFormat>
  <Paragraphs>25</Paragraphs>
  <Slides>8</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Times New Roman</vt:lpstr>
      <vt:lpstr>Office Theme</vt:lpstr>
      <vt:lpstr> " الشراكة بين الجامعة والمدرسة لبناء مجتمعات الأقران للمتعلمين" School and University Partnership for Peer Communities of learners </vt:lpstr>
      <vt:lpstr>مدارس التشبيك التابعة لمدرسة حلوان ع بنين </vt:lpstr>
      <vt:lpstr>معايير اختيار مدارس التشبيك</vt:lpstr>
      <vt:lpstr>اللقاء الاول بمدارس التشبيك</vt:lpstr>
      <vt:lpstr>الزيارة الاولى لمدرسة عمر بن عبد العزيز</vt:lpstr>
      <vt:lpstr>زيارة مدرسة عمر بن عبد العزيز</vt:lpstr>
      <vt:lpstr>الزيارة الثانية لمدرسة عمر بن عبد العزيز</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ACER</dc:creator>
  <cp:lastModifiedBy>Hanan Morsy</cp:lastModifiedBy>
  <cp:revision>31</cp:revision>
  <dcterms:created xsi:type="dcterms:W3CDTF">2006-08-16T00:00:00Z</dcterms:created>
  <dcterms:modified xsi:type="dcterms:W3CDTF">2019-03-02T21:40:12Z</dcterms:modified>
</cp:coreProperties>
</file>