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930B03-7D22-468E-8D1C-E17D3231E25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5B32DEEE-CE85-4F9A-8025-7CB0744A8949}">
      <dgm:prSet phldrT="[Text]" custT="1"/>
      <dgm:spPr/>
      <dgm:t>
        <a:bodyPr/>
        <a:lstStyle/>
        <a:p>
          <a:pPr rtl="1"/>
          <a:r>
            <a:rPr lang="ar-SA" sz="2000" b="1" dirty="0">
              <a:solidFill>
                <a:schemeClr val="bg1"/>
              </a:solidFill>
            </a:rPr>
            <a:t>مدير المدرسة </a:t>
          </a:r>
        </a:p>
      </dgm:t>
    </dgm:pt>
    <dgm:pt modelId="{DEAC4753-A9F5-40C9-9041-A129EDFFCD37}" type="parTrans" cxnId="{69A8BAAE-BF58-45A8-A773-4632DF87D509}">
      <dgm:prSet/>
      <dgm:spPr/>
      <dgm:t>
        <a:bodyPr/>
        <a:lstStyle/>
        <a:p>
          <a:pPr rtl="1"/>
          <a:endParaRPr lang="ar-SA"/>
        </a:p>
      </dgm:t>
    </dgm:pt>
    <dgm:pt modelId="{20B2C4F4-81B8-4947-861C-037883935490}" type="sibTrans" cxnId="{69A8BAAE-BF58-45A8-A773-4632DF87D509}">
      <dgm:prSet custT="1"/>
      <dgm:spPr/>
      <dgm:t>
        <a:bodyPr/>
        <a:lstStyle/>
        <a:p>
          <a:pPr rtl="1"/>
          <a:endParaRPr lang="ar-SA" sz="1600" b="1">
            <a:solidFill>
              <a:schemeClr val="bg1"/>
            </a:solidFill>
          </a:endParaRPr>
        </a:p>
      </dgm:t>
    </dgm:pt>
    <dgm:pt modelId="{6C16F9F0-19AD-41F5-AB7F-64D82444E063}">
      <dgm:prSet phldrT="[Text]" custT="1"/>
      <dgm:spPr/>
      <dgm:t>
        <a:bodyPr/>
        <a:lstStyle/>
        <a:p>
          <a:pPr rtl="1"/>
          <a:r>
            <a:rPr lang="ar-SA" sz="2000" b="1" dirty="0">
              <a:solidFill>
                <a:schemeClr val="bg1"/>
              </a:solidFill>
            </a:rPr>
            <a:t>مسئول التدريب</a:t>
          </a:r>
        </a:p>
      </dgm:t>
    </dgm:pt>
    <dgm:pt modelId="{506F3D34-D33D-42E9-B14B-F6FD06DFC877}" type="parTrans" cxnId="{09BC7A78-C352-4AD9-88CD-BDC6109C7799}">
      <dgm:prSet/>
      <dgm:spPr/>
      <dgm:t>
        <a:bodyPr/>
        <a:lstStyle/>
        <a:p>
          <a:pPr rtl="1"/>
          <a:endParaRPr lang="ar-SA"/>
        </a:p>
      </dgm:t>
    </dgm:pt>
    <dgm:pt modelId="{44B748CB-DEBC-4EF4-82D9-24CD938CA571}" type="sibTrans" cxnId="{09BC7A78-C352-4AD9-88CD-BDC6109C7799}">
      <dgm:prSet custT="1"/>
      <dgm:spPr/>
      <dgm:t>
        <a:bodyPr/>
        <a:lstStyle/>
        <a:p>
          <a:pPr rtl="1"/>
          <a:endParaRPr lang="ar-SA" sz="1600" b="1">
            <a:solidFill>
              <a:schemeClr val="bg1"/>
            </a:solidFill>
          </a:endParaRPr>
        </a:p>
      </dgm:t>
    </dgm:pt>
    <dgm:pt modelId="{03992B3A-457E-4083-9B0F-471805EC12E9}">
      <dgm:prSet phldrT="[Text]" custT="1"/>
      <dgm:spPr/>
      <dgm:t>
        <a:bodyPr/>
        <a:lstStyle/>
        <a:p>
          <a:pPr rtl="1"/>
          <a:r>
            <a:rPr lang="ar-SA" sz="2000" b="1" dirty="0">
              <a:solidFill>
                <a:schemeClr val="bg1"/>
              </a:solidFill>
            </a:rPr>
            <a:t>مسئول الجودة</a:t>
          </a:r>
        </a:p>
      </dgm:t>
    </dgm:pt>
    <dgm:pt modelId="{3A5381E0-5C3E-4504-8352-18239AE31818}" type="parTrans" cxnId="{E8677BB3-748E-43FC-8D54-FC3F432B840C}">
      <dgm:prSet/>
      <dgm:spPr/>
      <dgm:t>
        <a:bodyPr/>
        <a:lstStyle/>
        <a:p>
          <a:pPr rtl="1"/>
          <a:endParaRPr lang="ar-SA"/>
        </a:p>
      </dgm:t>
    </dgm:pt>
    <dgm:pt modelId="{BAAA580F-4C26-4933-8DDF-86D48A8B5F62}" type="sibTrans" cxnId="{E8677BB3-748E-43FC-8D54-FC3F432B840C}">
      <dgm:prSet custT="1"/>
      <dgm:spPr/>
      <dgm:t>
        <a:bodyPr/>
        <a:lstStyle/>
        <a:p>
          <a:pPr rtl="1"/>
          <a:endParaRPr lang="ar-SA" sz="1600" b="1">
            <a:solidFill>
              <a:schemeClr val="bg1"/>
            </a:solidFill>
          </a:endParaRPr>
        </a:p>
      </dgm:t>
    </dgm:pt>
    <dgm:pt modelId="{A2E137FC-F023-4CB4-B9E3-D920255305BD}">
      <dgm:prSet phldrT="[Text]" custT="1"/>
      <dgm:spPr/>
      <dgm:t>
        <a:bodyPr/>
        <a:lstStyle/>
        <a:p>
          <a:pPr rtl="1"/>
          <a:r>
            <a:rPr lang="ar-SA" sz="2000" b="1" dirty="0">
              <a:solidFill>
                <a:schemeClr val="bg1"/>
              </a:solidFill>
            </a:rPr>
            <a:t>معلمي ذوي الإحتياجات الخاصة</a:t>
          </a:r>
        </a:p>
      </dgm:t>
    </dgm:pt>
    <dgm:pt modelId="{FC0EE472-37AB-40D1-9F2F-70C3C4777FB2}" type="parTrans" cxnId="{94A6FA02-46B8-4620-BA53-F47BF3E6702A}">
      <dgm:prSet/>
      <dgm:spPr/>
      <dgm:t>
        <a:bodyPr/>
        <a:lstStyle/>
        <a:p>
          <a:pPr rtl="1"/>
          <a:endParaRPr lang="ar-SA"/>
        </a:p>
      </dgm:t>
    </dgm:pt>
    <dgm:pt modelId="{780D99AC-4D6C-4D2C-9639-FA98991EBA4B}" type="sibTrans" cxnId="{94A6FA02-46B8-4620-BA53-F47BF3E6702A}">
      <dgm:prSet custT="1"/>
      <dgm:spPr/>
      <dgm:t>
        <a:bodyPr/>
        <a:lstStyle/>
        <a:p>
          <a:pPr rtl="1"/>
          <a:endParaRPr lang="ar-SA" sz="1600" b="1">
            <a:solidFill>
              <a:schemeClr val="bg1"/>
            </a:solidFill>
          </a:endParaRPr>
        </a:p>
      </dgm:t>
    </dgm:pt>
    <dgm:pt modelId="{23D199B2-A31A-4D7C-AEB0-5EFD1FBC3FE7}">
      <dgm:prSet phldrT="[Text]" custT="1"/>
      <dgm:spPr/>
      <dgm:t>
        <a:bodyPr/>
        <a:lstStyle/>
        <a:p>
          <a:pPr rtl="1"/>
          <a:r>
            <a:rPr lang="ar-SA" sz="2000" b="1">
              <a:solidFill>
                <a:schemeClr val="bg1"/>
              </a:solidFill>
            </a:rPr>
            <a:t>معلم من كل تخصص</a:t>
          </a:r>
        </a:p>
      </dgm:t>
    </dgm:pt>
    <dgm:pt modelId="{EAAF2C77-2050-4D19-8C14-39A685BBBDF2}" type="parTrans" cxnId="{57B0D05B-C1BC-4B01-A1F0-D6AFA618C30E}">
      <dgm:prSet/>
      <dgm:spPr/>
      <dgm:t>
        <a:bodyPr/>
        <a:lstStyle/>
        <a:p>
          <a:pPr rtl="1"/>
          <a:endParaRPr lang="ar-SA"/>
        </a:p>
      </dgm:t>
    </dgm:pt>
    <dgm:pt modelId="{C869EB90-8E1C-4324-BAE8-CEB918B8A19F}" type="sibTrans" cxnId="{57B0D05B-C1BC-4B01-A1F0-D6AFA618C30E}">
      <dgm:prSet custT="1"/>
      <dgm:spPr/>
      <dgm:t>
        <a:bodyPr/>
        <a:lstStyle/>
        <a:p>
          <a:pPr rtl="1"/>
          <a:endParaRPr lang="ar-SA" sz="1600" b="1">
            <a:solidFill>
              <a:schemeClr val="bg1"/>
            </a:solidFill>
          </a:endParaRPr>
        </a:p>
      </dgm:t>
    </dgm:pt>
    <dgm:pt modelId="{622E6B77-EE30-430D-815B-D7A64C4A7A67}" type="pres">
      <dgm:prSet presAssocID="{7C930B03-7D22-468E-8D1C-E17D3231E25C}" presName="cycle" presStyleCnt="0">
        <dgm:presLayoutVars>
          <dgm:dir/>
          <dgm:resizeHandles val="exact"/>
        </dgm:presLayoutVars>
      </dgm:prSet>
      <dgm:spPr/>
    </dgm:pt>
    <dgm:pt modelId="{D951AEFA-67DD-4C7E-A572-A5A6327F8B85}" type="pres">
      <dgm:prSet presAssocID="{5B32DEEE-CE85-4F9A-8025-7CB0744A8949}" presName="node" presStyleLbl="node1" presStyleIdx="0" presStyleCnt="5">
        <dgm:presLayoutVars>
          <dgm:bulletEnabled val="1"/>
        </dgm:presLayoutVars>
      </dgm:prSet>
      <dgm:spPr/>
    </dgm:pt>
    <dgm:pt modelId="{592BC190-FC7C-4D8D-9494-FEA252A37442}" type="pres">
      <dgm:prSet presAssocID="{20B2C4F4-81B8-4947-861C-037883935490}" presName="sibTrans" presStyleLbl="sibTrans2D1" presStyleIdx="0" presStyleCnt="5"/>
      <dgm:spPr/>
    </dgm:pt>
    <dgm:pt modelId="{8D102757-5CAA-4212-95F2-0D040234B51E}" type="pres">
      <dgm:prSet presAssocID="{20B2C4F4-81B8-4947-861C-037883935490}" presName="connectorText" presStyleLbl="sibTrans2D1" presStyleIdx="0" presStyleCnt="5"/>
      <dgm:spPr/>
    </dgm:pt>
    <dgm:pt modelId="{BE00F062-313A-43AF-BC29-A5C8F73607FD}" type="pres">
      <dgm:prSet presAssocID="{6C16F9F0-19AD-41F5-AB7F-64D82444E063}" presName="node" presStyleLbl="node1" presStyleIdx="1" presStyleCnt="5">
        <dgm:presLayoutVars>
          <dgm:bulletEnabled val="1"/>
        </dgm:presLayoutVars>
      </dgm:prSet>
      <dgm:spPr/>
    </dgm:pt>
    <dgm:pt modelId="{8F406B95-BAF8-43AD-9562-2EBDAED7CDC6}" type="pres">
      <dgm:prSet presAssocID="{44B748CB-DEBC-4EF4-82D9-24CD938CA571}" presName="sibTrans" presStyleLbl="sibTrans2D1" presStyleIdx="1" presStyleCnt="5"/>
      <dgm:spPr/>
    </dgm:pt>
    <dgm:pt modelId="{15DFFB9C-8B9F-4027-BE6D-A7AFE189258C}" type="pres">
      <dgm:prSet presAssocID="{44B748CB-DEBC-4EF4-82D9-24CD938CA571}" presName="connectorText" presStyleLbl="sibTrans2D1" presStyleIdx="1" presStyleCnt="5"/>
      <dgm:spPr/>
    </dgm:pt>
    <dgm:pt modelId="{13FF9280-CEB9-42E3-82AA-8F09F81DF161}" type="pres">
      <dgm:prSet presAssocID="{03992B3A-457E-4083-9B0F-471805EC12E9}" presName="node" presStyleLbl="node1" presStyleIdx="2" presStyleCnt="5">
        <dgm:presLayoutVars>
          <dgm:bulletEnabled val="1"/>
        </dgm:presLayoutVars>
      </dgm:prSet>
      <dgm:spPr/>
    </dgm:pt>
    <dgm:pt modelId="{E35EA87A-91A6-453B-9130-AAC63148ABAA}" type="pres">
      <dgm:prSet presAssocID="{BAAA580F-4C26-4933-8DDF-86D48A8B5F62}" presName="sibTrans" presStyleLbl="sibTrans2D1" presStyleIdx="2" presStyleCnt="5"/>
      <dgm:spPr/>
    </dgm:pt>
    <dgm:pt modelId="{7CAD12EF-8B8A-4991-89CA-1F8C922068E2}" type="pres">
      <dgm:prSet presAssocID="{BAAA580F-4C26-4933-8DDF-86D48A8B5F62}" presName="connectorText" presStyleLbl="sibTrans2D1" presStyleIdx="2" presStyleCnt="5"/>
      <dgm:spPr/>
    </dgm:pt>
    <dgm:pt modelId="{5F1E8111-8132-46E4-9030-95EF0EF1E46F}" type="pres">
      <dgm:prSet presAssocID="{A2E137FC-F023-4CB4-B9E3-D920255305BD}" presName="node" presStyleLbl="node1" presStyleIdx="3" presStyleCnt="5">
        <dgm:presLayoutVars>
          <dgm:bulletEnabled val="1"/>
        </dgm:presLayoutVars>
      </dgm:prSet>
      <dgm:spPr/>
    </dgm:pt>
    <dgm:pt modelId="{B564E3EC-FF66-471E-9BC6-E94F1AE64029}" type="pres">
      <dgm:prSet presAssocID="{780D99AC-4D6C-4D2C-9639-FA98991EBA4B}" presName="sibTrans" presStyleLbl="sibTrans2D1" presStyleIdx="3" presStyleCnt="5"/>
      <dgm:spPr/>
    </dgm:pt>
    <dgm:pt modelId="{901B8152-B7C9-4C80-8156-2A256514FDB8}" type="pres">
      <dgm:prSet presAssocID="{780D99AC-4D6C-4D2C-9639-FA98991EBA4B}" presName="connectorText" presStyleLbl="sibTrans2D1" presStyleIdx="3" presStyleCnt="5"/>
      <dgm:spPr/>
    </dgm:pt>
    <dgm:pt modelId="{B9F73AB0-AA87-4BAC-85CF-4033D056263E}" type="pres">
      <dgm:prSet presAssocID="{23D199B2-A31A-4D7C-AEB0-5EFD1FBC3FE7}" presName="node" presStyleLbl="node1" presStyleIdx="4" presStyleCnt="5">
        <dgm:presLayoutVars>
          <dgm:bulletEnabled val="1"/>
        </dgm:presLayoutVars>
      </dgm:prSet>
      <dgm:spPr/>
    </dgm:pt>
    <dgm:pt modelId="{563B2BB5-7265-421C-94EF-E1AB0CF062F5}" type="pres">
      <dgm:prSet presAssocID="{C869EB90-8E1C-4324-BAE8-CEB918B8A19F}" presName="sibTrans" presStyleLbl="sibTrans2D1" presStyleIdx="4" presStyleCnt="5"/>
      <dgm:spPr/>
    </dgm:pt>
    <dgm:pt modelId="{6DD77CF6-AAB8-482C-9BC7-6882EB3915FA}" type="pres">
      <dgm:prSet presAssocID="{C869EB90-8E1C-4324-BAE8-CEB918B8A19F}" presName="connectorText" presStyleLbl="sibTrans2D1" presStyleIdx="4" presStyleCnt="5"/>
      <dgm:spPr/>
    </dgm:pt>
  </dgm:ptLst>
  <dgm:cxnLst>
    <dgm:cxn modelId="{94A6FA02-46B8-4620-BA53-F47BF3E6702A}" srcId="{7C930B03-7D22-468E-8D1C-E17D3231E25C}" destId="{A2E137FC-F023-4CB4-B9E3-D920255305BD}" srcOrd="3" destOrd="0" parTransId="{FC0EE472-37AB-40D1-9F2F-70C3C4777FB2}" sibTransId="{780D99AC-4D6C-4D2C-9639-FA98991EBA4B}"/>
    <dgm:cxn modelId="{43D1AC24-E0E8-480B-93F1-F8AB5D7E0F42}" type="presOf" srcId="{780D99AC-4D6C-4D2C-9639-FA98991EBA4B}" destId="{B564E3EC-FF66-471E-9BC6-E94F1AE64029}" srcOrd="0" destOrd="0" presId="urn:microsoft.com/office/officeart/2005/8/layout/cycle2"/>
    <dgm:cxn modelId="{D8F18028-98EE-4358-91FE-25E967169D1E}" type="presOf" srcId="{03992B3A-457E-4083-9B0F-471805EC12E9}" destId="{13FF9280-CEB9-42E3-82AA-8F09F81DF161}" srcOrd="0" destOrd="0" presId="urn:microsoft.com/office/officeart/2005/8/layout/cycle2"/>
    <dgm:cxn modelId="{57B0D05B-C1BC-4B01-A1F0-D6AFA618C30E}" srcId="{7C930B03-7D22-468E-8D1C-E17D3231E25C}" destId="{23D199B2-A31A-4D7C-AEB0-5EFD1FBC3FE7}" srcOrd="4" destOrd="0" parTransId="{EAAF2C77-2050-4D19-8C14-39A685BBBDF2}" sibTransId="{C869EB90-8E1C-4324-BAE8-CEB918B8A19F}"/>
    <dgm:cxn modelId="{C049EF68-D579-4C6D-99FB-3AA398EFCF2E}" type="presOf" srcId="{C869EB90-8E1C-4324-BAE8-CEB918B8A19F}" destId="{563B2BB5-7265-421C-94EF-E1AB0CF062F5}" srcOrd="0" destOrd="0" presId="urn:microsoft.com/office/officeart/2005/8/layout/cycle2"/>
    <dgm:cxn modelId="{4ACCCE49-6371-43AA-BAC9-094CD8909C72}" type="presOf" srcId="{44B748CB-DEBC-4EF4-82D9-24CD938CA571}" destId="{15DFFB9C-8B9F-4027-BE6D-A7AFE189258C}" srcOrd="1" destOrd="0" presId="urn:microsoft.com/office/officeart/2005/8/layout/cycle2"/>
    <dgm:cxn modelId="{ACAAD24C-6048-4EB7-A63F-FB2D9A23EEC0}" type="presOf" srcId="{C869EB90-8E1C-4324-BAE8-CEB918B8A19F}" destId="{6DD77CF6-AAB8-482C-9BC7-6882EB3915FA}" srcOrd="1" destOrd="0" presId="urn:microsoft.com/office/officeart/2005/8/layout/cycle2"/>
    <dgm:cxn modelId="{92FBBA4E-EC89-40A2-B31C-51B99D75F031}" type="presOf" srcId="{7C930B03-7D22-468E-8D1C-E17D3231E25C}" destId="{622E6B77-EE30-430D-815B-D7A64C4A7A67}" srcOrd="0" destOrd="0" presId="urn:microsoft.com/office/officeart/2005/8/layout/cycle2"/>
    <dgm:cxn modelId="{97027451-86AA-4966-8ADA-5B11BC69CD36}" type="presOf" srcId="{5B32DEEE-CE85-4F9A-8025-7CB0744A8949}" destId="{D951AEFA-67DD-4C7E-A572-A5A6327F8B85}" srcOrd="0" destOrd="0" presId="urn:microsoft.com/office/officeart/2005/8/layout/cycle2"/>
    <dgm:cxn modelId="{FE1FE075-343F-42BA-AF55-3A217F016D32}" type="presOf" srcId="{20B2C4F4-81B8-4947-861C-037883935490}" destId="{592BC190-FC7C-4D8D-9494-FEA252A37442}" srcOrd="0" destOrd="0" presId="urn:microsoft.com/office/officeart/2005/8/layout/cycle2"/>
    <dgm:cxn modelId="{D1F7DD57-A0DC-4391-96DD-01DB830E272E}" type="presOf" srcId="{A2E137FC-F023-4CB4-B9E3-D920255305BD}" destId="{5F1E8111-8132-46E4-9030-95EF0EF1E46F}" srcOrd="0" destOrd="0" presId="urn:microsoft.com/office/officeart/2005/8/layout/cycle2"/>
    <dgm:cxn modelId="{09BC7A78-C352-4AD9-88CD-BDC6109C7799}" srcId="{7C930B03-7D22-468E-8D1C-E17D3231E25C}" destId="{6C16F9F0-19AD-41F5-AB7F-64D82444E063}" srcOrd="1" destOrd="0" parTransId="{506F3D34-D33D-42E9-B14B-F6FD06DFC877}" sibTransId="{44B748CB-DEBC-4EF4-82D9-24CD938CA571}"/>
    <dgm:cxn modelId="{B21B127B-24CD-44B1-81A2-E60B19180E62}" type="presOf" srcId="{780D99AC-4D6C-4D2C-9639-FA98991EBA4B}" destId="{901B8152-B7C9-4C80-8156-2A256514FDB8}" srcOrd="1" destOrd="0" presId="urn:microsoft.com/office/officeart/2005/8/layout/cycle2"/>
    <dgm:cxn modelId="{B7FEBA80-3239-496A-B513-91DB97B3EB83}" type="presOf" srcId="{44B748CB-DEBC-4EF4-82D9-24CD938CA571}" destId="{8F406B95-BAF8-43AD-9562-2EBDAED7CDC6}" srcOrd="0" destOrd="0" presId="urn:microsoft.com/office/officeart/2005/8/layout/cycle2"/>
    <dgm:cxn modelId="{6A2B57A3-9DA8-4000-B01F-914A2B9EE4D3}" type="presOf" srcId="{20B2C4F4-81B8-4947-861C-037883935490}" destId="{8D102757-5CAA-4212-95F2-0D040234B51E}" srcOrd="1" destOrd="0" presId="urn:microsoft.com/office/officeart/2005/8/layout/cycle2"/>
    <dgm:cxn modelId="{69A8BAAE-BF58-45A8-A773-4632DF87D509}" srcId="{7C930B03-7D22-468E-8D1C-E17D3231E25C}" destId="{5B32DEEE-CE85-4F9A-8025-7CB0744A8949}" srcOrd="0" destOrd="0" parTransId="{DEAC4753-A9F5-40C9-9041-A129EDFFCD37}" sibTransId="{20B2C4F4-81B8-4947-861C-037883935490}"/>
    <dgm:cxn modelId="{1DD634B1-D671-48B1-9D84-CCCDCD995931}" type="presOf" srcId="{23D199B2-A31A-4D7C-AEB0-5EFD1FBC3FE7}" destId="{B9F73AB0-AA87-4BAC-85CF-4033D056263E}" srcOrd="0" destOrd="0" presId="urn:microsoft.com/office/officeart/2005/8/layout/cycle2"/>
    <dgm:cxn modelId="{E8677BB3-748E-43FC-8D54-FC3F432B840C}" srcId="{7C930B03-7D22-468E-8D1C-E17D3231E25C}" destId="{03992B3A-457E-4083-9B0F-471805EC12E9}" srcOrd="2" destOrd="0" parTransId="{3A5381E0-5C3E-4504-8352-18239AE31818}" sibTransId="{BAAA580F-4C26-4933-8DDF-86D48A8B5F62}"/>
    <dgm:cxn modelId="{16C9E8E0-684A-48D9-B949-1A904605BC70}" type="presOf" srcId="{BAAA580F-4C26-4933-8DDF-86D48A8B5F62}" destId="{E35EA87A-91A6-453B-9130-AAC63148ABAA}" srcOrd="0" destOrd="0" presId="urn:microsoft.com/office/officeart/2005/8/layout/cycle2"/>
    <dgm:cxn modelId="{F0B2C7F8-2390-4949-8EF9-565B6DF13C89}" type="presOf" srcId="{BAAA580F-4C26-4933-8DDF-86D48A8B5F62}" destId="{7CAD12EF-8B8A-4991-89CA-1F8C922068E2}" srcOrd="1" destOrd="0" presId="urn:microsoft.com/office/officeart/2005/8/layout/cycle2"/>
    <dgm:cxn modelId="{9254DAFA-39B1-45F3-919B-2E6333AC5410}" type="presOf" srcId="{6C16F9F0-19AD-41F5-AB7F-64D82444E063}" destId="{BE00F062-313A-43AF-BC29-A5C8F73607FD}" srcOrd="0" destOrd="0" presId="urn:microsoft.com/office/officeart/2005/8/layout/cycle2"/>
    <dgm:cxn modelId="{39FF44CD-1A2A-45AA-B616-DAEE4463F9DD}" type="presParOf" srcId="{622E6B77-EE30-430D-815B-D7A64C4A7A67}" destId="{D951AEFA-67DD-4C7E-A572-A5A6327F8B85}" srcOrd="0" destOrd="0" presId="urn:microsoft.com/office/officeart/2005/8/layout/cycle2"/>
    <dgm:cxn modelId="{59597F0B-711E-44CE-9511-F61956CF9DDB}" type="presParOf" srcId="{622E6B77-EE30-430D-815B-D7A64C4A7A67}" destId="{592BC190-FC7C-4D8D-9494-FEA252A37442}" srcOrd="1" destOrd="0" presId="urn:microsoft.com/office/officeart/2005/8/layout/cycle2"/>
    <dgm:cxn modelId="{8E075DB4-015B-409B-9866-92FD324C0D9C}" type="presParOf" srcId="{592BC190-FC7C-4D8D-9494-FEA252A37442}" destId="{8D102757-5CAA-4212-95F2-0D040234B51E}" srcOrd="0" destOrd="0" presId="urn:microsoft.com/office/officeart/2005/8/layout/cycle2"/>
    <dgm:cxn modelId="{BF9E4C0A-BD39-420A-8349-1DCB12BCF363}" type="presParOf" srcId="{622E6B77-EE30-430D-815B-D7A64C4A7A67}" destId="{BE00F062-313A-43AF-BC29-A5C8F73607FD}" srcOrd="2" destOrd="0" presId="urn:microsoft.com/office/officeart/2005/8/layout/cycle2"/>
    <dgm:cxn modelId="{4AC06418-B7DA-471A-8343-F4BFA6D3BA19}" type="presParOf" srcId="{622E6B77-EE30-430D-815B-D7A64C4A7A67}" destId="{8F406B95-BAF8-43AD-9562-2EBDAED7CDC6}" srcOrd="3" destOrd="0" presId="urn:microsoft.com/office/officeart/2005/8/layout/cycle2"/>
    <dgm:cxn modelId="{50113DEE-AF18-453D-B7DE-9EE66B712E5B}" type="presParOf" srcId="{8F406B95-BAF8-43AD-9562-2EBDAED7CDC6}" destId="{15DFFB9C-8B9F-4027-BE6D-A7AFE189258C}" srcOrd="0" destOrd="0" presId="urn:microsoft.com/office/officeart/2005/8/layout/cycle2"/>
    <dgm:cxn modelId="{BF16A3BE-A3E8-469D-B78C-FCD8B8DB190C}" type="presParOf" srcId="{622E6B77-EE30-430D-815B-D7A64C4A7A67}" destId="{13FF9280-CEB9-42E3-82AA-8F09F81DF161}" srcOrd="4" destOrd="0" presId="urn:microsoft.com/office/officeart/2005/8/layout/cycle2"/>
    <dgm:cxn modelId="{17D1FCFD-2DD2-423C-8352-973512450853}" type="presParOf" srcId="{622E6B77-EE30-430D-815B-D7A64C4A7A67}" destId="{E35EA87A-91A6-453B-9130-AAC63148ABAA}" srcOrd="5" destOrd="0" presId="urn:microsoft.com/office/officeart/2005/8/layout/cycle2"/>
    <dgm:cxn modelId="{B08AF43A-58FD-4524-A2AE-79D0646720AD}" type="presParOf" srcId="{E35EA87A-91A6-453B-9130-AAC63148ABAA}" destId="{7CAD12EF-8B8A-4991-89CA-1F8C922068E2}" srcOrd="0" destOrd="0" presId="urn:microsoft.com/office/officeart/2005/8/layout/cycle2"/>
    <dgm:cxn modelId="{62F2713D-5E8B-45A3-BB8B-2034EA77DD5D}" type="presParOf" srcId="{622E6B77-EE30-430D-815B-D7A64C4A7A67}" destId="{5F1E8111-8132-46E4-9030-95EF0EF1E46F}" srcOrd="6" destOrd="0" presId="urn:microsoft.com/office/officeart/2005/8/layout/cycle2"/>
    <dgm:cxn modelId="{DC36D61C-10F4-49A7-BF03-C88ED7CC4989}" type="presParOf" srcId="{622E6B77-EE30-430D-815B-D7A64C4A7A67}" destId="{B564E3EC-FF66-471E-9BC6-E94F1AE64029}" srcOrd="7" destOrd="0" presId="urn:microsoft.com/office/officeart/2005/8/layout/cycle2"/>
    <dgm:cxn modelId="{430D5EA5-C7EF-4B61-A9EB-BEA8C56F988B}" type="presParOf" srcId="{B564E3EC-FF66-471E-9BC6-E94F1AE64029}" destId="{901B8152-B7C9-4C80-8156-2A256514FDB8}" srcOrd="0" destOrd="0" presId="urn:microsoft.com/office/officeart/2005/8/layout/cycle2"/>
    <dgm:cxn modelId="{94BBA18C-8112-44C0-B65F-F1ACC05302D3}" type="presParOf" srcId="{622E6B77-EE30-430D-815B-D7A64C4A7A67}" destId="{B9F73AB0-AA87-4BAC-85CF-4033D056263E}" srcOrd="8" destOrd="0" presId="urn:microsoft.com/office/officeart/2005/8/layout/cycle2"/>
    <dgm:cxn modelId="{14BC8F20-6DB5-4DD6-B7AD-E25974190E42}" type="presParOf" srcId="{622E6B77-EE30-430D-815B-D7A64C4A7A67}" destId="{563B2BB5-7265-421C-94EF-E1AB0CF062F5}" srcOrd="9" destOrd="0" presId="urn:microsoft.com/office/officeart/2005/8/layout/cycle2"/>
    <dgm:cxn modelId="{39F0DA4C-8C37-4277-BA8E-D5C772D9DBCD}" type="presParOf" srcId="{563B2BB5-7265-421C-94EF-E1AB0CF062F5}" destId="{6DD77CF6-AAB8-482C-9BC7-6882EB3915F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4F6074-7D46-4D17-9297-0A75CAF8B1FD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20C82F8D-ABB0-4DC1-87CD-4A408DAC1BE1}">
      <dgm:prSet phldrT="[Text]"/>
      <dgm:spPr/>
      <dgm:t>
        <a:bodyPr/>
        <a:lstStyle/>
        <a:p>
          <a:pPr rtl="1"/>
          <a:r>
            <a:rPr lang="ar-SA" dirty="0"/>
            <a:t>تنمية مهارات </a:t>
          </a:r>
          <a:r>
            <a:rPr lang="en-US" dirty="0"/>
            <a:t>stem</a:t>
          </a:r>
          <a:endParaRPr lang="ar-SA" dirty="0"/>
        </a:p>
      </dgm:t>
    </dgm:pt>
    <dgm:pt modelId="{FE92C1F6-47BA-45DE-9055-5059DCC99547}" type="parTrans" cxnId="{D75516A1-01A7-4B2D-952B-99CB83204157}">
      <dgm:prSet/>
      <dgm:spPr/>
      <dgm:t>
        <a:bodyPr/>
        <a:lstStyle/>
        <a:p>
          <a:pPr rtl="1"/>
          <a:endParaRPr lang="ar-SA"/>
        </a:p>
      </dgm:t>
    </dgm:pt>
    <dgm:pt modelId="{641AC374-96D3-4973-B8F5-8E1A254EEFAE}" type="sibTrans" cxnId="{D75516A1-01A7-4B2D-952B-99CB83204157}">
      <dgm:prSet/>
      <dgm:spPr/>
      <dgm:t>
        <a:bodyPr/>
        <a:lstStyle/>
        <a:p>
          <a:pPr rtl="1"/>
          <a:endParaRPr lang="ar-SA"/>
        </a:p>
      </dgm:t>
    </dgm:pt>
    <dgm:pt modelId="{ED9907F3-10E0-4B54-913D-32F8F9AECA99}">
      <dgm:prSet phldrT="[Text]"/>
      <dgm:spPr/>
      <dgm:t>
        <a:bodyPr/>
        <a:lstStyle/>
        <a:p>
          <a:pPr rtl="1"/>
          <a:r>
            <a:rPr lang="ar-SA" dirty="0"/>
            <a:t>مهارات التخطيط لتفعيل الأنشطة </a:t>
          </a:r>
        </a:p>
      </dgm:t>
    </dgm:pt>
    <dgm:pt modelId="{971D1462-9400-4436-B27A-96A7A67B40F5}" type="parTrans" cxnId="{88E9B36F-CB25-4263-8743-C06A4904012C}">
      <dgm:prSet/>
      <dgm:spPr/>
      <dgm:t>
        <a:bodyPr/>
        <a:lstStyle/>
        <a:p>
          <a:pPr rtl="1"/>
          <a:endParaRPr lang="ar-SA"/>
        </a:p>
      </dgm:t>
    </dgm:pt>
    <dgm:pt modelId="{BC64A1B8-1404-4C26-9697-3BDC2619E114}" type="sibTrans" cxnId="{88E9B36F-CB25-4263-8743-C06A4904012C}">
      <dgm:prSet/>
      <dgm:spPr/>
      <dgm:t>
        <a:bodyPr/>
        <a:lstStyle/>
        <a:p>
          <a:pPr rtl="1"/>
          <a:endParaRPr lang="ar-SA"/>
        </a:p>
      </dgm:t>
    </dgm:pt>
    <dgm:pt modelId="{CCCAF9A1-E998-4918-86AB-32147690D6D7}">
      <dgm:prSet phldrT="[Text]"/>
      <dgm:spPr/>
      <dgm:t>
        <a:bodyPr/>
        <a:lstStyle/>
        <a:p>
          <a:pPr rtl="1"/>
          <a:r>
            <a:rPr lang="ar-SA" dirty="0"/>
            <a:t>ذوي الإحتياجات الخاصة </a:t>
          </a:r>
        </a:p>
      </dgm:t>
    </dgm:pt>
    <dgm:pt modelId="{3883663F-8CF5-4CDC-BED1-9F59B5623975}" type="parTrans" cxnId="{1C2839AD-2DF8-4EE5-811E-95522A9CDC4E}">
      <dgm:prSet/>
      <dgm:spPr/>
      <dgm:t>
        <a:bodyPr/>
        <a:lstStyle/>
        <a:p>
          <a:pPr rtl="1"/>
          <a:endParaRPr lang="ar-SA"/>
        </a:p>
      </dgm:t>
    </dgm:pt>
    <dgm:pt modelId="{8382C193-9BC0-41EA-8A50-2F6706ED7D70}" type="sibTrans" cxnId="{1C2839AD-2DF8-4EE5-811E-95522A9CDC4E}">
      <dgm:prSet/>
      <dgm:spPr/>
      <dgm:t>
        <a:bodyPr/>
        <a:lstStyle/>
        <a:p>
          <a:pPr rtl="1"/>
          <a:endParaRPr lang="ar-SA"/>
        </a:p>
      </dgm:t>
    </dgm:pt>
    <dgm:pt modelId="{080916BA-BB80-42E7-8C80-A492C59EF3AE}">
      <dgm:prSet phldrT="[Text]"/>
      <dgm:spPr/>
      <dgm:t>
        <a:bodyPr/>
        <a:lstStyle/>
        <a:p>
          <a:pPr rtl="1"/>
          <a:r>
            <a:rPr lang="ar-SA" dirty="0"/>
            <a:t>تنمية المهارات التكنولجية </a:t>
          </a:r>
        </a:p>
      </dgm:t>
    </dgm:pt>
    <dgm:pt modelId="{5C132459-B960-492A-9A8F-4703F9541DA5}" type="parTrans" cxnId="{C25BB14E-0A5C-4250-85A8-9D03FB8160B7}">
      <dgm:prSet/>
      <dgm:spPr/>
      <dgm:t>
        <a:bodyPr/>
        <a:lstStyle/>
        <a:p>
          <a:pPr rtl="1"/>
          <a:endParaRPr lang="ar-SA"/>
        </a:p>
      </dgm:t>
    </dgm:pt>
    <dgm:pt modelId="{EA8C2B6D-AE9F-4D8C-9596-7D93073FDF44}" type="sibTrans" cxnId="{C25BB14E-0A5C-4250-85A8-9D03FB8160B7}">
      <dgm:prSet/>
      <dgm:spPr/>
      <dgm:t>
        <a:bodyPr/>
        <a:lstStyle/>
        <a:p>
          <a:pPr rtl="1"/>
          <a:endParaRPr lang="ar-SA"/>
        </a:p>
      </dgm:t>
    </dgm:pt>
    <dgm:pt modelId="{1D3875E6-A244-4644-B890-4013D429C925}">
      <dgm:prSet phldrT="[Text]"/>
      <dgm:spPr/>
      <dgm:t>
        <a:bodyPr/>
        <a:lstStyle/>
        <a:p>
          <a:pPr rtl="1"/>
          <a:r>
            <a:rPr lang="ar-SA" dirty="0"/>
            <a:t>التنمية المستدامة </a:t>
          </a:r>
        </a:p>
        <a:p>
          <a:pPr rtl="1"/>
          <a:r>
            <a:rPr lang="ar-SA" dirty="0"/>
            <a:t>في ضوء المواطنة</a:t>
          </a:r>
        </a:p>
      </dgm:t>
    </dgm:pt>
    <dgm:pt modelId="{A86D45FA-CB48-4AED-A0A8-09DB3E46EDB9}" type="parTrans" cxnId="{BE4FD01F-9A64-4FCE-A96D-9B1A2F66480D}">
      <dgm:prSet/>
      <dgm:spPr/>
      <dgm:t>
        <a:bodyPr/>
        <a:lstStyle/>
        <a:p>
          <a:pPr rtl="1"/>
          <a:endParaRPr lang="ar-SA"/>
        </a:p>
      </dgm:t>
    </dgm:pt>
    <dgm:pt modelId="{A1AC63CE-1491-4FAA-A48F-4F7B8BED9FBA}" type="sibTrans" cxnId="{BE4FD01F-9A64-4FCE-A96D-9B1A2F66480D}">
      <dgm:prSet/>
      <dgm:spPr/>
      <dgm:t>
        <a:bodyPr/>
        <a:lstStyle/>
        <a:p>
          <a:pPr rtl="1"/>
          <a:endParaRPr lang="ar-SA"/>
        </a:p>
      </dgm:t>
    </dgm:pt>
    <dgm:pt modelId="{464CDCBA-C6B2-45E4-A623-C4B14E1EEDFB}" type="pres">
      <dgm:prSet presAssocID="{374F6074-7D46-4D17-9297-0A75CAF8B1FD}" presName="cycle" presStyleCnt="0">
        <dgm:presLayoutVars>
          <dgm:dir/>
          <dgm:resizeHandles val="exact"/>
        </dgm:presLayoutVars>
      </dgm:prSet>
      <dgm:spPr/>
    </dgm:pt>
    <dgm:pt modelId="{27135AB9-D544-4313-AF35-1E825FD6FDE8}" type="pres">
      <dgm:prSet presAssocID="{20C82F8D-ABB0-4DC1-87CD-4A408DAC1BE1}" presName="dummy" presStyleCnt="0"/>
      <dgm:spPr/>
    </dgm:pt>
    <dgm:pt modelId="{8CF0E14D-5391-4B09-9EF8-07049A512414}" type="pres">
      <dgm:prSet presAssocID="{20C82F8D-ABB0-4DC1-87CD-4A408DAC1BE1}" presName="node" presStyleLbl="revTx" presStyleIdx="0" presStyleCnt="5">
        <dgm:presLayoutVars>
          <dgm:bulletEnabled val="1"/>
        </dgm:presLayoutVars>
      </dgm:prSet>
      <dgm:spPr/>
    </dgm:pt>
    <dgm:pt modelId="{20041330-C39C-40A2-99B9-56CCEB7E0E44}" type="pres">
      <dgm:prSet presAssocID="{641AC374-96D3-4973-B8F5-8E1A254EEFAE}" presName="sibTrans" presStyleLbl="node1" presStyleIdx="0" presStyleCnt="5"/>
      <dgm:spPr/>
    </dgm:pt>
    <dgm:pt modelId="{BEFB867D-3593-4AB8-85DE-CA92053E882B}" type="pres">
      <dgm:prSet presAssocID="{ED9907F3-10E0-4B54-913D-32F8F9AECA99}" presName="dummy" presStyleCnt="0"/>
      <dgm:spPr/>
    </dgm:pt>
    <dgm:pt modelId="{C645EC8B-5D66-42E5-B8A0-9B7E7EDBD6BC}" type="pres">
      <dgm:prSet presAssocID="{ED9907F3-10E0-4B54-913D-32F8F9AECA99}" presName="node" presStyleLbl="revTx" presStyleIdx="1" presStyleCnt="5">
        <dgm:presLayoutVars>
          <dgm:bulletEnabled val="1"/>
        </dgm:presLayoutVars>
      </dgm:prSet>
      <dgm:spPr/>
    </dgm:pt>
    <dgm:pt modelId="{3F290405-5161-4012-9BE0-523DF29921B4}" type="pres">
      <dgm:prSet presAssocID="{BC64A1B8-1404-4C26-9697-3BDC2619E114}" presName="sibTrans" presStyleLbl="node1" presStyleIdx="1" presStyleCnt="5"/>
      <dgm:spPr/>
    </dgm:pt>
    <dgm:pt modelId="{5937B4FE-F162-4744-9D4F-A36D7376BE35}" type="pres">
      <dgm:prSet presAssocID="{CCCAF9A1-E998-4918-86AB-32147690D6D7}" presName="dummy" presStyleCnt="0"/>
      <dgm:spPr/>
    </dgm:pt>
    <dgm:pt modelId="{121BE401-A06A-4B17-AD13-254B2D1CC2E9}" type="pres">
      <dgm:prSet presAssocID="{CCCAF9A1-E998-4918-86AB-32147690D6D7}" presName="node" presStyleLbl="revTx" presStyleIdx="2" presStyleCnt="5">
        <dgm:presLayoutVars>
          <dgm:bulletEnabled val="1"/>
        </dgm:presLayoutVars>
      </dgm:prSet>
      <dgm:spPr/>
    </dgm:pt>
    <dgm:pt modelId="{B76168D1-5621-4F2E-961F-F45EBE9EF131}" type="pres">
      <dgm:prSet presAssocID="{8382C193-9BC0-41EA-8A50-2F6706ED7D70}" presName="sibTrans" presStyleLbl="node1" presStyleIdx="2" presStyleCnt="5"/>
      <dgm:spPr/>
    </dgm:pt>
    <dgm:pt modelId="{D33678BB-0DAD-4840-A97C-4C83E0A4ACBE}" type="pres">
      <dgm:prSet presAssocID="{080916BA-BB80-42E7-8C80-A492C59EF3AE}" presName="dummy" presStyleCnt="0"/>
      <dgm:spPr/>
    </dgm:pt>
    <dgm:pt modelId="{CB5082C1-6535-46EE-8AD6-DCA327D3DCE7}" type="pres">
      <dgm:prSet presAssocID="{080916BA-BB80-42E7-8C80-A492C59EF3AE}" presName="node" presStyleLbl="revTx" presStyleIdx="3" presStyleCnt="5">
        <dgm:presLayoutVars>
          <dgm:bulletEnabled val="1"/>
        </dgm:presLayoutVars>
      </dgm:prSet>
      <dgm:spPr/>
    </dgm:pt>
    <dgm:pt modelId="{844BE053-0322-4A88-ADBD-51FCB7AEE5D0}" type="pres">
      <dgm:prSet presAssocID="{EA8C2B6D-AE9F-4D8C-9596-7D93073FDF44}" presName="sibTrans" presStyleLbl="node1" presStyleIdx="3" presStyleCnt="5"/>
      <dgm:spPr/>
    </dgm:pt>
    <dgm:pt modelId="{AA5008FC-32BC-49C4-97DB-8F317B97FCBC}" type="pres">
      <dgm:prSet presAssocID="{1D3875E6-A244-4644-B890-4013D429C925}" presName="dummy" presStyleCnt="0"/>
      <dgm:spPr/>
    </dgm:pt>
    <dgm:pt modelId="{79184195-5F07-4545-AE75-0B6E954AC4CC}" type="pres">
      <dgm:prSet presAssocID="{1D3875E6-A244-4644-B890-4013D429C925}" presName="node" presStyleLbl="revTx" presStyleIdx="4" presStyleCnt="5">
        <dgm:presLayoutVars>
          <dgm:bulletEnabled val="1"/>
        </dgm:presLayoutVars>
      </dgm:prSet>
      <dgm:spPr/>
    </dgm:pt>
    <dgm:pt modelId="{56CDED60-5415-4842-A0AC-42F229755816}" type="pres">
      <dgm:prSet presAssocID="{A1AC63CE-1491-4FAA-A48F-4F7B8BED9FBA}" presName="sibTrans" presStyleLbl="node1" presStyleIdx="4" presStyleCnt="5"/>
      <dgm:spPr/>
    </dgm:pt>
  </dgm:ptLst>
  <dgm:cxnLst>
    <dgm:cxn modelId="{A2F01A05-01E2-400E-AA76-6EF593B4A42E}" type="presOf" srcId="{A1AC63CE-1491-4FAA-A48F-4F7B8BED9FBA}" destId="{56CDED60-5415-4842-A0AC-42F229755816}" srcOrd="0" destOrd="0" presId="urn:microsoft.com/office/officeart/2005/8/layout/cycle1"/>
    <dgm:cxn modelId="{D1C52307-8C1C-4F92-8378-38E5A1ED1EE1}" type="presOf" srcId="{374F6074-7D46-4D17-9297-0A75CAF8B1FD}" destId="{464CDCBA-C6B2-45E4-A623-C4B14E1EEDFB}" srcOrd="0" destOrd="0" presId="urn:microsoft.com/office/officeart/2005/8/layout/cycle1"/>
    <dgm:cxn modelId="{A2246F1C-ED9D-4E9E-A8D0-518BEAC8A092}" type="presOf" srcId="{1D3875E6-A244-4644-B890-4013D429C925}" destId="{79184195-5F07-4545-AE75-0B6E954AC4CC}" srcOrd="0" destOrd="0" presId="urn:microsoft.com/office/officeart/2005/8/layout/cycle1"/>
    <dgm:cxn modelId="{BE4FD01F-9A64-4FCE-A96D-9B1A2F66480D}" srcId="{374F6074-7D46-4D17-9297-0A75CAF8B1FD}" destId="{1D3875E6-A244-4644-B890-4013D429C925}" srcOrd="4" destOrd="0" parTransId="{A86D45FA-CB48-4AED-A0A8-09DB3E46EDB9}" sibTransId="{A1AC63CE-1491-4FAA-A48F-4F7B8BED9FBA}"/>
    <dgm:cxn modelId="{AB820336-D4D9-4A24-A000-7E422F35658C}" type="presOf" srcId="{8382C193-9BC0-41EA-8A50-2F6706ED7D70}" destId="{B76168D1-5621-4F2E-961F-F45EBE9EF131}" srcOrd="0" destOrd="0" presId="urn:microsoft.com/office/officeart/2005/8/layout/cycle1"/>
    <dgm:cxn modelId="{77574C62-04E7-4F5D-AD5D-5F52AFD4FA10}" type="presOf" srcId="{641AC374-96D3-4973-B8F5-8E1A254EEFAE}" destId="{20041330-C39C-40A2-99B9-56CCEB7E0E44}" srcOrd="0" destOrd="0" presId="urn:microsoft.com/office/officeart/2005/8/layout/cycle1"/>
    <dgm:cxn modelId="{C3E3BE6A-227A-4D58-AF39-05D2CE56F457}" type="presOf" srcId="{BC64A1B8-1404-4C26-9697-3BDC2619E114}" destId="{3F290405-5161-4012-9BE0-523DF29921B4}" srcOrd="0" destOrd="0" presId="urn:microsoft.com/office/officeart/2005/8/layout/cycle1"/>
    <dgm:cxn modelId="{C25BB14E-0A5C-4250-85A8-9D03FB8160B7}" srcId="{374F6074-7D46-4D17-9297-0A75CAF8B1FD}" destId="{080916BA-BB80-42E7-8C80-A492C59EF3AE}" srcOrd="3" destOrd="0" parTransId="{5C132459-B960-492A-9A8F-4703F9541DA5}" sibTransId="{EA8C2B6D-AE9F-4D8C-9596-7D93073FDF44}"/>
    <dgm:cxn modelId="{88E9B36F-CB25-4263-8743-C06A4904012C}" srcId="{374F6074-7D46-4D17-9297-0A75CAF8B1FD}" destId="{ED9907F3-10E0-4B54-913D-32F8F9AECA99}" srcOrd="1" destOrd="0" parTransId="{971D1462-9400-4436-B27A-96A7A67B40F5}" sibTransId="{BC64A1B8-1404-4C26-9697-3BDC2619E114}"/>
    <dgm:cxn modelId="{E5E3877B-D441-4ECF-B47E-45A916969F6F}" type="presOf" srcId="{080916BA-BB80-42E7-8C80-A492C59EF3AE}" destId="{CB5082C1-6535-46EE-8AD6-DCA327D3DCE7}" srcOrd="0" destOrd="0" presId="urn:microsoft.com/office/officeart/2005/8/layout/cycle1"/>
    <dgm:cxn modelId="{D2862594-A8B9-43CB-A0D4-4C39D3258DD5}" type="presOf" srcId="{20C82F8D-ABB0-4DC1-87CD-4A408DAC1BE1}" destId="{8CF0E14D-5391-4B09-9EF8-07049A512414}" srcOrd="0" destOrd="0" presId="urn:microsoft.com/office/officeart/2005/8/layout/cycle1"/>
    <dgm:cxn modelId="{38101096-187F-4376-A944-F9A13035EC0F}" type="presOf" srcId="{CCCAF9A1-E998-4918-86AB-32147690D6D7}" destId="{121BE401-A06A-4B17-AD13-254B2D1CC2E9}" srcOrd="0" destOrd="0" presId="urn:microsoft.com/office/officeart/2005/8/layout/cycle1"/>
    <dgm:cxn modelId="{C14D3A9A-1E74-4DB7-8C88-B08DD20F84D3}" type="presOf" srcId="{ED9907F3-10E0-4B54-913D-32F8F9AECA99}" destId="{C645EC8B-5D66-42E5-B8A0-9B7E7EDBD6BC}" srcOrd="0" destOrd="0" presId="urn:microsoft.com/office/officeart/2005/8/layout/cycle1"/>
    <dgm:cxn modelId="{D75516A1-01A7-4B2D-952B-99CB83204157}" srcId="{374F6074-7D46-4D17-9297-0A75CAF8B1FD}" destId="{20C82F8D-ABB0-4DC1-87CD-4A408DAC1BE1}" srcOrd="0" destOrd="0" parTransId="{FE92C1F6-47BA-45DE-9055-5059DCC99547}" sibTransId="{641AC374-96D3-4973-B8F5-8E1A254EEFAE}"/>
    <dgm:cxn modelId="{1C2839AD-2DF8-4EE5-811E-95522A9CDC4E}" srcId="{374F6074-7D46-4D17-9297-0A75CAF8B1FD}" destId="{CCCAF9A1-E998-4918-86AB-32147690D6D7}" srcOrd="2" destOrd="0" parTransId="{3883663F-8CF5-4CDC-BED1-9F59B5623975}" sibTransId="{8382C193-9BC0-41EA-8A50-2F6706ED7D70}"/>
    <dgm:cxn modelId="{5B1920EA-C6C4-4DF5-A2D3-4019EEFDCF28}" type="presOf" srcId="{EA8C2B6D-AE9F-4D8C-9596-7D93073FDF44}" destId="{844BE053-0322-4A88-ADBD-51FCB7AEE5D0}" srcOrd="0" destOrd="0" presId="urn:microsoft.com/office/officeart/2005/8/layout/cycle1"/>
    <dgm:cxn modelId="{1CB09C70-312F-4EB2-B842-2A2B554DE310}" type="presParOf" srcId="{464CDCBA-C6B2-45E4-A623-C4B14E1EEDFB}" destId="{27135AB9-D544-4313-AF35-1E825FD6FDE8}" srcOrd="0" destOrd="0" presId="urn:microsoft.com/office/officeart/2005/8/layout/cycle1"/>
    <dgm:cxn modelId="{B3ECB3E6-9D76-4C69-B1A1-4B90FAE6851A}" type="presParOf" srcId="{464CDCBA-C6B2-45E4-A623-C4B14E1EEDFB}" destId="{8CF0E14D-5391-4B09-9EF8-07049A512414}" srcOrd="1" destOrd="0" presId="urn:microsoft.com/office/officeart/2005/8/layout/cycle1"/>
    <dgm:cxn modelId="{28563D2A-998F-47BC-B858-D8DAC8C1EE7A}" type="presParOf" srcId="{464CDCBA-C6B2-45E4-A623-C4B14E1EEDFB}" destId="{20041330-C39C-40A2-99B9-56CCEB7E0E44}" srcOrd="2" destOrd="0" presId="urn:microsoft.com/office/officeart/2005/8/layout/cycle1"/>
    <dgm:cxn modelId="{5FB21803-7F40-412F-9446-431DB1196599}" type="presParOf" srcId="{464CDCBA-C6B2-45E4-A623-C4B14E1EEDFB}" destId="{BEFB867D-3593-4AB8-85DE-CA92053E882B}" srcOrd="3" destOrd="0" presId="urn:microsoft.com/office/officeart/2005/8/layout/cycle1"/>
    <dgm:cxn modelId="{09C685EA-A77A-443E-8C8F-3914433B1BDA}" type="presParOf" srcId="{464CDCBA-C6B2-45E4-A623-C4B14E1EEDFB}" destId="{C645EC8B-5D66-42E5-B8A0-9B7E7EDBD6BC}" srcOrd="4" destOrd="0" presId="urn:microsoft.com/office/officeart/2005/8/layout/cycle1"/>
    <dgm:cxn modelId="{CD844733-BF48-4317-99F3-79822FB70032}" type="presParOf" srcId="{464CDCBA-C6B2-45E4-A623-C4B14E1EEDFB}" destId="{3F290405-5161-4012-9BE0-523DF29921B4}" srcOrd="5" destOrd="0" presId="urn:microsoft.com/office/officeart/2005/8/layout/cycle1"/>
    <dgm:cxn modelId="{2A81072F-F34E-4B68-A52B-3E31400D617B}" type="presParOf" srcId="{464CDCBA-C6B2-45E4-A623-C4B14E1EEDFB}" destId="{5937B4FE-F162-4744-9D4F-A36D7376BE35}" srcOrd="6" destOrd="0" presId="urn:microsoft.com/office/officeart/2005/8/layout/cycle1"/>
    <dgm:cxn modelId="{E0E49D29-95D3-4CB2-BE7B-371E37CE0ABF}" type="presParOf" srcId="{464CDCBA-C6B2-45E4-A623-C4B14E1EEDFB}" destId="{121BE401-A06A-4B17-AD13-254B2D1CC2E9}" srcOrd="7" destOrd="0" presId="urn:microsoft.com/office/officeart/2005/8/layout/cycle1"/>
    <dgm:cxn modelId="{82E6874C-D085-46DE-A9A8-E51CC72D2B4E}" type="presParOf" srcId="{464CDCBA-C6B2-45E4-A623-C4B14E1EEDFB}" destId="{B76168D1-5621-4F2E-961F-F45EBE9EF131}" srcOrd="8" destOrd="0" presId="urn:microsoft.com/office/officeart/2005/8/layout/cycle1"/>
    <dgm:cxn modelId="{86FE3921-6B7E-4B74-BF77-AE2638407D45}" type="presParOf" srcId="{464CDCBA-C6B2-45E4-A623-C4B14E1EEDFB}" destId="{D33678BB-0DAD-4840-A97C-4C83E0A4ACBE}" srcOrd="9" destOrd="0" presId="urn:microsoft.com/office/officeart/2005/8/layout/cycle1"/>
    <dgm:cxn modelId="{40722209-E599-401C-B8D8-2DD6C4F373BC}" type="presParOf" srcId="{464CDCBA-C6B2-45E4-A623-C4B14E1EEDFB}" destId="{CB5082C1-6535-46EE-8AD6-DCA327D3DCE7}" srcOrd="10" destOrd="0" presId="urn:microsoft.com/office/officeart/2005/8/layout/cycle1"/>
    <dgm:cxn modelId="{96F1DAF2-2497-4C79-A715-3D7E2BBCEF60}" type="presParOf" srcId="{464CDCBA-C6B2-45E4-A623-C4B14E1EEDFB}" destId="{844BE053-0322-4A88-ADBD-51FCB7AEE5D0}" srcOrd="11" destOrd="0" presId="urn:microsoft.com/office/officeart/2005/8/layout/cycle1"/>
    <dgm:cxn modelId="{A8F2F320-5DCA-4ADD-BAC8-BDC3AE4BD4C3}" type="presParOf" srcId="{464CDCBA-C6B2-45E4-A623-C4B14E1EEDFB}" destId="{AA5008FC-32BC-49C4-97DB-8F317B97FCBC}" srcOrd="12" destOrd="0" presId="urn:microsoft.com/office/officeart/2005/8/layout/cycle1"/>
    <dgm:cxn modelId="{336CE37C-4A88-49B7-8549-2AFD80465CDA}" type="presParOf" srcId="{464CDCBA-C6B2-45E4-A623-C4B14E1EEDFB}" destId="{79184195-5F07-4545-AE75-0B6E954AC4CC}" srcOrd="13" destOrd="0" presId="urn:microsoft.com/office/officeart/2005/8/layout/cycle1"/>
    <dgm:cxn modelId="{0F5EA7D0-A49B-4E0D-B6A8-F13DA0A8D1FB}" type="presParOf" srcId="{464CDCBA-C6B2-45E4-A623-C4B14E1EEDFB}" destId="{56CDED60-5415-4842-A0AC-42F22975581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2B2265-166E-41C7-8BDA-9263A4D8667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A3A501F6-A6E7-409B-B032-CC38CEF6CB18}">
      <dgm:prSet phldrT="[Text]"/>
      <dgm:spPr/>
      <dgm:t>
        <a:bodyPr/>
        <a:lstStyle/>
        <a:p>
          <a:pPr rtl="1"/>
          <a:r>
            <a:rPr lang="ar-SA" dirty="0"/>
            <a:t>(مديرا التدريب والجودة)منسق عام بالمديرية</a:t>
          </a:r>
        </a:p>
      </dgm:t>
    </dgm:pt>
    <dgm:pt modelId="{725E5F5C-8CCE-4090-977E-3C86D95F48CF}" type="parTrans" cxnId="{103A883A-18F8-413D-A4B8-7FF0E2622C8C}">
      <dgm:prSet/>
      <dgm:spPr/>
      <dgm:t>
        <a:bodyPr/>
        <a:lstStyle/>
        <a:p>
          <a:pPr rtl="1"/>
          <a:endParaRPr lang="ar-SA"/>
        </a:p>
      </dgm:t>
    </dgm:pt>
    <dgm:pt modelId="{B8F204C5-783E-4401-920E-1FE5180D87D1}" type="sibTrans" cxnId="{103A883A-18F8-413D-A4B8-7FF0E2622C8C}">
      <dgm:prSet/>
      <dgm:spPr/>
      <dgm:t>
        <a:bodyPr/>
        <a:lstStyle/>
        <a:p>
          <a:pPr rtl="1"/>
          <a:endParaRPr lang="ar-SA"/>
        </a:p>
      </dgm:t>
    </dgm:pt>
    <dgm:pt modelId="{6CF2822F-6C6B-423F-B8EB-2AF3118E9C5F}">
      <dgm:prSet phldrT="[Text]"/>
      <dgm:spPr/>
      <dgm:t>
        <a:bodyPr/>
        <a:lstStyle/>
        <a:p>
          <a:pPr rtl="1"/>
          <a:r>
            <a:rPr lang="ar-SA" dirty="0"/>
            <a:t>مديرا التدريب والجودة بالإدارة </a:t>
          </a:r>
        </a:p>
      </dgm:t>
    </dgm:pt>
    <dgm:pt modelId="{2218A092-1525-4A0E-89FF-138085F134E8}" type="parTrans" cxnId="{E451A36E-265E-4E2A-99BF-3B4C530D707B}">
      <dgm:prSet/>
      <dgm:spPr/>
      <dgm:t>
        <a:bodyPr/>
        <a:lstStyle/>
        <a:p>
          <a:pPr rtl="1"/>
          <a:endParaRPr lang="ar-SA"/>
        </a:p>
      </dgm:t>
    </dgm:pt>
    <dgm:pt modelId="{8536EC06-72C7-436E-9E85-73F2FCB0E791}" type="sibTrans" cxnId="{E451A36E-265E-4E2A-99BF-3B4C530D707B}">
      <dgm:prSet/>
      <dgm:spPr/>
      <dgm:t>
        <a:bodyPr/>
        <a:lstStyle/>
        <a:p>
          <a:pPr rtl="1"/>
          <a:endParaRPr lang="ar-SA"/>
        </a:p>
      </dgm:t>
    </dgm:pt>
    <dgm:pt modelId="{5628C515-015F-430C-BA09-BEB9B3DDE54D}">
      <dgm:prSet phldrT="[Text]"/>
      <dgm:spPr/>
      <dgm:t>
        <a:bodyPr/>
        <a:lstStyle/>
        <a:p>
          <a:pPr rtl="1"/>
          <a:r>
            <a:rPr lang="ar-SA" dirty="0"/>
            <a:t>مسئولا التدريب والجودة بالمدرسة </a:t>
          </a:r>
        </a:p>
      </dgm:t>
    </dgm:pt>
    <dgm:pt modelId="{012166BC-011A-47B0-BDD1-F5017246ADB9}" type="parTrans" cxnId="{418D0D40-A678-4A40-9C86-D2B91363E381}">
      <dgm:prSet/>
      <dgm:spPr/>
      <dgm:t>
        <a:bodyPr/>
        <a:lstStyle/>
        <a:p>
          <a:pPr rtl="1"/>
          <a:endParaRPr lang="ar-SA"/>
        </a:p>
      </dgm:t>
    </dgm:pt>
    <dgm:pt modelId="{84B7F5DE-EA7F-41CC-90FE-54F96850B2EE}" type="sibTrans" cxnId="{418D0D40-A678-4A40-9C86-D2B91363E381}">
      <dgm:prSet/>
      <dgm:spPr/>
      <dgm:t>
        <a:bodyPr/>
        <a:lstStyle/>
        <a:p>
          <a:pPr rtl="1"/>
          <a:endParaRPr lang="ar-SA"/>
        </a:p>
      </dgm:t>
    </dgm:pt>
    <dgm:pt modelId="{EB34D441-6A52-4B79-9669-428B7BDE3DE2}">
      <dgm:prSet phldrT="[Text]"/>
      <dgm:spPr/>
      <dgm:t>
        <a:bodyPr/>
        <a:lstStyle/>
        <a:p>
          <a:pPr rtl="1"/>
          <a:r>
            <a:rPr lang="ar-SA" dirty="0"/>
            <a:t>موجهي المواد التخصصية</a:t>
          </a:r>
        </a:p>
      </dgm:t>
    </dgm:pt>
    <dgm:pt modelId="{C8FA84A0-29E9-421A-8619-BDE660F7F066}" type="parTrans" cxnId="{4F9F9444-12B5-4DE5-A821-C8BF9BF2C853}">
      <dgm:prSet/>
      <dgm:spPr/>
      <dgm:t>
        <a:bodyPr/>
        <a:lstStyle/>
        <a:p>
          <a:pPr rtl="1"/>
          <a:endParaRPr lang="ar-SA"/>
        </a:p>
      </dgm:t>
    </dgm:pt>
    <dgm:pt modelId="{BB39ACD8-B8AB-417E-A24D-304E18B95EC2}" type="sibTrans" cxnId="{4F9F9444-12B5-4DE5-A821-C8BF9BF2C853}">
      <dgm:prSet/>
      <dgm:spPr/>
      <dgm:t>
        <a:bodyPr/>
        <a:lstStyle/>
        <a:p>
          <a:pPr rtl="1"/>
          <a:endParaRPr lang="ar-SA"/>
        </a:p>
      </dgm:t>
    </dgm:pt>
    <dgm:pt modelId="{7D4C5E51-E3A7-4A50-BC71-24D05A2B3F19}">
      <dgm:prSet phldrT="[Text]"/>
      <dgm:spPr/>
      <dgm:t>
        <a:bodyPr/>
        <a:lstStyle/>
        <a:p>
          <a:pPr rtl="1"/>
          <a:r>
            <a:rPr lang="ar-SA" dirty="0"/>
            <a:t>مديري المدارس</a:t>
          </a:r>
        </a:p>
      </dgm:t>
    </dgm:pt>
    <dgm:pt modelId="{B8EDFA2F-CC74-46AF-94F1-1DA68DAB25BB}" type="parTrans" cxnId="{84ED27A2-CF4F-406D-89E9-F75C12328231}">
      <dgm:prSet/>
      <dgm:spPr/>
      <dgm:t>
        <a:bodyPr/>
        <a:lstStyle/>
        <a:p>
          <a:pPr rtl="1"/>
          <a:endParaRPr lang="ar-SA"/>
        </a:p>
      </dgm:t>
    </dgm:pt>
    <dgm:pt modelId="{8AE5F880-15C3-43DF-9290-0645A8E74A3B}" type="sibTrans" cxnId="{84ED27A2-CF4F-406D-89E9-F75C12328231}">
      <dgm:prSet/>
      <dgm:spPr/>
      <dgm:t>
        <a:bodyPr/>
        <a:lstStyle/>
        <a:p>
          <a:pPr rtl="1"/>
          <a:endParaRPr lang="ar-SA"/>
        </a:p>
      </dgm:t>
    </dgm:pt>
    <dgm:pt modelId="{D4BC8A6F-AEDB-4316-83EC-17707B9E34D1}" type="pres">
      <dgm:prSet presAssocID="{AA2B2265-166E-41C7-8BDA-9263A4D86678}" presName="Name0" presStyleCnt="0">
        <dgm:presLayoutVars>
          <dgm:dir/>
          <dgm:resizeHandles val="exact"/>
        </dgm:presLayoutVars>
      </dgm:prSet>
      <dgm:spPr/>
    </dgm:pt>
    <dgm:pt modelId="{61E097E3-77AB-4711-BCC0-EE15F0667D24}" type="pres">
      <dgm:prSet presAssocID="{AA2B2265-166E-41C7-8BDA-9263A4D86678}" presName="cycle" presStyleCnt="0"/>
      <dgm:spPr/>
    </dgm:pt>
    <dgm:pt modelId="{6298C0CB-0AAE-45A2-8CF5-34CA4B9CC221}" type="pres">
      <dgm:prSet presAssocID="{A3A501F6-A6E7-409B-B032-CC38CEF6CB18}" presName="nodeFirstNode" presStyleLbl="node1" presStyleIdx="0" presStyleCnt="5">
        <dgm:presLayoutVars>
          <dgm:bulletEnabled val="1"/>
        </dgm:presLayoutVars>
      </dgm:prSet>
      <dgm:spPr/>
    </dgm:pt>
    <dgm:pt modelId="{FCAC6DE1-EB92-4EF2-A3DD-F4EE65C19A5A}" type="pres">
      <dgm:prSet presAssocID="{B8F204C5-783E-4401-920E-1FE5180D87D1}" presName="sibTransFirstNode" presStyleLbl="bgShp" presStyleIdx="0" presStyleCnt="1"/>
      <dgm:spPr/>
    </dgm:pt>
    <dgm:pt modelId="{D30EC034-22C7-4BF5-9552-2F3ACE1734C7}" type="pres">
      <dgm:prSet presAssocID="{6CF2822F-6C6B-423F-B8EB-2AF3118E9C5F}" presName="nodeFollowingNodes" presStyleLbl="node1" presStyleIdx="1" presStyleCnt="5">
        <dgm:presLayoutVars>
          <dgm:bulletEnabled val="1"/>
        </dgm:presLayoutVars>
      </dgm:prSet>
      <dgm:spPr/>
    </dgm:pt>
    <dgm:pt modelId="{1DD6A0E7-897D-48D4-84C5-0EDDF1771707}" type="pres">
      <dgm:prSet presAssocID="{5628C515-015F-430C-BA09-BEB9B3DDE54D}" presName="nodeFollowingNodes" presStyleLbl="node1" presStyleIdx="2" presStyleCnt="5">
        <dgm:presLayoutVars>
          <dgm:bulletEnabled val="1"/>
        </dgm:presLayoutVars>
      </dgm:prSet>
      <dgm:spPr/>
    </dgm:pt>
    <dgm:pt modelId="{F0057AA3-43E5-419F-8952-20CAB12063B0}" type="pres">
      <dgm:prSet presAssocID="{EB34D441-6A52-4B79-9669-428B7BDE3DE2}" presName="nodeFollowingNodes" presStyleLbl="node1" presStyleIdx="3" presStyleCnt="5">
        <dgm:presLayoutVars>
          <dgm:bulletEnabled val="1"/>
        </dgm:presLayoutVars>
      </dgm:prSet>
      <dgm:spPr/>
    </dgm:pt>
    <dgm:pt modelId="{BBDBDC4F-AB77-4687-84D7-DA58EFE8398F}" type="pres">
      <dgm:prSet presAssocID="{7D4C5E51-E3A7-4A50-BC71-24D05A2B3F19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8617081D-63C0-47A9-9F68-1B180C1E6FEF}" type="presOf" srcId="{6CF2822F-6C6B-423F-B8EB-2AF3118E9C5F}" destId="{D30EC034-22C7-4BF5-9552-2F3ACE1734C7}" srcOrd="0" destOrd="0" presId="urn:microsoft.com/office/officeart/2005/8/layout/cycle3"/>
    <dgm:cxn modelId="{103A883A-18F8-413D-A4B8-7FF0E2622C8C}" srcId="{AA2B2265-166E-41C7-8BDA-9263A4D86678}" destId="{A3A501F6-A6E7-409B-B032-CC38CEF6CB18}" srcOrd="0" destOrd="0" parTransId="{725E5F5C-8CCE-4090-977E-3C86D95F48CF}" sibTransId="{B8F204C5-783E-4401-920E-1FE5180D87D1}"/>
    <dgm:cxn modelId="{418D0D40-A678-4A40-9C86-D2B91363E381}" srcId="{AA2B2265-166E-41C7-8BDA-9263A4D86678}" destId="{5628C515-015F-430C-BA09-BEB9B3DDE54D}" srcOrd="2" destOrd="0" parTransId="{012166BC-011A-47B0-BDD1-F5017246ADB9}" sibTransId="{84B7F5DE-EA7F-41CC-90FE-54F96850B2EE}"/>
    <dgm:cxn modelId="{4F9F9444-12B5-4DE5-A821-C8BF9BF2C853}" srcId="{AA2B2265-166E-41C7-8BDA-9263A4D86678}" destId="{EB34D441-6A52-4B79-9669-428B7BDE3DE2}" srcOrd="3" destOrd="0" parTransId="{C8FA84A0-29E9-421A-8619-BDE660F7F066}" sibTransId="{BB39ACD8-B8AB-417E-A24D-304E18B95EC2}"/>
    <dgm:cxn modelId="{D08D1846-2C37-47D8-A7EB-1FDDC459561F}" type="presOf" srcId="{A3A501F6-A6E7-409B-B032-CC38CEF6CB18}" destId="{6298C0CB-0AAE-45A2-8CF5-34CA4B9CC221}" srcOrd="0" destOrd="0" presId="urn:microsoft.com/office/officeart/2005/8/layout/cycle3"/>
    <dgm:cxn modelId="{010DC36B-590D-467E-9A76-F2D1415F8CFC}" type="presOf" srcId="{B8F204C5-783E-4401-920E-1FE5180D87D1}" destId="{FCAC6DE1-EB92-4EF2-A3DD-F4EE65C19A5A}" srcOrd="0" destOrd="0" presId="urn:microsoft.com/office/officeart/2005/8/layout/cycle3"/>
    <dgm:cxn modelId="{E451A36E-265E-4E2A-99BF-3B4C530D707B}" srcId="{AA2B2265-166E-41C7-8BDA-9263A4D86678}" destId="{6CF2822F-6C6B-423F-B8EB-2AF3118E9C5F}" srcOrd="1" destOrd="0" parTransId="{2218A092-1525-4A0E-89FF-138085F134E8}" sibTransId="{8536EC06-72C7-436E-9E85-73F2FCB0E791}"/>
    <dgm:cxn modelId="{8F777389-FA51-45E3-8A52-813226AD17C3}" type="presOf" srcId="{5628C515-015F-430C-BA09-BEB9B3DDE54D}" destId="{1DD6A0E7-897D-48D4-84C5-0EDDF1771707}" srcOrd="0" destOrd="0" presId="urn:microsoft.com/office/officeart/2005/8/layout/cycle3"/>
    <dgm:cxn modelId="{522F889D-12A0-432E-BC47-1652D98111DB}" type="presOf" srcId="{7D4C5E51-E3A7-4A50-BC71-24D05A2B3F19}" destId="{BBDBDC4F-AB77-4687-84D7-DA58EFE8398F}" srcOrd="0" destOrd="0" presId="urn:microsoft.com/office/officeart/2005/8/layout/cycle3"/>
    <dgm:cxn modelId="{84ED27A2-CF4F-406D-89E9-F75C12328231}" srcId="{AA2B2265-166E-41C7-8BDA-9263A4D86678}" destId="{7D4C5E51-E3A7-4A50-BC71-24D05A2B3F19}" srcOrd="4" destOrd="0" parTransId="{B8EDFA2F-CC74-46AF-94F1-1DA68DAB25BB}" sibTransId="{8AE5F880-15C3-43DF-9290-0645A8E74A3B}"/>
    <dgm:cxn modelId="{C8AA95A6-89E9-445C-851B-58D3867AC9D4}" type="presOf" srcId="{AA2B2265-166E-41C7-8BDA-9263A4D86678}" destId="{D4BC8A6F-AEDB-4316-83EC-17707B9E34D1}" srcOrd="0" destOrd="0" presId="urn:microsoft.com/office/officeart/2005/8/layout/cycle3"/>
    <dgm:cxn modelId="{20CE5CEE-4E7C-4949-A1EF-91AEFD879ED3}" type="presOf" srcId="{EB34D441-6A52-4B79-9669-428B7BDE3DE2}" destId="{F0057AA3-43E5-419F-8952-20CAB12063B0}" srcOrd="0" destOrd="0" presId="urn:microsoft.com/office/officeart/2005/8/layout/cycle3"/>
    <dgm:cxn modelId="{6BA6DB11-23AE-40E7-A9A1-1AF0644C2D88}" type="presParOf" srcId="{D4BC8A6F-AEDB-4316-83EC-17707B9E34D1}" destId="{61E097E3-77AB-4711-BCC0-EE15F0667D24}" srcOrd="0" destOrd="0" presId="urn:microsoft.com/office/officeart/2005/8/layout/cycle3"/>
    <dgm:cxn modelId="{AB295C9F-D59D-4DE1-82D6-357D848660CB}" type="presParOf" srcId="{61E097E3-77AB-4711-BCC0-EE15F0667D24}" destId="{6298C0CB-0AAE-45A2-8CF5-34CA4B9CC221}" srcOrd="0" destOrd="0" presId="urn:microsoft.com/office/officeart/2005/8/layout/cycle3"/>
    <dgm:cxn modelId="{B76BAE45-88BD-405D-9156-D29588F80191}" type="presParOf" srcId="{61E097E3-77AB-4711-BCC0-EE15F0667D24}" destId="{FCAC6DE1-EB92-4EF2-A3DD-F4EE65C19A5A}" srcOrd="1" destOrd="0" presId="urn:microsoft.com/office/officeart/2005/8/layout/cycle3"/>
    <dgm:cxn modelId="{A4FFDC51-3ED8-4C7F-87A6-FAD99CD1F629}" type="presParOf" srcId="{61E097E3-77AB-4711-BCC0-EE15F0667D24}" destId="{D30EC034-22C7-4BF5-9552-2F3ACE1734C7}" srcOrd="2" destOrd="0" presId="urn:microsoft.com/office/officeart/2005/8/layout/cycle3"/>
    <dgm:cxn modelId="{B5F44A28-B461-42B6-9728-E210617FF009}" type="presParOf" srcId="{61E097E3-77AB-4711-BCC0-EE15F0667D24}" destId="{1DD6A0E7-897D-48D4-84C5-0EDDF1771707}" srcOrd="3" destOrd="0" presId="urn:microsoft.com/office/officeart/2005/8/layout/cycle3"/>
    <dgm:cxn modelId="{4E16AC17-B541-4881-854D-DA2B711FC624}" type="presParOf" srcId="{61E097E3-77AB-4711-BCC0-EE15F0667D24}" destId="{F0057AA3-43E5-419F-8952-20CAB12063B0}" srcOrd="4" destOrd="0" presId="urn:microsoft.com/office/officeart/2005/8/layout/cycle3"/>
    <dgm:cxn modelId="{BC5B1A7E-3400-4847-98B0-2B1F19FABF60}" type="presParOf" srcId="{61E097E3-77AB-4711-BCC0-EE15F0667D24}" destId="{BBDBDC4F-AB77-4687-84D7-DA58EFE8398F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8857E6-76BF-4232-8517-C821557486F6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0F53D09D-3EC7-4B80-8609-8DEA7D0135D2}">
      <dgm:prSet phldrT="[Text]"/>
      <dgm:spPr/>
      <dgm:t>
        <a:bodyPr/>
        <a:lstStyle/>
        <a:p>
          <a:pPr rtl="1"/>
          <a:r>
            <a:rPr lang="ar-SA" dirty="0"/>
            <a:t>5مدارس</a:t>
          </a:r>
        </a:p>
      </dgm:t>
    </dgm:pt>
    <dgm:pt modelId="{039904E7-341E-4EB6-B47C-E757D07D7629}" type="parTrans" cxnId="{440E7B15-3E20-47F1-8469-B18F9D0A9EBB}">
      <dgm:prSet/>
      <dgm:spPr/>
      <dgm:t>
        <a:bodyPr/>
        <a:lstStyle/>
        <a:p>
          <a:pPr rtl="1"/>
          <a:endParaRPr lang="ar-SA"/>
        </a:p>
      </dgm:t>
    </dgm:pt>
    <dgm:pt modelId="{C665B8BC-ACB9-446F-99A1-508CF8C85D65}" type="sibTrans" cxnId="{440E7B15-3E20-47F1-8469-B18F9D0A9EBB}">
      <dgm:prSet/>
      <dgm:spPr/>
      <dgm:t>
        <a:bodyPr/>
        <a:lstStyle/>
        <a:p>
          <a:pPr rtl="1"/>
          <a:endParaRPr lang="ar-SA"/>
        </a:p>
      </dgm:t>
    </dgm:pt>
    <dgm:pt modelId="{A74223DD-2FF7-4295-96C0-3C84F55B6B3F}">
      <dgm:prSet phldrT="[Text]"/>
      <dgm:spPr/>
      <dgm:t>
        <a:bodyPr/>
        <a:lstStyle/>
        <a:p>
          <a:pPr rtl="1"/>
          <a:r>
            <a:rPr lang="ar-SA" dirty="0"/>
            <a:t>15 مدرسة </a:t>
          </a:r>
        </a:p>
      </dgm:t>
    </dgm:pt>
    <dgm:pt modelId="{2872958A-74A0-4095-9917-9F44CF931BB1}" type="parTrans" cxnId="{719B8331-32BD-46B8-AA8D-0854FB29A324}">
      <dgm:prSet/>
      <dgm:spPr/>
      <dgm:t>
        <a:bodyPr/>
        <a:lstStyle/>
        <a:p>
          <a:pPr rtl="1"/>
          <a:endParaRPr lang="ar-SA"/>
        </a:p>
      </dgm:t>
    </dgm:pt>
    <dgm:pt modelId="{917C8E1A-9849-4493-9961-F948C2E6BD5F}" type="sibTrans" cxnId="{719B8331-32BD-46B8-AA8D-0854FB29A324}">
      <dgm:prSet/>
      <dgm:spPr/>
      <dgm:t>
        <a:bodyPr/>
        <a:lstStyle/>
        <a:p>
          <a:pPr rtl="1"/>
          <a:endParaRPr lang="ar-SA"/>
        </a:p>
      </dgm:t>
    </dgm:pt>
    <dgm:pt modelId="{F567965C-F8F6-413D-B3C5-4FAD39444E62}">
      <dgm:prSet phldrT="[Text]"/>
      <dgm:spPr/>
      <dgm:t>
        <a:bodyPr/>
        <a:lstStyle/>
        <a:p>
          <a:pPr rtl="1"/>
          <a:r>
            <a:rPr lang="ar-SA" dirty="0"/>
            <a:t>تعميم التجربة بالقاهرة </a:t>
          </a:r>
        </a:p>
      </dgm:t>
    </dgm:pt>
    <dgm:pt modelId="{C1438456-E4CA-48C8-BFE5-5FAE40495CB6}" type="parTrans" cxnId="{7323868C-6BE9-496D-9ABD-7907591AF46B}">
      <dgm:prSet/>
      <dgm:spPr/>
      <dgm:t>
        <a:bodyPr/>
        <a:lstStyle/>
        <a:p>
          <a:pPr rtl="1"/>
          <a:endParaRPr lang="ar-SA"/>
        </a:p>
      </dgm:t>
    </dgm:pt>
    <dgm:pt modelId="{5719EFB7-CD0A-447C-9601-CCB6BA13042A}" type="sibTrans" cxnId="{7323868C-6BE9-496D-9ABD-7907591AF46B}">
      <dgm:prSet/>
      <dgm:spPr/>
      <dgm:t>
        <a:bodyPr/>
        <a:lstStyle/>
        <a:p>
          <a:pPr rtl="1"/>
          <a:endParaRPr lang="ar-SA"/>
        </a:p>
      </dgm:t>
    </dgm:pt>
    <dgm:pt modelId="{20B0E107-85DF-4D19-BFAF-BC07AB475AE3}" type="pres">
      <dgm:prSet presAssocID="{898857E6-76BF-4232-8517-C821557486F6}" presName="Name0" presStyleCnt="0">
        <dgm:presLayoutVars>
          <dgm:dir/>
          <dgm:resizeHandles val="exact"/>
        </dgm:presLayoutVars>
      </dgm:prSet>
      <dgm:spPr/>
    </dgm:pt>
    <dgm:pt modelId="{7B4C9D57-B40C-4035-90C7-EDF02D31949A}" type="pres">
      <dgm:prSet presAssocID="{0F53D09D-3EC7-4B80-8609-8DEA7D0135D2}" presName="composite" presStyleCnt="0"/>
      <dgm:spPr/>
    </dgm:pt>
    <dgm:pt modelId="{4835052F-60C6-41BA-8A3B-5979C5E1F1B3}" type="pres">
      <dgm:prSet presAssocID="{0F53D09D-3EC7-4B80-8609-8DEA7D0135D2}" presName="bgChev" presStyleLbl="node1" presStyleIdx="0" presStyleCnt="3"/>
      <dgm:spPr/>
    </dgm:pt>
    <dgm:pt modelId="{4B1FA187-9FE0-470C-B738-F84DEA50FB86}" type="pres">
      <dgm:prSet presAssocID="{0F53D09D-3EC7-4B80-8609-8DEA7D0135D2}" presName="txNode" presStyleLbl="fgAcc1" presStyleIdx="0" presStyleCnt="3">
        <dgm:presLayoutVars>
          <dgm:bulletEnabled val="1"/>
        </dgm:presLayoutVars>
      </dgm:prSet>
      <dgm:spPr/>
    </dgm:pt>
    <dgm:pt modelId="{0EDA5E0E-5738-4618-94A5-B9608732AC78}" type="pres">
      <dgm:prSet presAssocID="{C665B8BC-ACB9-446F-99A1-508CF8C85D65}" presName="compositeSpace" presStyleCnt="0"/>
      <dgm:spPr/>
    </dgm:pt>
    <dgm:pt modelId="{396F3B53-671E-4366-BE66-F52E3123E33C}" type="pres">
      <dgm:prSet presAssocID="{A74223DD-2FF7-4295-96C0-3C84F55B6B3F}" presName="composite" presStyleCnt="0"/>
      <dgm:spPr/>
    </dgm:pt>
    <dgm:pt modelId="{8A6BEED5-A971-4173-BE4A-A34ADE09D90C}" type="pres">
      <dgm:prSet presAssocID="{A74223DD-2FF7-4295-96C0-3C84F55B6B3F}" presName="bgChev" presStyleLbl="node1" presStyleIdx="1" presStyleCnt="3"/>
      <dgm:spPr/>
    </dgm:pt>
    <dgm:pt modelId="{8378C185-DA55-4A56-A049-7D4E85CD5320}" type="pres">
      <dgm:prSet presAssocID="{A74223DD-2FF7-4295-96C0-3C84F55B6B3F}" presName="txNode" presStyleLbl="fgAcc1" presStyleIdx="1" presStyleCnt="3">
        <dgm:presLayoutVars>
          <dgm:bulletEnabled val="1"/>
        </dgm:presLayoutVars>
      </dgm:prSet>
      <dgm:spPr/>
    </dgm:pt>
    <dgm:pt modelId="{AC3ACE06-2871-47CC-B277-9D65DB8380E7}" type="pres">
      <dgm:prSet presAssocID="{917C8E1A-9849-4493-9961-F948C2E6BD5F}" presName="compositeSpace" presStyleCnt="0"/>
      <dgm:spPr/>
    </dgm:pt>
    <dgm:pt modelId="{DB1EEE34-52F8-4E41-B0A0-B3595A489E3F}" type="pres">
      <dgm:prSet presAssocID="{F567965C-F8F6-413D-B3C5-4FAD39444E62}" presName="composite" presStyleCnt="0"/>
      <dgm:spPr/>
    </dgm:pt>
    <dgm:pt modelId="{1F4B449A-3CDE-421B-A94A-3BD63DB4583C}" type="pres">
      <dgm:prSet presAssocID="{F567965C-F8F6-413D-B3C5-4FAD39444E62}" presName="bgChev" presStyleLbl="node1" presStyleIdx="2" presStyleCnt="3"/>
      <dgm:spPr/>
    </dgm:pt>
    <dgm:pt modelId="{B63E5B67-BC0B-48B8-A476-F6DDAD3A551F}" type="pres">
      <dgm:prSet presAssocID="{F567965C-F8F6-413D-B3C5-4FAD39444E62}" presName="txNode" presStyleLbl="fgAcc1" presStyleIdx="2" presStyleCnt="3">
        <dgm:presLayoutVars>
          <dgm:bulletEnabled val="1"/>
        </dgm:presLayoutVars>
      </dgm:prSet>
      <dgm:spPr/>
    </dgm:pt>
  </dgm:ptLst>
  <dgm:cxnLst>
    <dgm:cxn modelId="{440E7B15-3E20-47F1-8469-B18F9D0A9EBB}" srcId="{898857E6-76BF-4232-8517-C821557486F6}" destId="{0F53D09D-3EC7-4B80-8609-8DEA7D0135D2}" srcOrd="0" destOrd="0" parTransId="{039904E7-341E-4EB6-B47C-E757D07D7629}" sibTransId="{C665B8BC-ACB9-446F-99A1-508CF8C85D65}"/>
    <dgm:cxn modelId="{719B8331-32BD-46B8-AA8D-0854FB29A324}" srcId="{898857E6-76BF-4232-8517-C821557486F6}" destId="{A74223DD-2FF7-4295-96C0-3C84F55B6B3F}" srcOrd="1" destOrd="0" parTransId="{2872958A-74A0-4095-9917-9F44CF931BB1}" sibTransId="{917C8E1A-9849-4493-9961-F948C2E6BD5F}"/>
    <dgm:cxn modelId="{F27B8352-B444-4454-90B1-D849E9031C1F}" type="presOf" srcId="{898857E6-76BF-4232-8517-C821557486F6}" destId="{20B0E107-85DF-4D19-BFAF-BC07AB475AE3}" srcOrd="0" destOrd="0" presId="urn:microsoft.com/office/officeart/2005/8/layout/chevronAccent+Icon"/>
    <dgm:cxn modelId="{96740B78-AA87-4118-B949-5707EF45CE95}" type="presOf" srcId="{F567965C-F8F6-413D-B3C5-4FAD39444E62}" destId="{B63E5B67-BC0B-48B8-A476-F6DDAD3A551F}" srcOrd="0" destOrd="0" presId="urn:microsoft.com/office/officeart/2005/8/layout/chevronAccent+Icon"/>
    <dgm:cxn modelId="{A0FAE858-F66A-403B-AFE9-8A844BE344BA}" type="presOf" srcId="{0F53D09D-3EC7-4B80-8609-8DEA7D0135D2}" destId="{4B1FA187-9FE0-470C-B738-F84DEA50FB86}" srcOrd="0" destOrd="0" presId="urn:microsoft.com/office/officeart/2005/8/layout/chevronAccent+Icon"/>
    <dgm:cxn modelId="{7323868C-6BE9-496D-9ABD-7907591AF46B}" srcId="{898857E6-76BF-4232-8517-C821557486F6}" destId="{F567965C-F8F6-413D-B3C5-4FAD39444E62}" srcOrd="2" destOrd="0" parTransId="{C1438456-E4CA-48C8-BFE5-5FAE40495CB6}" sibTransId="{5719EFB7-CD0A-447C-9601-CCB6BA13042A}"/>
    <dgm:cxn modelId="{8A1BB6FB-49A5-4514-877C-E410762A6428}" type="presOf" srcId="{A74223DD-2FF7-4295-96C0-3C84F55B6B3F}" destId="{8378C185-DA55-4A56-A049-7D4E85CD5320}" srcOrd="0" destOrd="0" presId="urn:microsoft.com/office/officeart/2005/8/layout/chevronAccent+Icon"/>
    <dgm:cxn modelId="{8DA77E61-A152-4D7C-9B0D-2AD0FD84B1BE}" type="presParOf" srcId="{20B0E107-85DF-4D19-BFAF-BC07AB475AE3}" destId="{7B4C9D57-B40C-4035-90C7-EDF02D31949A}" srcOrd="0" destOrd="0" presId="urn:microsoft.com/office/officeart/2005/8/layout/chevronAccent+Icon"/>
    <dgm:cxn modelId="{0D53A3CE-F46B-424C-8268-70EC47215CD4}" type="presParOf" srcId="{7B4C9D57-B40C-4035-90C7-EDF02D31949A}" destId="{4835052F-60C6-41BA-8A3B-5979C5E1F1B3}" srcOrd="0" destOrd="0" presId="urn:microsoft.com/office/officeart/2005/8/layout/chevronAccent+Icon"/>
    <dgm:cxn modelId="{39163896-1478-48A0-BBC9-9F88C7ABB973}" type="presParOf" srcId="{7B4C9D57-B40C-4035-90C7-EDF02D31949A}" destId="{4B1FA187-9FE0-470C-B738-F84DEA50FB86}" srcOrd="1" destOrd="0" presId="urn:microsoft.com/office/officeart/2005/8/layout/chevronAccent+Icon"/>
    <dgm:cxn modelId="{8BF330D3-20B7-4912-854E-DA66242BA07C}" type="presParOf" srcId="{20B0E107-85DF-4D19-BFAF-BC07AB475AE3}" destId="{0EDA5E0E-5738-4618-94A5-B9608732AC78}" srcOrd="1" destOrd="0" presId="urn:microsoft.com/office/officeart/2005/8/layout/chevronAccent+Icon"/>
    <dgm:cxn modelId="{8EF99E0F-E54E-4BAB-9A55-60370E593D1E}" type="presParOf" srcId="{20B0E107-85DF-4D19-BFAF-BC07AB475AE3}" destId="{396F3B53-671E-4366-BE66-F52E3123E33C}" srcOrd="2" destOrd="0" presId="urn:microsoft.com/office/officeart/2005/8/layout/chevronAccent+Icon"/>
    <dgm:cxn modelId="{6E6704FE-BB8F-4B49-B911-7F41C766B147}" type="presParOf" srcId="{396F3B53-671E-4366-BE66-F52E3123E33C}" destId="{8A6BEED5-A971-4173-BE4A-A34ADE09D90C}" srcOrd="0" destOrd="0" presId="urn:microsoft.com/office/officeart/2005/8/layout/chevronAccent+Icon"/>
    <dgm:cxn modelId="{193D45BC-4D91-4B97-B4D7-3B738C06070E}" type="presParOf" srcId="{396F3B53-671E-4366-BE66-F52E3123E33C}" destId="{8378C185-DA55-4A56-A049-7D4E85CD5320}" srcOrd="1" destOrd="0" presId="urn:microsoft.com/office/officeart/2005/8/layout/chevronAccent+Icon"/>
    <dgm:cxn modelId="{40DAD94E-C9B9-4826-B8CB-7FD81111C1A1}" type="presParOf" srcId="{20B0E107-85DF-4D19-BFAF-BC07AB475AE3}" destId="{AC3ACE06-2871-47CC-B277-9D65DB8380E7}" srcOrd="3" destOrd="0" presId="urn:microsoft.com/office/officeart/2005/8/layout/chevronAccent+Icon"/>
    <dgm:cxn modelId="{C00DA116-53E9-404B-9546-2972A2F14CDB}" type="presParOf" srcId="{20B0E107-85DF-4D19-BFAF-BC07AB475AE3}" destId="{DB1EEE34-52F8-4E41-B0A0-B3595A489E3F}" srcOrd="4" destOrd="0" presId="urn:microsoft.com/office/officeart/2005/8/layout/chevronAccent+Icon"/>
    <dgm:cxn modelId="{65DADF47-7256-4154-844E-45F2ABF5E629}" type="presParOf" srcId="{DB1EEE34-52F8-4E41-B0A0-B3595A489E3F}" destId="{1F4B449A-3CDE-421B-A94A-3BD63DB4583C}" srcOrd="0" destOrd="0" presId="urn:microsoft.com/office/officeart/2005/8/layout/chevronAccent+Icon"/>
    <dgm:cxn modelId="{A751F67E-712C-41B9-8387-D1B949FCE9F0}" type="presParOf" srcId="{DB1EEE34-52F8-4E41-B0A0-B3595A489E3F}" destId="{B63E5B67-BC0B-48B8-A476-F6DDAD3A551F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1AEFA-67DD-4C7E-A572-A5A6327F8B85}">
      <dsp:nvSpPr>
        <dsp:cNvPr id="0" name=""/>
        <dsp:cNvSpPr/>
      </dsp:nvSpPr>
      <dsp:spPr>
        <a:xfrm>
          <a:off x="4410552" y="1326"/>
          <a:ext cx="1460979" cy="1460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solidFill>
                <a:schemeClr val="bg1"/>
              </a:solidFill>
            </a:rPr>
            <a:t>مدير المدرسة </a:t>
          </a:r>
        </a:p>
      </dsp:txBody>
      <dsp:txXfrm>
        <a:off x="4624507" y="215281"/>
        <a:ext cx="1033069" cy="1033069"/>
      </dsp:txXfrm>
    </dsp:sp>
    <dsp:sp modelId="{592BC190-FC7C-4D8D-9494-FEA252A37442}">
      <dsp:nvSpPr>
        <dsp:cNvPr id="0" name=""/>
        <dsp:cNvSpPr/>
      </dsp:nvSpPr>
      <dsp:spPr>
        <a:xfrm rot="2160000">
          <a:off x="5825453" y="1123761"/>
          <a:ext cx="388774" cy="4930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chemeClr val="bg1"/>
            </a:solidFill>
          </a:endParaRPr>
        </a:p>
      </dsp:txBody>
      <dsp:txXfrm>
        <a:off x="5836590" y="1188100"/>
        <a:ext cx="272142" cy="295848"/>
      </dsp:txXfrm>
    </dsp:sp>
    <dsp:sp modelId="{BE00F062-313A-43AF-BC29-A5C8F73607FD}">
      <dsp:nvSpPr>
        <dsp:cNvPr id="0" name=""/>
        <dsp:cNvSpPr/>
      </dsp:nvSpPr>
      <dsp:spPr>
        <a:xfrm>
          <a:off x="6185952" y="1291230"/>
          <a:ext cx="1460979" cy="1460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solidFill>
                <a:schemeClr val="bg1"/>
              </a:solidFill>
            </a:rPr>
            <a:t>مسئول التدريب</a:t>
          </a:r>
        </a:p>
      </dsp:txBody>
      <dsp:txXfrm>
        <a:off x="6399907" y="1505185"/>
        <a:ext cx="1033069" cy="1033069"/>
      </dsp:txXfrm>
    </dsp:sp>
    <dsp:sp modelId="{8F406B95-BAF8-43AD-9562-2EBDAED7CDC6}">
      <dsp:nvSpPr>
        <dsp:cNvPr id="0" name=""/>
        <dsp:cNvSpPr/>
      </dsp:nvSpPr>
      <dsp:spPr>
        <a:xfrm rot="6480000">
          <a:off x="6386384" y="2808270"/>
          <a:ext cx="388774" cy="4930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chemeClr val="bg1"/>
            </a:solidFill>
          </a:endParaRPr>
        </a:p>
      </dsp:txBody>
      <dsp:txXfrm rot="10800000">
        <a:off x="6462721" y="2851424"/>
        <a:ext cx="272142" cy="295848"/>
      </dsp:txXfrm>
    </dsp:sp>
    <dsp:sp modelId="{13FF9280-CEB9-42E3-82AA-8F09F81DF161}">
      <dsp:nvSpPr>
        <dsp:cNvPr id="0" name=""/>
        <dsp:cNvSpPr/>
      </dsp:nvSpPr>
      <dsp:spPr>
        <a:xfrm>
          <a:off x="5507810" y="3378339"/>
          <a:ext cx="1460979" cy="1460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solidFill>
                <a:schemeClr val="bg1"/>
              </a:solidFill>
            </a:rPr>
            <a:t>مسئول الجودة</a:t>
          </a:r>
        </a:p>
      </dsp:txBody>
      <dsp:txXfrm>
        <a:off x="5721765" y="3592294"/>
        <a:ext cx="1033069" cy="1033069"/>
      </dsp:txXfrm>
    </dsp:sp>
    <dsp:sp modelId="{E35EA87A-91A6-453B-9130-AAC63148ABAA}">
      <dsp:nvSpPr>
        <dsp:cNvPr id="0" name=""/>
        <dsp:cNvSpPr/>
      </dsp:nvSpPr>
      <dsp:spPr>
        <a:xfrm rot="10800000">
          <a:off x="4957657" y="3862288"/>
          <a:ext cx="388774" cy="4930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chemeClr val="bg1"/>
            </a:solidFill>
          </a:endParaRPr>
        </a:p>
      </dsp:txBody>
      <dsp:txXfrm rot="10800000">
        <a:off x="5074289" y="3960904"/>
        <a:ext cx="272142" cy="295848"/>
      </dsp:txXfrm>
    </dsp:sp>
    <dsp:sp modelId="{5F1E8111-8132-46E4-9030-95EF0EF1E46F}">
      <dsp:nvSpPr>
        <dsp:cNvPr id="0" name=""/>
        <dsp:cNvSpPr/>
      </dsp:nvSpPr>
      <dsp:spPr>
        <a:xfrm>
          <a:off x="3313294" y="3378339"/>
          <a:ext cx="1460979" cy="1460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solidFill>
                <a:schemeClr val="bg1"/>
              </a:solidFill>
            </a:rPr>
            <a:t>معلمي ذوي الإحتياجات الخاصة</a:t>
          </a:r>
        </a:p>
      </dsp:txBody>
      <dsp:txXfrm>
        <a:off x="3527249" y="3592294"/>
        <a:ext cx="1033069" cy="1033069"/>
      </dsp:txXfrm>
    </dsp:sp>
    <dsp:sp modelId="{B564E3EC-FF66-471E-9BC6-E94F1AE64029}">
      <dsp:nvSpPr>
        <dsp:cNvPr id="0" name=""/>
        <dsp:cNvSpPr/>
      </dsp:nvSpPr>
      <dsp:spPr>
        <a:xfrm rot="15120000">
          <a:off x="3513725" y="2829199"/>
          <a:ext cx="388774" cy="4930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chemeClr val="bg1"/>
            </a:solidFill>
          </a:endParaRPr>
        </a:p>
      </dsp:txBody>
      <dsp:txXfrm rot="10800000">
        <a:off x="3590062" y="2983277"/>
        <a:ext cx="272142" cy="295848"/>
      </dsp:txXfrm>
    </dsp:sp>
    <dsp:sp modelId="{B9F73AB0-AA87-4BAC-85CF-4033D056263E}">
      <dsp:nvSpPr>
        <dsp:cNvPr id="0" name=""/>
        <dsp:cNvSpPr/>
      </dsp:nvSpPr>
      <dsp:spPr>
        <a:xfrm>
          <a:off x="2635151" y="1291230"/>
          <a:ext cx="1460979" cy="1460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>
              <a:solidFill>
                <a:schemeClr val="bg1"/>
              </a:solidFill>
            </a:rPr>
            <a:t>معلم من كل تخصص</a:t>
          </a:r>
        </a:p>
      </dsp:txBody>
      <dsp:txXfrm>
        <a:off x="2849106" y="1505185"/>
        <a:ext cx="1033069" cy="1033069"/>
      </dsp:txXfrm>
    </dsp:sp>
    <dsp:sp modelId="{563B2BB5-7265-421C-94EF-E1AB0CF062F5}">
      <dsp:nvSpPr>
        <dsp:cNvPr id="0" name=""/>
        <dsp:cNvSpPr/>
      </dsp:nvSpPr>
      <dsp:spPr>
        <a:xfrm rot="19440000">
          <a:off x="4050053" y="1136695"/>
          <a:ext cx="388774" cy="4930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chemeClr val="bg1"/>
            </a:solidFill>
          </a:endParaRPr>
        </a:p>
      </dsp:txBody>
      <dsp:txXfrm>
        <a:off x="4061190" y="1269588"/>
        <a:ext cx="272142" cy="295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F0E14D-5391-4B09-9EF8-07049A512414}">
      <dsp:nvSpPr>
        <dsp:cNvPr id="0" name=""/>
        <dsp:cNvSpPr/>
      </dsp:nvSpPr>
      <dsp:spPr>
        <a:xfrm>
          <a:off x="6359720" y="39015"/>
          <a:ext cx="1302618" cy="1302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kern="1200" dirty="0"/>
            <a:t>تنمية مهارات </a:t>
          </a:r>
          <a:r>
            <a:rPr lang="en-US" sz="2100" kern="1200" dirty="0"/>
            <a:t>stem</a:t>
          </a:r>
          <a:endParaRPr lang="ar-SA" sz="2100" kern="1200" dirty="0"/>
        </a:p>
      </dsp:txBody>
      <dsp:txXfrm>
        <a:off x="6359720" y="39015"/>
        <a:ext cx="1302618" cy="1302618"/>
      </dsp:txXfrm>
    </dsp:sp>
    <dsp:sp modelId="{20041330-C39C-40A2-99B9-56CCEB7E0E44}">
      <dsp:nvSpPr>
        <dsp:cNvPr id="0" name=""/>
        <dsp:cNvSpPr/>
      </dsp:nvSpPr>
      <dsp:spPr>
        <a:xfrm>
          <a:off x="3294644" y="1229"/>
          <a:ext cx="4884956" cy="4884956"/>
        </a:xfrm>
        <a:prstGeom prst="circularArrow">
          <a:avLst>
            <a:gd name="adj1" fmla="val 5200"/>
            <a:gd name="adj2" fmla="val 335891"/>
            <a:gd name="adj3" fmla="val 21293333"/>
            <a:gd name="adj4" fmla="val 19766159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5EC8B-5D66-42E5-B8A0-9B7E7EDBD6BC}">
      <dsp:nvSpPr>
        <dsp:cNvPr id="0" name=""/>
        <dsp:cNvSpPr/>
      </dsp:nvSpPr>
      <dsp:spPr>
        <a:xfrm>
          <a:off x="7147038" y="2462130"/>
          <a:ext cx="1302618" cy="1302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kern="1200" dirty="0"/>
            <a:t>مهارات التخطيط لتفعيل الأنشطة </a:t>
          </a:r>
        </a:p>
      </dsp:txBody>
      <dsp:txXfrm>
        <a:off x="7147038" y="2462130"/>
        <a:ext cx="1302618" cy="1302618"/>
      </dsp:txXfrm>
    </dsp:sp>
    <dsp:sp modelId="{3F290405-5161-4012-9BE0-523DF29921B4}">
      <dsp:nvSpPr>
        <dsp:cNvPr id="0" name=""/>
        <dsp:cNvSpPr/>
      </dsp:nvSpPr>
      <dsp:spPr>
        <a:xfrm>
          <a:off x="3294644" y="1229"/>
          <a:ext cx="4884956" cy="4884956"/>
        </a:xfrm>
        <a:prstGeom prst="circularArrow">
          <a:avLst>
            <a:gd name="adj1" fmla="val 5200"/>
            <a:gd name="adj2" fmla="val 335891"/>
            <a:gd name="adj3" fmla="val 4014792"/>
            <a:gd name="adj4" fmla="val 2253346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BE401-A06A-4B17-AD13-254B2D1CC2E9}">
      <dsp:nvSpPr>
        <dsp:cNvPr id="0" name=""/>
        <dsp:cNvSpPr/>
      </dsp:nvSpPr>
      <dsp:spPr>
        <a:xfrm>
          <a:off x="5085813" y="3959698"/>
          <a:ext cx="1302618" cy="1302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kern="1200" dirty="0"/>
            <a:t>ذوي الإحتياجات الخاصة </a:t>
          </a:r>
        </a:p>
      </dsp:txBody>
      <dsp:txXfrm>
        <a:off x="5085813" y="3959698"/>
        <a:ext cx="1302618" cy="1302618"/>
      </dsp:txXfrm>
    </dsp:sp>
    <dsp:sp modelId="{B76168D1-5621-4F2E-961F-F45EBE9EF131}">
      <dsp:nvSpPr>
        <dsp:cNvPr id="0" name=""/>
        <dsp:cNvSpPr/>
      </dsp:nvSpPr>
      <dsp:spPr>
        <a:xfrm>
          <a:off x="3294644" y="1229"/>
          <a:ext cx="4884956" cy="4884956"/>
        </a:xfrm>
        <a:prstGeom prst="circularArrow">
          <a:avLst>
            <a:gd name="adj1" fmla="val 5200"/>
            <a:gd name="adj2" fmla="val 335891"/>
            <a:gd name="adj3" fmla="val 8210763"/>
            <a:gd name="adj4" fmla="val 6449317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082C1-6535-46EE-8AD6-DCA327D3DCE7}">
      <dsp:nvSpPr>
        <dsp:cNvPr id="0" name=""/>
        <dsp:cNvSpPr/>
      </dsp:nvSpPr>
      <dsp:spPr>
        <a:xfrm>
          <a:off x="3024588" y="2462130"/>
          <a:ext cx="1302618" cy="1302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kern="1200" dirty="0"/>
            <a:t>تنمية المهارات التكنولجية </a:t>
          </a:r>
        </a:p>
      </dsp:txBody>
      <dsp:txXfrm>
        <a:off x="3024588" y="2462130"/>
        <a:ext cx="1302618" cy="1302618"/>
      </dsp:txXfrm>
    </dsp:sp>
    <dsp:sp modelId="{844BE053-0322-4A88-ADBD-51FCB7AEE5D0}">
      <dsp:nvSpPr>
        <dsp:cNvPr id="0" name=""/>
        <dsp:cNvSpPr/>
      </dsp:nvSpPr>
      <dsp:spPr>
        <a:xfrm>
          <a:off x="3294644" y="1229"/>
          <a:ext cx="4884956" cy="4884956"/>
        </a:xfrm>
        <a:prstGeom prst="circularArrow">
          <a:avLst>
            <a:gd name="adj1" fmla="val 5200"/>
            <a:gd name="adj2" fmla="val 335891"/>
            <a:gd name="adj3" fmla="val 12297950"/>
            <a:gd name="adj4" fmla="val 10770776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184195-5F07-4545-AE75-0B6E954AC4CC}">
      <dsp:nvSpPr>
        <dsp:cNvPr id="0" name=""/>
        <dsp:cNvSpPr/>
      </dsp:nvSpPr>
      <dsp:spPr>
        <a:xfrm>
          <a:off x="3811906" y="39015"/>
          <a:ext cx="1302618" cy="1302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kern="1200" dirty="0"/>
            <a:t>التنمية المستدامة </a:t>
          </a:r>
        </a:p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kern="1200" dirty="0"/>
            <a:t>في ضوء المواطنة</a:t>
          </a:r>
        </a:p>
      </dsp:txBody>
      <dsp:txXfrm>
        <a:off x="3811906" y="39015"/>
        <a:ext cx="1302618" cy="1302618"/>
      </dsp:txXfrm>
    </dsp:sp>
    <dsp:sp modelId="{56CDED60-5415-4842-A0AC-42F229755816}">
      <dsp:nvSpPr>
        <dsp:cNvPr id="0" name=""/>
        <dsp:cNvSpPr/>
      </dsp:nvSpPr>
      <dsp:spPr>
        <a:xfrm>
          <a:off x="3294644" y="1229"/>
          <a:ext cx="4884956" cy="4884956"/>
        </a:xfrm>
        <a:prstGeom prst="circularArrow">
          <a:avLst>
            <a:gd name="adj1" fmla="val 5200"/>
            <a:gd name="adj2" fmla="val 335891"/>
            <a:gd name="adj3" fmla="val 16865781"/>
            <a:gd name="adj4" fmla="val 15198329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AC6DE1-EB92-4EF2-A3DD-F4EE65C19A5A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98C0CB-0AAE-45A2-8CF5-34CA4B9CC221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kern="1200" dirty="0"/>
            <a:t>(مديرا التدريب والجودة)منسق عام بالمديرية</a:t>
          </a:r>
        </a:p>
      </dsp:txBody>
      <dsp:txXfrm>
        <a:off x="2861659" y="63980"/>
        <a:ext cx="2404681" cy="1140634"/>
      </dsp:txXfrm>
    </dsp:sp>
    <dsp:sp modelId="{D30EC034-22C7-4BF5-9552-2F3ACE1734C7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kern="1200" dirty="0"/>
            <a:t>مديرا التدريب والجودة بالإدارة </a:t>
          </a:r>
        </a:p>
      </dsp:txBody>
      <dsp:txXfrm>
        <a:off x="5043480" y="1649166"/>
        <a:ext cx="2404681" cy="1140634"/>
      </dsp:txXfrm>
    </dsp:sp>
    <dsp:sp modelId="{1DD6A0E7-897D-48D4-84C5-0EDDF1771707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kern="1200" dirty="0"/>
            <a:t>مسئولا التدريب والجودة بالمدرسة </a:t>
          </a:r>
        </a:p>
      </dsp:txBody>
      <dsp:txXfrm>
        <a:off x="4210099" y="4214051"/>
        <a:ext cx="2404681" cy="1140634"/>
      </dsp:txXfrm>
    </dsp:sp>
    <dsp:sp modelId="{F0057AA3-43E5-419F-8952-20CAB12063B0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kern="1200" dirty="0"/>
            <a:t>موجهي المواد التخصصية</a:t>
          </a:r>
        </a:p>
      </dsp:txBody>
      <dsp:txXfrm>
        <a:off x="1513219" y="4214051"/>
        <a:ext cx="2404681" cy="1140634"/>
      </dsp:txXfrm>
    </dsp:sp>
    <dsp:sp modelId="{BBDBDC4F-AB77-4687-84D7-DA58EFE8398F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kern="1200" dirty="0"/>
            <a:t>مديري المدارس</a:t>
          </a:r>
        </a:p>
      </dsp:txBody>
      <dsp:txXfrm>
        <a:off x="679837" y="1649166"/>
        <a:ext cx="2404681" cy="11406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5052F-60C6-41BA-8A3B-5979C5E1F1B3}">
      <dsp:nvSpPr>
        <dsp:cNvPr id="0" name=""/>
        <dsp:cNvSpPr/>
      </dsp:nvSpPr>
      <dsp:spPr>
        <a:xfrm>
          <a:off x="1121" y="2029551"/>
          <a:ext cx="2817748" cy="108765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1FA187-9FE0-470C-B738-F84DEA50FB86}">
      <dsp:nvSpPr>
        <dsp:cNvPr id="0" name=""/>
        <dsp:cNvSpPr/>
      </dsp:nvSpPr>
      <dsp:spPr>
        <a:xfrm>
          <a:off x="752521" y="2301464"/>
          <a:ext cx="2379432" cy="1087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 dirty="0"/>
            <a:t>5مدارس</a:t>
          </a:r>
        </a:p>
      </dsp:txBody>
      <dsp:txXfrm>
        <a:off x="784377" y="2333320"/>
        <a:ext cx="2315720" cy="1023938"/>
      </dsp:txXfrm>
    </dsp:sp>
    <dsp:sp modelId="{8A6BEED5-A971-4173-BE4A-A34ADE09D90C}">
      <dsp:nvSpPr>
        <dsp:cNvPr id="0" name=""/>
        <dsp:cNvSpPr/>
      </dsp:nvSpPr>
      <dsp:spPr>
        <a:xfrm>
          <a:off x="3219616" y="2029551"/>
          <a:ext cx="2817748" cy="108765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78C185-DA55-4A56-A049-7D4E85CD5320}">
      <dsp:nvSpPr>
        <dsp:cNvPr id="0" name=""/>
        <dsp:cNvSpPr/>
      </dsp:nvSpPr>
      <dsp:spPr>
        <a:xfrm>
          <a:off x="3971016" y="2301464"/>
          <a:ext cx="2379432" cy="1087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 dirty="0"/>
            <a:t>15 مدرسة </a:t>
          </a:r>
        </a:p>
      </dsp:txBody>
      <dsp:txXfrm>
        <a:off x="4002872" y="2333320"/>
        <a:ext cx="2315720" cy="1023938"/>
      </dsp:txXfrm>
    </dsp:sp>
    <dsp:sp modelId="{1F4B449A-3CDE-421B-A94A-3BD63DB4583C}">
      <dsp:nvSpPr>
        <dsp:cNvPr id="0" name=""/>
        <dsp:cNvSpPr/>
      </dsp:nvSpPr>
      <dsp:spPr>
        <a:xfrm>
          <a:off x="6438111" y="2029551"/>
          <a:ext cx="2817748" cy="108765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3E5B67-BC0B-48B8-A476-F6DDAD3A551F}">
      <dsp:nvSpPr>
        <dsp:cNvPr id="0" name=""/>
        <dsp:cNvSpPr/>
      </dsp:nvSpPr>
      <dsp:spPr>
        <a:xfrm>
          <a:off x="7189511" y="2301464"/>
          <a:ext cx="2379432" cy="1087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 dirty="0"/>
            <a:t>تعميم التجربة بالقاهرة </a:t>
          </a:r>
        </a:p>
      </dsp:txBody>
      <dsp:txXfrm>
        <a:off x="7221367" y="2333320"/>
        <a:ext cx="2315720" cy="1023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21BD1-B6F2-464A-98A9-B9F529D85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85F517-1245-44CD-89CA-438384D99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54E82-2A7E-48D7-9F67-278002CA2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88F1A-B9A6-48D5-A590-B2539685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C05F7-149D-4AE7-932B-6AA45BFC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275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63CD4-C452-4CE6-A8D5-F8FEE0137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9BDD40-B5B4-4144-B854-676B8DF63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56082-05CE-462F-82D9-BD75D81E3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E52D8-D516-440C-91BB-1CA17BED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A7789-27B0-44D8-9326-D250968B3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3590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050234-C17D-4CA9-B18C-7167D782D4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2DAF61-6E99-450D-92E5-35C33C704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3EA99-B6D2-4335-B067-5192BA544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F0CB4-B3E4-4EA2-A617-64BE48485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4D100-CC70-4B95-9494-560577F63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232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9D1A-FFEB-4522-8CD3-BA0341B0B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45D37-8E37-471C-9975-C8AB83022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8A79A-DAFE-484F-91D6-151B94B9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3DC7E-248D-4CCB-A1E2-5424BAE38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58908-A1A1-41C7-BF68-64F50BED5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611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9A48C-5A5B-4345-8990-40E76A484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9761A-FAA3-4398-8027-808070C6D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39C5A-A504-44B3-82CB-7E92BD8A7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E21B8-5627-4AC1-9B9F-93D9E0778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2898C-61CD-4294-9ADD-9BC8BDACA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130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7133-1F7B-4470-B1C3-27FBEB9CE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756BF-599D-4118-B503-6503CDCDC8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476FCB-9D28-46DE-BAAC-9C423EBBA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08E261-01E9-4441-861D-05D0C4738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B4041-6C84-4428-86C8-0C803A78A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B1BEE-A765-437E-8154-601F80CC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740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1388A-1BC2-42E1-B0A1-D2EA7265B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5A391-74B8-4C08-A0B9-77F2D248F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1C1B43-6698-4DD7-AEEA-B65D024B8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5DFEF-0609-43D7-8A5C-85E7972EF6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62CC08-5472-47BD-9A6E-AB6FD8DAC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5C494F-6C3D-412B-8814-71C7E732C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EE9F68-87F7-4976-95AE-4F14C1B3B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6C474C-7ECD-4819-A3DA-32367609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2915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76854-CFED-427A-9ED0-4615B3E8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41403A-41F5-4850-9819-957C77359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FFDCFF-164D-4C00-9CC9-DFDA6F8D2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4DF310-573F-4100-9F98-5A3DD0276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9747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3033B2-A385-4EF2-AD4C-074D2B1E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C99895-EB44-4E12-9AA7-5C9EEE5AE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EC4C0-7A48-44F9-9C75-4300F3A7E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2313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7845D-A8E0-4FDE-9EFE-3E070AF31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41895-7131-4A7C-9BC6-71DD91F1B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010B3-F691-4B78-A2C7-DDC008EF95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732DA5-A009-46F1-895D-9B63AB207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317BB-ABB9-430A-959F-EF1B8EEB6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155851-D11D-402C-8D9C-40D6FBB91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482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82906-BD31-4BD6-B1D6-0A42E715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19CEDD-E06E-4468-B7DD-8D469C2FD7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43F277-298C-42A3-8068-F338ACBAF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B6C5D-EA62-4372-8280-3C46A72D0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4EAE1-9639-46B0-A9DC-2B0A38D3F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9B285-EDD5-4582-A320-BDE6E472C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540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2590AF-3148-4CCD-8EF2-2CF2145E5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FCF98-3A03-427D-91A6-36D6A0150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42614-9D6B-4108-86F6-1A15464DB8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6EBFF-5C01-45CB-9C1E-0A2AE059BF48}" type="datetimeFigureOut">
              <a:rPr lang="ar-SA" smtClean="0"/>
              <a:t>27/08/40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83239-B618-4CE4-AB0E-D4F7D70F6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E6784-F6BD-47C5-93FE-A3FEE5E9D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B53F4-0970-40CD-89D1-80B64F6983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278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E5B7A-1583-4F05-916B-7BABEAECB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مراحل المشروع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17227-E1B1-432C-8060-563E00FF0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المرحلة الأولي : </a:t>
            </a:r>
          </a:p>
          <a:p>
            <a:pPr algn="r" rtl="1"/>
            <a:r>
              <a:rPr lang="ar-SA" dirty="0"/>
              <a:t>دعم كلية التربية للخمس مدارس الأساسية  بالقاهرة </a:t>
            </a:r>
          </a:p>
          <a:p>
            <a:pPr marL="0" indent="0" algn="r" rtl="1">
              <a:buNone/>
            </a:pPr>
            <a:r>
              <a:rPr lang="ar-SA" dirty="0"/>
              <a:t>( إنصاف سري – حلمية الزيتون – يوسف السباعي – السعيدية - الطبري)</a:t>
            </a:r>
          </a:p>
          <a:p>
            <a:pPr marL="0" indent="0" algn="r" rtl="1">
              <a:buNone/>
            </a:pPr>
            <a:r>
              <a:rPr lang="ar-SA" dirty="0"/>
              <a:t>وتمثل في تكوين مجتمع تنمية مهنية بداخل كل مدرسة </a:t>
            </a:r>
          </a:p>
        </p:txBody>
      </p:sp>
    </p:spTree>
    <p:extLst>
      <p:ext uri="{BB962C8B-B14F-4D97-AF65-F5344CB8AC3E}">
        <p14:creationId xmlns:p14="http://schemas.microsoft.com/office/powerpoint/2010/main" val="3975141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45335-40B6-4585-B9DC-E4EB8402F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>
                <a:solidFill>
                  <a:srgbClr val="FF0000"/>
                </a:solidFill>
              </a:rPr>
              <a:t>فريق العمل داخل كل مدرسة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A2DA064-6D5E-46B4-B1C3-8F9C9173CF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3695480"/>
              </p:ext>
            </p:extLst>
          </p:nvPr>
        </p:nvGraphicFramePr>
        <p:xfrm>
          <a:off x="838200" y="1825625"/>
          <a:ext cx="10282084" cy="4840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0992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12B7-8CA5-4BE7-863E-75416D5C5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مجالات العمل تحددت في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5D8CC1-80FD-4BA7-8048-9BBE757535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584919"/>
              </p:ext>
            </p:extLst>
          </p:nvPr>
        </p:nvGraphicFramePr>
        <p:xfrm>
          <a:off x="309715" y="1401097"/>
          <a:ext cx="11474245" cy="5265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8915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8B30A-1817-4A9F-9C91-70A8F1A84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3600" b="1" dirty="0">
                <a:solidFill>
                  <a:srgbClr val="FF0000"/>
                </a:solidFill>
              </a:rPr>
              <a:t>المرحلة الثانية – هيكل تنظيمي لفرق العمل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5AABC-0E37-4F56-94F0-C99FE1C99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41755"/>
            <a:ext cx="10636045" cy="4251119"/>
          </a:xfrm>
        </p:spPr>
        <p:txBody>
          <a:bodyPr/>
          <a:lstStyle/>
          <a:p>
            <a:pPr marL="0" indent="0" algn="r" rtl="1">
              <a:buNone/>
            </a:pPr>
            <a:endParaRPr lang="ar-SA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FE94673-1842-4248-939C-15DCB35E26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2319364"/>
              </p:ext>
            </p:extLst>
          </p:nvPr>
        </p:nvGraphicFramePr>
        <p:xfrm>
          <a:off x="527664" y="119219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6382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1160D-AE15-4E86-91AD-8EB904782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54" y="1500750"/>
            <a:ext cx="10515600" cy="1325563"/>
          </a:xfrm>
        </p:spPr>
        <p:txBody>
          <a:bodyPr/>
          <a:lstStyle/>
          <a:p>
            <a:pPr algn="ctr"/>
            <a:r>
              <a:rPr lang="ar-SA" dirty="0"/>
              <a:t>حالياً: تم تفعيل مبدئي بين الـ 15 مدرسة المشاركة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96A1245-A323-48C2-AA9E-FDD127E7EF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4243341"/>
              </p:ext>
            </p:extLst>
          </p:nvPr>
        </p:nvGraphicFramePr>
        <p:xfrm>
          <a:off x="589935" y="719666"/>
          <a:ext cx="957006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2736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DA901-9484-42FE-BD04-1F48ABF95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المرحلة القادمة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B90D4-7085-49B2-AA01-FC50D16E0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إلزام مدارس القاهرة بتكوين فرق عمل مماثلة </a:t>
            </a:r>
          </a:p>
          <a:p>
            <a:pPr algn="r" rtl="1"/>
            <a:r>
              <a:rPr lang="ar-SA" dirty="0"/>
              <a:t>تصميم أدوات حصر الإحتياجات من خلال أساتذة كلية التربية </a:t>
            </a:r>
          </a:p>
          <a:p>
            <a:pPr algn="r" rtl="1"/>
            <a:r>
              <a:rPr lang="ar-SA" dirty="0"/>
              <a:t>الإحتكام لتطبيق المعايير التي أعدتها كلية التربية للوقوف علي ماتم إنجازه والتمكن من تحليل </a:t>
            </a:r>
            <a:r>
              <a:rPr lang="en-US" dirty="0"/>
              <a:t>SWOT </a:t>
            </a:r>
            <a:r>
              <a:rPr lang="ar-SA" dirty="0"/>
              <a:t> .</a:t>
            </a:r>
          </a:p>
          <a:p>
            <a:pPr algn="r" rtl="1"/>
            <a:r>
              <a:rPr lang="ar-SA"/>
              <a:t>التواصل مع كلية التربية من خلال قيادات المشروع لتنظيم لقاء شهري لعرض تقارير الأداء وبالتالي تحديد جوانب الدعم .</a:t>
            </a:r>
          </a:p>
        </p:txBody>
      </p:sp>
    </p:spTree>
    <p:extLst>
      <p:ext uri="{BB962C8B-B14F-4D97-AF65-F5344CB8AC3E}">
        <p14:creationId xmlns:p14="http://schemas.microsoft.com/office/powerpoint/2010/main" val="1231689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173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مراحل المشروع </vt:lpstr>
      <vt:lpstr>فريق العمل داخل كل مدرسة </vt:lpstr>
      <vt:lpstr>مجالات العمل تحددت في </vt:lpstr>
      <vt:lpstr>المرحلة الثانية – هيكل تنظيمي لفرق العمل </vt:lpstr>
      <vt:lpstr>حالياً: تم تفعيل مبدئي بين الـ 15 مدرسة المشاركة </vt:lpstr>
      <vt:lpstr>المرحلة القادمة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مراحل المشروع </dc:title>
  <dc:creator>محمود حجاج</dc:creator>
  <cp:lastModifiedBy>محمود حجاج</cp:lastModifiedBy>
  <cp:revision>4</cp:revision>
  <dcterms:created xsi:type="dcterms:W3CDTF">2019-05-02T08:02:25Z</dcterms:created>
  <dcterms:modified xsi:type="dcterms:W3CDTF">2019-05-02T08:31:51Z</dcterms:modified>
</cp:coreProperties>
</file>